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5" r:id="rId1"/>
  </p:sldMasterIdLst>
  <p:sldIdLst>
    <p:sldId id="256" r:id="rId2"/>
    <p:sldId id="282" r:id="rId3"/>
    <p:sldId id="271" r:id="rId4"/>
    <p:sldId id="279" r:id="rId5"/>
    <p:sldId id="273" r:id="rId6"/>
    <p:sldId id="283" r:id="rId7"/>
    <p:sldId id="274" r:id="rId8"/>
    <p:sldId id="281" r:id="rId9"/>
    <p:sldId id="277" r:id="rId10"/>
    <p:sldId id="275" r:id="rId11"/>
    <p:sldId id="276" r:id="rId12"/>
    <p:sldId id="280"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5680"/>
  </p:normalViewPr>
  <p:slideViewPr>
    <p:cSldViewPr snapToGrid="0">
      <p:cViewPr varScale="1">
        <p:scale>
          <a:sx n="108" d="100"/>
          <a:sy n="108" d="100"/>
        </p:scale>
        <p:origin x="73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784DA-E3E0-4099-8BC4-1813584CD794}"/>
              </a:ext>
            </a:extLst>
          </p:cNvPr>
          <p:cNvSpPr>
            <a:spLocks noGrp="1"/>
          </p:cNvSpPr>
          <p:nvPr>
            <p:ph type="ctrTitle"/>
          </p:nvPr>
        </p:nvSpPr>
        <p:spPr>
          <a:xfrm>
            <a:off x="1246415" y="800100"/>
            <a:ext cx="8447314" cy="3314694"/>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E1BD63B-9405-4E42-9E2F-07573F9B15A9}"/>
              </a:ext>
            </a:extLst>
          </p:cNvPr>
          <p:cNvSpPr>
            <a:spLocks noGrp="1"/>
          </p:cNvSpPr>
          <p:nvPr>
            <p:ph type="subTitle" idx="1"/>
          </p:nvPr>
        </p:nvSpPr>
        <p:spPr>
          <a:xfrm>
            <a:off x="1246415" y="4909459"/>
            <a:ext cx="8292874" cy="914395"/>
          </a:xfrm>
        </p:spPr>
        <p:txBody>
          <a:bodyPr anchor="ctr">
            <a:normAutofit/>
          </a:bodyPr>
          <a:lstStyle>
            <a:lvl1pPr marL="0" indent="0" algn="l">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568D03A-9A11-476C-B52A-593F3C019230}"/>
              </a:ext>
            </a:extLst>
          </p:cNvPr>
          <p:cNvSpPr>
            <a:spLocks noGrp="1"/>
          </p:cNvSpPr>
          <p:nvPr>
            <p:ph type="dt" sz="half" idx="10"/>
          </p:nvPr>
        </p:nvSpPr>
        <p:spPr/>
        <p:txBody>
          <a:bodyPr/>
          <a:lstStyle/>
          <a:p>
            <a:fld id="{098A0168-EB40-45AF-89A1-87DE0A55FFC6}" type="datetime1">
              <a:rPr lang="en-US" smtClean="0"/>
              <a:t>10/4/23</a:t>
            </a:fld>
            <a:endParaRPr lang="en-US"/>
          </a:p>
        </p:txBody>
      </p:sp>
      <p:sp>
        <p:nvSpPr>
          <p:cNvPr id="5" name="Footer Placeholder 4">
            <a:extLst>
              <a:ext uri="{FF2B5EF4-FFF2-40B4-BE49-F238E27FC236}">
                <a16:creationId xmlns:a16="http://schemas.microsoft.com/office/drawing/2014/main" id="{DA950CD1-7906-4885-9A4D-B764220DD9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DECA96-1AD5-41FE-AB5C-68ABD652299C}"/>
              </a:ext>
            </a:extLst>
          </p:cNvPr>
          <p:cNvSpPr>
            <a:spLocks noGrp="1"/>
          </p:cNvSpPr>
          <p:nvPr>
            <p:ph type="sldNum" sz="quarter" idx="12"/>
          </p:nvPr>
        </p:nvSpPr>
        <p:spPr/>
        <p:txBody>
          <a:bodyPr/>
          <a:lstStyle/>
          <a:p>
            <a:fld id="{81D2C36F-4504-47C0-B82F-A167342A2754}" type="slidenum">
              <a:rPr lang="en-US" smtClean="0"/>
              <a:t>‹nr.›</a:t>
            </a:fld>
            <a:endParaRPr lang="en-US"/>
          </a:p>
        </p:txBody>
      </p:sp>
      <p:cxnSp>
        <p:nvCxnSpPr>
          <p:cNvPr id="7" name="Straight Connector 6">
            <a:extLst>
              <a:ext uri="{FF2B5EF4-FFF2-40B4-BE49-F238E27FC236}">
                <a16:creationId xmlns:a16="http://schemas.microsoft.com/office/drawing/2014/main" id="{0A09E39A-DA3F-4BDC-A89A-6545C1DD3721}"/>
              </a:ext>
            </a:extLst>
          </p:cNvPr>
          <p:cNvCxnSpPr>
            <a:cxnSpLocks/>
          </p:cNvCxnSpPr>
          <p:nvPr/>
        </p:nvCxnSpPr>
        <p:spPr>
          <a:xfrm>
            <a:off x="360154" y="4602664"/>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4397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2BEE8-2E4A-4A4A-833E-89D8D794E5BB}"/>
              </a:ext>
            </a:extLst>
          </p:cNvPr>
          <p:cNvSpPr>
            <a:spLocks noGrp="1"/>
          </p:cNvSpPr>
          <p:nvPr>
            <p:ph type="title"/>
          </p:nvPr>
        </p:nvSpPr>
        <p:spPr>
          <a:xfrm>
            <a:off x="838199" y="545914"/>
            <a:ext cx="9527275" cy="1241944"/>
          </a:xfrm>
        </p:spPr>
        <p:txBody>
          <a:bodyPr anchor="ct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46CFDA-CDBF-4B24-9EC3-827F540F71D4}"/>
              </a:ext>
            </a:extLst>
          </p:cNvPr>
          <p:cNvSpPr>
            <a:spLocks noGrp="1"/>
          </p:cNvSpPr>
          <p:nvPr>
            <p:ph idx="1"/>
          </p:nvPr>
        </p:nvSpPr>
        <p:spPr>
          <a:xfrm>
            <a:off x="838199" y="2108595"/>
            <a:ext cx="9527275" cy="36439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525871D-4A14-4A17-A0ED-7DDA7752B54D}"/>
              </a:ext>
            </a:extLst>
          </p:cNvPr>
          <p:cNvSpPr>
            <a:spLocks noGrp="1"/>
          </p:cNvSpPr>
          <p:nvPr>
            <p:ph type="dt" sz="half" idx="10"/>
          </p:nvPr>
        </p:nvSpPr>
        <p:spPr/>
        <p:txBody>
          <a:bodyPr/>
          <a:lstStyle/>
          <a:p>
            <a:fld id="{BE0A88F0-556B-4BB7-8AAB-D63AEB65C662}" type="datetime1">
              <a:rPr lang="en-US" smtClean="0"/>
              <a:t>10/4/23</a:t>
            </a:fld>
            <a:endParaRPr lang="en-US"/>
          </a:p>
        </p:txBody>
      </p:sp>
      <p:sp>
        <p:nvSpPr>
          <p:cNvPr id="5" name="Footer Placeholder 4">
            <a:extLst>
              <a:ext uri="{FF2B5EF4-FFF2-40B4-BE49-F238E27FC236}">
                <a16:creationId xmlns:a16="http://schemas.microsoft.com/office/drawing/2014/main" id="{DD5BD654-899B-4DAF-93B9-1CBCAB5F6D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5F7FCA-B968-443D-90A7-E0F3C6D64EFE}"/>
              </a:ext>
            </a:extLst>
          </p:cNvPr>
          <p:cNvSpPr>
            <a:spLocks noGrp="1"/>
          </p:cNvSpPr>
          <p:nvPr>
            <p:ph type="sldNum" sz="quarter" idx="12"/>
          </p:nvPr>
        </p:nvSpPr>
        <p:spPr/>
        <p:txBody>
          <a:bodyPr/>
          <a:lstStyle/>
          <a:p>
            <a:fld id="{81D2C36F-4504-47C0-B82F-A167342A2754}" type="slidenum">
              <a:rPr lang="en-US" smtClean="0"/>
              <a:t>‹nr.›</a:t>
            </a:fld>
            <a:endParaRPr lang="en-US"/>
          </a:p>
        </p:txBody>
      </p:sp>
      <p:cxnSp>
        <p:nvCxnSpPr>
          <p:cNvPr id="9" name="Straight Connector 8">
            <a:extLst>
              <a:ext uri="{FF2B5EF4-FFF2-40B4-BE49-F238E27FC236}">
                <a16:creationId xmlns:a16="http://schemas.microsoft.com/office/drawing/2014/main" id="{C7F5CC56-CBE8-4152-AD5E-982DD286AA28}"/>
              </a:ext>
            </a:extLst>
          </p:cNvPr>
          <p:cNvCxnSpPr>
            <a:cxnSpLocks/>
          </p:cNvCxnSpPr>
          <p:nvPr/>
        </p:nvCxnSpPr>
        <p:spPr>
          <a:xfrm>
            <a:off x="386707" y="1905000"/>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0839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895B8-786F-418B-9367-52B19526828B}"/>
              </a:ext>
            </a:extLst>
          </p:cNvPr>
          <p:cNvSpPr>
            <a:spLocks noGrp="1"/>
          </p:cNvSpPr>
          <p:nvPr>
            <p:ph type="title"/>
          </p:nvPr>
        </p:nvSpPr>
        <p:spPr>
          <a:xfrm>
            <a:off x="831850" y="1073426"/>
            <a:ext cx="8840344" cy="3489049"/>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1BCF574-9044-4964-B6AE-A3983D595C9B}"/>
              </a:ext>
            </a:extLst>
          </p:cNvPr>
          <p:cNvSpPr>
            <a:spLocks noGrp="1"/>
          </p:cNvSpPr>
          <p:nvPr>
            <p:ph type="body" idx="1"/>
          </p:nvPr>
        </p:nvSpPr>
        <p:spPr>
          <a:xfrm>
            <a:off x="831850" y="4818488"/>
            <a:ext cx="8840344" cy="900772"/>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D2A109-E9F9-428E-858A-38375BF1D978}"/>
              </a:ext>
            </a:extLst>
          </p:cNvPr>
          <p:cNvSpPr>
            <a:spLocks noGrp="1"/>
          </p:cNvSpPr>
          <p:nvPr>
            <p:ph type="dt" sz="half" idx="10"/>
          </p:nvPr>
        </p:nvSpPr>
        <p:spPr/>
        <p:txBody>
          <a:bodyPr/>
          <a:lstStyle/>
          <a:p>
            <a:fld id="{60E05506-6815-4E0E-B1DE-ECA35C2016DF}" type="datetime1">
              <a:rPr lang="en-US" smtClean="0"/>
              <a:t>10/4/23</a:t>
            </a:fld>
            <a:endParaRPr lang="en-US"/>
          </a:p>
        </p:txBody>
      </p:sp>
      <p:sp>
        <p:nvSpPr>
          <p:cNvPr id="5" name="Footer Placeholder 4">
            <a:extLst>
              <a:ext uri="{FF2B5EF4-FFF2-40B4-BE49-F238E27FC236}">
                <a16:creationId xmlns:a16="http://schemas.microsoft.com/office/drawing/2014/main" id="{4DD9BA6F-665B-4D62-84D1-23E03428CB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A2D7-4390-4B51-90D4-900EAAB13CBC}"/>
              </a:ext>
            </a:extLst>
          </p:cNvPr>
          <p:cNvSpPr>
            <a:spLocks noGrp="1"/>
          </p:cNvSpPr>
          <p:nvPr>
            <p:ph type="sldNum" sz="quarter" idx="12"/>
          </p:nvPr>
        </p:nvSpPr>
        <p:spPr/>
        <p:txBody>
          <a:bodyPr/>
          <a:lstStyle/>
          <a:p>
            <a:fld id="{81D2C36F-4504-47C0-B82F-A167342A2754}" type="slidenum">
              <a:rPr lang="en-US" smtClean="0"/>
              <a:t>‹nr.›</a:t>
            </a:fld>
            <a:endParaRPr lang="en-US"/>
          </a:p>
        </p:txBody>
      </p:sp>
    </p:spTree>
    <p:extLst>
      <p:ext uri="{BB962C8B-B14F-4D97-AF65-F5344CB8AC3E}">
        <p14:creationId xmlns:p14="http://schemas.microsoft.com/office/powerpoint/2010/main" val="213597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66EE-5127-48B4-A6F6-F5F6B38DB27A}"/>
              </a:ext>
            </a:extLst>
          </p:cNvPr>
          <p:cNvSpPr>
            <a:spLocks noGrp="1"/>
          </p:cNvSpPr>
          <p:nvPr>
            <p:ph type="title"/>
          </p:nvPr>
        </p:nvSpPr>
        <p:spPr>
          <a:xfrm>
            <a:off x="838199" y="587828"/>
            <a:ext cx="9578683" cy="990601"/>
          </a:xfrm>
        </p:spPr>
        <p:txBody>
          <a:bodyPr anchor="ct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E57B8A9-5914-49F9-8E0E-C8723C5339D3}"/>
              </a:ext>
            </a:extLst>
          </p:cNvPr>
          <p:cNvSpPr>
            <a:spLocks noGrp="1"/>
          </p:cNvSpPr>
          <p:nvPr>
            <p:ph sz="half" idx="1"/>
          </p:nvPr>
        </p:nvSpPr>
        <p:spPr>
          <a:xfrm>
            <a:off x="838201" y="2057407"/>
            <a:ext cx="4318906" cy="37251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9E7D0C2-CAEA-4E31-8FA6-D866315DF61C}"/>
              </a:ext>
            </a:extLst>
          </p:cNvPr>
          <p:cNvSpPr>
            <a:spLocks noGrp="1"/>
          </p:cNvSpPr>
          <p:nvPr>
            <p:ph sz="half" idx="2"/>
          </p:nvPr>
        </p:nvSpPr>
        <p:spPr>
          <a:xfrm>
            <a:off x="5969577" y="2057407"/>
            <a:ext cx="4405746" cy="37251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D51E5DE2-0BD6-45B3-BDB1-675BA058BF2E}"/>
              </a:ext>
            </a:extLst>
          </p:cNvPr>
          <p:cNvSpPr>
            <a:spLocks noGrp="1"/>
          </p:cNvSpPr>
          <p:nvPr>
            <p:ph type="dt" sz="half" idx="10"/>
          </p:nvPr>
        </p:nvSpPr>
        <p:spPr/>
        <p:txBody>
          <a:bodyPr/>
          <a:lstStyle/>
          <a:p>
            <a:fld id="{FC6E85F7-A724-48A4-9D33-CEBC5174E865}" type="datetime1">
              <a:rPr lang="en-US" smtClean="0"/>
              <a:t>10/4/23</a:t>
            </a:fld>
            <a:endParaRPr lang="en-US"/>
          </a:p>
        </p:txBody>
      </p:sp>
      <p:sp>
        <p:nvSpPr>
          <p:cNvPr id="6" name="Footer Placeholder 5">
            <a:extLst>
              <a:ext uri="{FF2B5EF4-FFF2-40B4-BE49-F238E27FC236}">
                <a16:creationId xmlns:a16="http://schemas.microsoft.com/office/drawing/2014/main" id="{082622B7-97C1-4C72-BCA9-290DC716FE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57BEE3-B3AE-45B6-924A-08ABC95181D7}"/>
              </a:ext>
            </a:extLst>
          </p:cNvPr>
          <p:cNvSpPr>
            <a:spLocks noGrp="1"/>
          </p:cNvSpPr>
          <p:nvPr>
            <p:ph type="sldNum" sz="quarter" idx="12"/>
          </p:nvPr>
        </p:nvSpPr>
        <p:spPr/>
        <p:txBody>
          <a:bodyPr/>
          <a:lstStyle/>
          <a:p>
            <a:fld id="{81D2C36F-4504-47C0-B82F-A167342A2754}" type="slidenum">
              <a:rPr lang="en-US" smtClean="0"/>
              <a:t>‹nr.›</a:t>
            </a:fld>
            <a:endParaRPr lang="en-US"/>
          </a:p>
        </p:txBody>
      </p:sp>
      <p:cxnSp>
        <p:nvCxnSpPr>
          <p:cNvPr id="8" name="Straight Connector 7">
            <a:extLst>
              <a:ext uri="{FF2B5EF4-FFF2-40B4-BE49-F238E27FC236}">
                <a16:creationId xmlns:a16="http://schemas.microsoft.com/office/drawing/2014/main" id="{6610397D-8A25-4307-B58D-8DE617EFD26D}"/>
              </a:ext>
            </a:extLst>
          </p:cNvPr>
          <p:cNvCxnSpPr>
            <a:cxnSpLocks/>
          </p:cNvCxnSpPr>
          <p:nvPr/>
        </p:nvCxnSpPr>
        <p:spPr>
          <a:xfrm>
            <a:off x="375523" y="1760404"/>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B747697-5C57-4DA6-8ED6-CAB14CDD220A}"/>
              </a:ext>
            </a:extLst>
          </p:cNvPr>
          <p:cNvCxnSpPr>
            <a:cxnSpLocks/>
          </p:cNvCxnSpPr>
          <p:nvPr/>
        </p:nvCxnSpPr>
        <p:spPr>
          <a:xfrm>
            <a:off x="5563342" y="1752600"/>
            <a:ext cx="0" cy="430010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1627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22296-2B01-4044-AD7B-497BAC8AEA68}"/>
              </a:ext>
            </a:extLst>
          </p:cNvPr>
          <p:cNvSpPr>
            <a:spLocks noGrp="1"/>
          </p:cNvSpPr>
          <p:nvPr>
            <p:ph type="title"/>
          </p:nvPr>
        </p:nvSpPr>
        <p:spPr>
          <a:xfrm>
            <a:off x="839788" y="609600"/>
            <a:ext cx="10515600" cy="951491"/>
          </a:xfrm>
        </p:spPr>
        <p:txBody>
          <a:bodyPr anchor="ct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CF08880-DE5D-4299-BAC3-D45377C49993}"/>
              </a:ext>
            </a:extLst>
          </p:cNvPr>
          <p:cNvSpPr>
            <a:spLocks noGrp="1"/>
          </p:cNvSpPr>
          <p:nvPr>
            <p:ph type="body" idx="1"/>
          </p:nvPr>
        </p:nvSpPr>
        <p:spPr>
          <a:xfrm>
            <a:off x="839789" y="1989859"/>
            <a:ext cx="4381644" cy="602671"/>
          </a:xfrm>
        </p:spPr>
        <p:txBody>
          <a:bodyPr anchor="b">
            <a:noAutofit/>
          </a:bodyPr>
          <a:lstStyle>
            <a:lvl1pPr marL="0" indent="0">
              <a:lnSpc>
                <a:spcPct val="100000"/>
              </a:lnSpc>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2A655D-7A3A-4BA5-B82A-744276BE2586}"/>
              </a:ext>
            </a:extLst>
          </p:cNvPr>
          <p:cNvSpPr>
            <a:spLocks noGrp="1"/>
          </p:cNvSpPr>
          <p:nvPr>
            <p:ph sz="half" idx="2"/>
          </p:nvPr>
        </p:nvSpPr>
        <p:spPr>
          <a:xfrm>
            <a:off x="839789" y="2713126"/>
            <a:ext cx="4381644" cy="31213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2037933-BDAC-4317-9B7E-E30CF0B42ECE}"/>
              </a:ext>
            </a:extLst>
          </p:cNvPr>
          <p:cNvSpPr>
            <a:spLocks noGrp="1"/>
          </p:cNvSpPr>
          <p:nvPr>
            <p:ph type="body" sz="quarter" idx="3"/>
          </p:nvPr>
        </p:nvSpPr>
        <p:spPr>
          <a:xfrm>
            <a:off x="5950530" y="1989859"/>
            <a:ext cx="4487137" cy="602671"/>
          </a:xfrm>
        </p:spPr>
        <p:txBody>
          <a:bodyPr anchor="b">
            <a:noAutofit/>
          </a:bodyPr>
          <a:lstStyle>
            <a:lvl1pPr marL="0" indent="0">
              <a:lnSpc>
                <a:spcPct val="100000"/>
              </a:lnSpc>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A5878F-AE56-4F8C-A84A-A8534180DE41}"/>
              </a:ext>
            </a:extLst>
          </p:cNvPr>
          <p:cNvSpPr>
            <a:spLocks noGrp="1"/>
          </p:cNvSpPr>
          <p:nvPr>
            <p:ph sz="quarter" idx="4"/>
          </p:nvPr>
        </p:nvSpPr>
        <p:spPr>
          <a:xfrm>
            <a:off x="5950531" y="2713127"/>
            <a:ext cx="4487136" cy="31213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BFFF249A-9D93-4A8E-9284-5AB19AC0AC12}"/>
              </a:ext>
            </a:extLst>
          </p:cNvPr>
          <p:cNvSpPr>
            <a:spLocks noGrp="1"/>
          </p:cNvSpPr>
          <p:nvPr>
            <p:ph type="dt" sz="half" idx="10"/>
          </p:nvPr>
        </p:nvSpPr>
        <p:spPr/>
        <p:txBody>
          <a:bodyPr/>
          <a:lstStyle/>
          <a:p>
            <a:fld id="{42806E7A-BDD3-46A3-BEE2-EB821F9236B4}" type="datetime1">
              <a:rPr lang="en-US" smtClean="0"/>
              <a:t>10/4/23</a:t>
            </a:fld>
            <a:endParaRPr lang="en-US"/>
          </a:p>
        </p:txBody>
      </p:sp>
      <p:sp>
        <p:nvSpPr>
          <p:cNvPr id="8" name="Footer Placeholder 7">
            <a:extLst>
              <a:ext uri="{FF2B5EF4-FFF2-40B4-BE49-F238E27FC236}">
                <a16:creationId xmlns:a16="http://schemas.microsoft.com/office/drawing/2014/main" id="{B5563883-9438-44C9-877E-EC771D1B31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5ED3CC-D7BA-43BD-973A-B09921FEDEA8}"/>
              </a:ext>
            </a:extLst>
          </p:cNvPr>
          <p:cNvSpPr>
            <a:spLocks noGrp="1"/>
          </p:cNvSpPr>
          <p:nvPr>
            <p:ph type="sldNum" sz="quarter" idx="12"/>
          </p:nvPr>
        </p:nvSpPr>
        <p:spPr/>
        <p:txBody>
          <a:bodyPr/>
          <a:lstStyle/>
          <a:p>
            <a:fld id="{81D2C36F-4504-47C0-B82F-A167342A2754}" type="slidenum">
              <a:rPr lang="en-US" smtClean="0"/>
              <a:t>‹nr.›</a:t>
            </a:fld>
            <a:endParaRPr lang="en-US"/>
          </a:p>
        </p:txBody>
      </p:sp>
      <p:cxnSp>
        <p:nvCxnSpPr>
          <p:cNvPr id="10" name="Straight Connector 9">
            <a:extLst>
              <a:ext uri="{FF2B5EF4-FFF2-40B4-BE49-F238E27FC236}">
                <a16:creationId xmlns:a16="http://schemas.microsoft.com/office/drawing/2014/main" id="{14B03ADF-AEED-49C1-9CF7-7749387E2A4F}"/>
              </a:ext>
            </a:extLst>
          </p:cNvPr>
          <p:cNvCxnSpPr>
            <a:cxnSpLocks/>
          </p:cNvCxnSpPr>
          <p:nvPr/>
        </p:nvCxnSpPr>
        <p:spPr>
          <a:xfrm>
            <a:off x="378503" y="1752600"/>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B5345CA-2FC8-42B9-85F7-84F77724D011}"/>
              </a:ext>
            </a:extLst>
          </p:cNvPr>
          <p:cNvCxnSpPr>
            <a:cxnSpLocks/>
          </p:cNvCxnSpPr>
          <p:nvPr/>
        </p:nvCxnSpPr>
        <p:spPr>
          <a:xfrm>
            <a:off x="5563342" y="1752600"/>
            <a:ext cx="0" cy="430010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9246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F8770-E2EE-4C9B-9F89-128DAC6618AF}"/>
              </a:ext>
            </a:extLst>
          </p:cNvPr>
          <p:cNvSpPr>
            <a:spLocks noGrp="1"/>
          </p:cNvSpPr>
          <p:nvPr>
            <p:ph type="title"/>
          </p:nvPr>
        </p:nvSpPr>
        <p:spPr>
          <a:xfrm>
            <a:off x="785116" y="703687"/>
            <a:ext cx="9406190" cy="1722589"/>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A91CE391-8E22-4716-8A8B-C39BA61A7726}"/>
              </a:ext>
            </a:extLst>
          </p:cNvPr>
          <p:cNvSpPr>
            <a:spLocks noGrp="1"/>
          </p:cNvSpPr>
          <p:nvPr>
            <p:ph type="dt" sz="half" idx="10"/>
          </p:nvPr>
        </p:nvSpPr>
        <p:spPr/>
        <p:txBody>
          <a:bodyPr/>
          <a:lstStyle/>
          <a:p>
            <a:fld id="{9ED1540C-9440-4E7A-B71A-BEFEE06869E3}" type="datetime1">
              <a:rPr lang="en-US" smtClean="0"/>
              <a:t>10/4/23</a:t>
            </a:fld>
            <a:endParaRPr lang="en-US"/>
          </a:p>
        </p:txBody>
      </p:sp>
      <p:sp>
        <p:nvSpPr>
          <p:cNvPr id="4" name="Footer Placeholder 3">
            <a:extLst>
              <a:ext uri="{FF2B5EF4-FFF2-40B4-BE49-F238E27FC236}">
                <a16:creationId xmlns:a16="http://schemas.microsoft.com/office/drawing/2014/main" id="{1A6C042F-179F-4DBC-80B7-34B89EA270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386EA4-4BE5-4D17-A1DC-196FEA972B8C}"/>
              </a:ext>
            </a:extLst>
          </p:cNvPr>
          <p:cNvSpPr>
            <a:spLocks noGrp="1"/>
          </p:cNvSpPr>
          <p:nvPr>
            <p:ph type="sldNum" sz="quarter" idx="12"/>
          </p:nvPr>
        </p:nvSpPr>
        <p:spPr/>
        <p:txBody>
          <a:bodyPr/>
          <a:lstStyle/>
          <a:p>
            <a:fld id="{81D2C36F-4504-47C0-B82F-A167342A2754}" type="slidenum">
              <a:rPr lang="en-US" smtClean="0"/>
              <a:t>‹nr.›</a:t>
            </a:fld>
            <a:endParaRPr lang="en-US"/>
          </a:p>
        </p:txBody>
      </p:sp>
    </p:spTree>
    <p:extLst>
      <p:ext uri="{BB962C8B-B14F-4D97-AF65-F5344CB8AC3E}">
        <p14:creationId xmlns:p14="http://schemas.microsoft.com/office/powerpoint/2010/main" val="1691060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649B6B-2C1C-452D-9F93-BD9A6F2B08D4}"/>
              </a:ext>
            </a:extLst>
          </p:cNvPr>
          <p:cNvSpPr>
            <a:spLocks noGrp="1"/>
          </p:cNvSpPr>
          <p:nvPr>
            <p:ph type="dt" sz="half" idx="10"/>
          </p:nvPr>
        </p:nvSpPr>
        <p:spPr/>
        <p:txBody>
          <a:bodyPr/>
          <a:lstStyle/>
          <a:p>
            <a:fld id="{E0318DDB-88AC-4039-B59C-B05DC4C9C16C}" type="datetime1">
              <a:rPr lang="en-US" smtClean="0"/>
              <a:t>10/4/23</a:t>
            </a:fld>
            <a:endParaRPr lang="en-US"/>
          </a:p>
        </p:txBody>
      </p:sp>
      <p:sp>
        <p:nvSpPr>
          <p:cNvPr id="3" name="Footer Placeholder 2">
            <a:extLst>
              <a:ext uri="{FF2B5EF4-FFF2-40B4-BE49-F238E27FC236}">
                <a16:creationId xmlns:a16="http://schemas.microsoft.com/office/drawing/2014/main" id="{647CA8ED-78AC-4474-8874-E4C424297D2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90B764-0B68-4801-ADE7-931059129F2A}"/>
              </a:ext>
            </a:extLst>
          </p:cNvPr>
          <p:cNvSpPr>
            <a:spLocks noGrp="1"/>
          </p:cNvSpPr>
          <p:nvPr>
            <p:ph type="sldNum" sz="quarter" idx="12"/>
          </p:nvPr>
        </p:nvSpPr>
        <p:spPr/>
        <p:txBody>
          <a:bodyPr/>
          <a:lstStyle/>
          <a:p>
            <a:fld id="{81D2C36F-4504-47C0-B82F-A167342A2754}" type="slidenum">
              <a:rPr lang="en-US" smtClean="0"/>
              <a:t>‹nr.›</a:t>
            </a:fld>
            <a:endParaRPr lang="en-US"/>
          </a:p>
        </p:txBody>
      </p:sp>
    </p:spTree>
    <p:extLst>
      <p:ext uri="{BB962C8B-B14F-4D97-AF65-F5344CB8AC3E}">
        <p14:creationId xmlns:p14="http://schemas.microsoft.com/office/powerpoint/2010/main" val="1921075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E717A-ED7D-43FE-881F-9407FF220457}"/>
              </a:ext>
            </a:extLst>
          </p:cNvPr>
          <p:cNvSpPr>
            <a:spLocks noGrp="1"/>
          </p:cNvSpPr>
          <p:nvPr>
            <p:ph type="title"/>
          </p:nvPr>
        </p:nvSpPr>
        <p:spPr>
          <a:xfrm>
            <a:off x="839788" y="597476"/>
            <a:ext cx="3932237" cy="1693717"/>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36FE954-332E-4D66-AFFD-A15389A769C2}"/>
              </a:ext>
            </a:extLst>
          </p:cNvPr>
          <p:cNvSpPr>
            <a:spLocks noGrp="1"/>
          </p:cNvSpPr>
          <p:nvPr>
            <p:ph idx="1"/>
          </p:nvPr>
        </p:nvSpPr>
        <p:spPr>
          <a:xfrm>
            <a:off x="5183188" y="597475"/>
            <a:ext cx="5140180" cy="526357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59D15CDA-9FC3-4F17-963C-DD9E226ECC28}"/>
              </a:ext>
            </a:extLst>
          </p:cNvPr>
          <p:cNvSpPr>
            <a:spLocks noGrp="1"/>
          </p:cNvSpPr>
          <p:nvPr>
            <p:ph type="body" sz="half" idx="2"/>
          </p:nvPr>
        </p:nvSpPr>
        <p:spPr>
          <a:xfrm>
            <a:off x="839788" y="2291194"/>
            <a:ext cx="3932237" cy="357779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CC30BE-8EE8-4A41-B20E-ACEFC980C039}"/>
              </a:ext>
            </a:extLst>
          </p:cNvPr>
          <p:cNvSpPr>
            <a:spLocks noGrp="1"/>
          </p:cNvSpPr>
          <p:nvPr>
            <p:ph type="dt" sz="half" idx="10"/>
          </p:nvPr>
        </p:nvSpPr>
        <p:spPr/>
        <p:txBody>
          <a:bodyPr/>
          <a:lstStyle/>
          <a:p>
            <a:fld id="{E082ABFB-60E7-4BA1-866A-7059F058065B}" type="datetime1">
              <a:rPr lang="en-US" smtClean="0"/>
              <a:t>10/4/23</a:t>
            </a:fld>
            <a:endParaRPr lang="en-US"/>
          </a:p>
        </p:txBody>
      </p:sp>
      <p:sp>
        <p:nvSpPr>
          <p:cNvPr id="6" name="Footer Placeholder 5">
            <a:extLst>
              <a:ext uri="{FF2B5EF4-FFF2-40B4-BE49-F238E27FC236}">
                <a16:creationId xmlns:a16="http://schemas.microsoft.com/office/drawing/2014/main" id="{644B6719-F550-42EF-B377-8E41A46D00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7A6636-5EF9-499C-A3A0-3021812D0D06}"/>
              </a:ext>
            </a:extLst>
          </p:cNvPr>
          <p:cNvSpPr>
            <a:spLocks noGrp="1"/>
          </p:cNvSpPr>
          <p:nvPr>
            <p:ph type="sldNum" sz="quarter" idx="12"/>
          </p:nvPr>
        </p:nvSpPr>
        <p:spPr/>
        <p:txBody>
          <a:bodyPr/>
          <a:lstStyle/>
          <a:p>
            <a:fld id="{81D2C36F-4504-47C0-B82F-A167342A2754}" type="slidenum">
              <a:rPr lang="en-US" smtClean="0"/>
              <a:t>‹nr.›</a:t>
            </a:fld>
            <a:endParaRPr lang="en-US"/>
          </a:p>
        </p:txBody>
      </p:sp>
    </p:spTree>
    <p:extLst>
      <p:ext uri="{BB962C8B-B14F-4D97-AF65-F5344CB8AC3E}">
        <p14:creationId xmlns:p14="http://schemas.microsoft.com/office/powerpoint/2010/main" val="2937874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038CB-27F1-47CF-B05A-CC0688301831}"/>
              </a:ext>
            </a:extLst>
          </p:cNvPr>
          <p:cNvSpPr>
            <a:spLocks noGrp="1"/>
          </p:cNvSpPr>
          <p:nvPr>
            <p:ph type="title"/>
          </p:nvPr>
        </p:nvSpPr>
        <p:spPr>
          <a:xfrm>
            <a:off x="839788" y="659822"/>
            <a:ext cx="3932237" cy="1652154"/>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89C67EA-3155-4708-9B86-D7B2B54FC2BB}"/>
              </a:ext>
            </a:extLst>
          </p:cNvPr>
          <p:cNvSpPr>
            <a:spLocks noGrp="1"/>
          </p:cNvSpPr>
          <p:nvPr>
            <p:ph type="pic" idx="1"/>
          </p:nvPr>
        </p:nvSpPr>
        <p:spPr>
          <a:xfrm>
            <a:off x="5183188" y="703687"/>
            <a:ext cx="5212917" cy="496901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7B434F1-C813-4E9B-98A4-B0B372CE2767}"/>
              </a:ext>
            </a:extLst>
          </p:cNvPr>
          <p:cNvSpPr>
            <a:spLocks noGrp="1"/>
          </p:cNvSpPr>
          <p:nvPr>
            <p:ph type="body" sz="half" idx="2"/>
          </p:nvPr>
        </p:nvSpPr>
        <p:spPr>
          <a:xfrm>
            <a:off x="839788" y="2426277"/>
            <a:ext cx="3932237" cy="324642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22A0B8-75E7-465D-84CB-BC9C3FB2F5CA}"/>
              </a:ext>
            </a:extLst>
          </p:cNvPr>
          <p:cNvSpPr>
            <a:spLocks noGrp="1"/>
          </p:cNvSpPr>
          <p:nvPr>
            <p:ph type="dt" sz="half" idx="10"/>
          </p:nvPr>
        </p:nvSpPr>
        <p:spPr/>
        <p:txBody>
          <a:bodyPr/>
          <a:lstStyle/>
          <a:p>
            <a:fld id="{2694112F-55F4-4776-A323-7418930321C8}" type="datetime1">
              <a:rPr lang="en-US" smtClean="0"/>
              <a:t>10/4/23</a:t>
            </a:fld>
            <a:endParaRPr lang="en-US"/>
          </a:p>
        </p:txBody>
      </p:sp>
      <p:sp>
        <p:nvSpPr>
          <p:cNvPr id="6" name="Footer Placeholder 5">
            <a:extLst>
              <a:ext uri="{FF2B5EF4-FFF2-40B4-BE49-F238E27FC236}">
                <a16:creationId xmlns:a16="http://schemas.microsoft.com/office/drawing/2014/main" id="{1C3879C9-B751-43BD-8B27-FA18290E11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1998FB-27B9-46E5-90E3-09B108B0E807}"/>
              </a:ext>
            </a:extLst>
          </p:cNvPr>
          <p:cNvSpPr>
            <a:spLocks noGrp="1"/>
          </p:cNvSpPr>
          <p:nvPr>
            <p:ph type="sldNum" sz="quarter" idx="12"/>
          </p:nvPr>
        </p:nvSpPr>
        <p:spPr/>
        <p:txBody>
          <a:bodyPr/>
          <a:lstStyle/>
          <a:p>
            <a:fld id="{81D2C36F-4504-47C0-B82F-A167342A2754}" type="slidenum">
              <a:rPr lang="en-US" smtClean="0"/>
              <a:t>‹nr.›</a:t>
            </a:fld>
            <a:endParaRPr lang="en-US"/>
          </a:p>
        </p:txBody>
      </p:sp>
    </p:spTree>
    <p:extLst>
      <p:ext uri="{BB962C8B-B14F-4D97-AF65-F5344CB8AC3E}">
        <p14:creationId xmlns:p14="http://schemas.microsoft.com/office/powerpoint/2010/main" val="1646516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B4882-AC48-4F1E-837D-E154BEEDC958}"/>
              </a:ext>
            </a:extLst>
          </p:cNvPr>
          <p:cNvSpPr>
            <a:spLocks noGrp="1"/>
          </p:cNvSpPr>
          <p:nvPr>
            <p:ph type="title"/>
          </p:nvPr>
        </p:nvSpPr>
        <p:spPr>
          <a:xfrm>
            <a:off x="838200" y="525439"/>
            <a:ext cx="9613106" cy="1282889"/>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FD34B7-C335-425E-BF89-DB1A0C235373}"/>
              </a:ext>
            </a:extLst>
          </p:cNvPr>
          <p:cNvSpPr>
            <a:spLocks noGrp="1"/>
          </p:cNvSpPr>
          <p:nvPr>
            <p:ph type="body" orient="vert" idx="1"/>
          </p:nvPr>
        </p:nvSpPr>
        <p:spPr>
          <a:xfrm>
            <a:off x="838200" y="1914525"/>
            <a:ext cx="9613106" cy="3883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D63754-C885-4DC6-962D-C861267B64D4}"/>
              </a:ext>
            </a:extLst>
          </p:cNvPr>
          <p:cNvSpPr>
            <a:spLocks noGrp="1"/>
          </p:cNvSpPr>
          <p:nvPr>
            <p:ph type="dt" sz="half" idx="10"/>
          </p:nvPr>
        </p:nvSpPr>
        <p:spPr/>
        <p:txBody>
          <a:bodyPr/>
          <a:lstStyle/>
          <a:p>
            <a:fld id="{8F8CA68F-747D-436A-B5BB-2EBC3ED499E4}" type="datetime1">
              <a:rPr lang="en-US" smtClean="0"/>
              <a:t>10/4/23</a:t>
            </a:fld>
            <a:endParaRPr lang="en-US"/>
          </a:p>
        </p:txBody>
      </p:sp>
      <p:sp>
        <p:nvSpPr>
          <p:cNvPr id="5" name="Footer Placeholder 4">
            <a:extLst>
              <a:ext uri="{FF2B5EF4-FFF2-40B4-BE49-F238E27FC236}">
                <a16:creationId xmlns:a16="http://schemas.microsoft.com/office/drawing/2014/main" id="{B6EC9693-03CD-4EBD-A3D7-BE310CD5FD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CBBD01-5E50-4FF1-A1D6-B24B7B75E857}"/>
              </a:ext>
            </a:extLst>
          </p:cNvPr>
          <p:cNvSpPr>
            <a:spLocks noGrp="1"/>
          </p:cNvSpPr>
          <p:nvPr>
            <p:ph type="sldNum" sz="quarter" idx="12"/>
          </p:nvPr>
        </p:nvSpPr>
        <p:spPr/>
        <p:txBody>
          <a:bodyPr/>
          <a:lstStyle/>
          <a:p>
            <a:fld id="{81D2C36F-4504-47C0-B82F-A167342A2754}" type="slidenum">
              <a:rPr lang="en-US" smtClean="0"/>
              <a:t>‹nr.›</a:t>
            </a:fld>
            <a:endParaRPr lang="en-US"/>
          </a:p>
        </p:txBody>
      </p:sp>
    </p:spTree>
    <p:extLst>
      <p:ext uri="{BB962C8B-B14F-4D97-AF65-F5344CB8AC3E}">
        <p14:creationId xmlns:p14="http://schemas.microsoft.com/office/powerpoint/2010/main" val="1757997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EA1D39-AB23-4CEE-BBAA-55B29415D413}"/>
              </a:ext>
            </a:extLst>
          </p:cNvPr>
          <p:cNvSpPr>
            <a:spLocks noGrp="1"/>
          </p:cNvSpPr>
          <p:nvPr>
            <p:ph type="title" orient="vert"/>
          </p:nvPr>
        </p:nvSpPr>
        <p:spPr>
          <a:xfrm>
            <a:off x="8724900" y="578644"/>
            <a:ext cx="1912144" cy="527208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CC20688-FA9B-4ABD-9E9E-C7EADE949A9D}"/>
              </a:ext>
            </a:extLst>
          </p:cNvPr>
          <p:cNvSpPr>
            <a:spLocks noGrp="1"/>
          </p:cNvSpPr>
          <p:nvPr>
            <p:ph type="body" orient="vert" idx="1"/>
          </p:nvPr>
        </p:nvSpPr>
        <p:spPr>
          <a:xfrm>
            <a:off x="628652" y="578643"/>
            <a:ext cx="7943848" cy="52720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16B1A6B-AE19-4BD4-AE49-43E78CC0B058}"/>
              </a:ext>
            </a:extLst>
          </p:cNvPr>
          <p:cNvSpPr>
            <a:spLocks noGrp="1"/>
          </p:cNvSpPr>
          <p:nvPr>
            <p:ph type="dt" sz="half" idx="10"/>
          </p:nvPr>
        </p:nvSpPr>
        <p:spPr/>
        <p:txBody>
          <a:bodyPr/>
          <a:lstStyle/>
          <a:p>
            <a:fld id="{6DD8DC11-9E39-40A0-B3DC-E3F2AD04A616}" type="datetime1">
              <a:rPr lang="en-US" smtClean="0"/>
              <a:t>10/4/23</a:t>
            </a:fld>
            <a:endParaRPr lang="en-US"/>
          </a:p>
        </p:txBody>
      </p:sp>
      <p:sp>
        <p:nvSpPr>
          <p:cNvPr id="5" name="Footer Placeholder 4">
            <a:extLst>
              <a:ext uri="{FF2B5EF4-FFF2-40B4-BE49-F238E27FC236}">
                <a16:creationId xmlns:a16="http://schemas.microsoft.com/office/drawing/2014/main" id="{F6862144-27EE-4CE0-B167-F5DBA41B38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8A40B2-EFB0-47EA-878B-6405E1DC189B}"/>
              </a:ext>
            </a:extLst>
          </p:cNvPr>
          <p:cNvSpPr>
            <a:spLocks noGrp="1"/>
          </p:cNvSpPr>
          <p:nvPr>
            <p:ph type="sldNum" sz="quarter" idx="12"/>
          </p:nvPr>
        </p:nvSpPr>
        <p:spPr/>
        <p:txBody>
          <a:bodyPr/>
          <a:lstStyle/>
          <a:p>
            <a:fld id="{81D2C36F-4504-47C0-B82F-A167342A2754}" type="slidenum">
              <a:rPr lang="en-US" smtClean="0"/>
              <a:t>‹nr.›</a:t>
            </a:fld>
            <a:endParaRPr lang="en-US"/>
          </a:p>
        </p:txBody>
      </p:sp>
    </p:spTree>
    <p:extLst>
      <p:ext uri="{BB962C8B-B14F-4D97-AF65-F5344CB8AC3E}">
        <p14:creationId xmlns:p14="http://schemas.microsoft.com/office/powerpoint/2010/main" val="2797461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BA68A5-A7C7-4D91-AB95-6E0B6FFD8743}"/>
              </a:ext>
            </a:extLst>
          </p:cNvPr>
          <p:cNvSpPr/>
          <p:nvPr/>
        </p:nvSpPr>
        <p:spPr>
          <a:xfrm>
            <a:off x="0" y="0"/>
            <a:ext cx="12192000" cy="6858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1F93EBF-655A-4373-ADBE-9606BFA94B8E}"/>
              </a:ext>
            </a:extLst>
          </p:cNvPr>
          <p:cNvSpPr>
            <a:spLocks noGrp="1"/>
          </p:cNvSpPr>
          <p:nvPr>
            <p:ph type="title"/>
          </p:nvPr>
        </p:nvSpPr>
        <p:spPr>
          <a:xfrm>
            <a:off x="838200" y="525439"/>
            <a:ext cx="9485160" cy="128288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AAF2994-4D2E-43BB-9D9B-117ED94ABDE7}"/>
              </a:ext>
            </a:extLst>
          </p:cNvPr>
          <p:cNvSpPr>
            <a:spLocks noGrp="1"/>
          </p:cNvSpPr>
          <p:nvPr>
            <p:ph type="body" idx="1"/>
          </p:nvPr>
        </p:nvSpPr>
        <p:spPr>
          <a:xfrm>
            <a:off x="838200" y="2091757"/>
            <a:ext cx="9485163" cy="37064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BF28926-9DF1-4A3E-8B81-2191D6F75EF9}"/>
              </a:ext>
            </a:extLst>
          </p:cNvPr>
          <p:cNvSpPr>
            <a:spLocks noGrp="1"/>
          </p:cNvSpPr>
          <p:nvPr>
            <p:ph type="dt" sz="half" idx="2"/>
          </p:nvPr>
        </p:nvSpPr>
        <p:spPr>
          <a:xfrm>
            <a:off x="628652" y="6140304"/>
            <a:ext cx="3154896" cy="287075"/>
          </a:xfrm>
          <a:prstGeom prst="rect">
            <a:avLst/>
          </a:prstGeom>
        </p:spPr>
        <p:txBody>
          <a:bodyPr vert="horz" lIns="91440" tIns="45720" rIns="91440" bIns="45720" rtlCol="0" anchor="ctr"/>
          <a:lstStyle>
            <a:lvl1pPr algn="l">
              <a:defRPr sz="1000" cap="all" spc="300" baseline="0">
                <a:solidFill>
                  <a:schemeClr val="accent1"/>
                </a:solidFill>
              </a:defRPr>
            </a:lvl1pPr>
          </a:lstStyle>
          <a:p>
            <a:fld id="{CFBEA57F-793F-4683-BD8A-741FD4B89154}" type="datetime1">
              <a:rPr lang="en-US" smtClean="0"/>
              <a:t>10/4/23</a:t>
            </a:fld>
            <a:endParaRPr lang="en-US" dirty="0"/>
          </a:p>
        </p:txBody>
      </p:sp>
      <p:sp>
        <p:nvSpPr>
          <p:cNvPr id="5" name="Footer Placeholder 4">
            <a:extLst>
              <a:ext uri="{FF2B5EF4-FFF2-40B4-BE49-F238E27FC236}">
                <a16:creationId xmlns:a16="http://schemas.microsoft.com/office/drawing/2014/main" id="{7D01BD4F-CE83-48A3-9683-19CF03C0A586}"/>
              </a:ext>
            </a:extLst>
          </p:cNvPr>
          <p:cNvSpPr>
            <a:spLocks noGrp="1"/>
          </p:cNvSpPr>
          <p:nvPr>
            <p:ph type="ftr" sz="quarter" idx="3"/>
          </p:nvPr>
        </p:nvSpPr>
        <p:spPr>
          <a:xfrm rot="5400000">
            <a:off x="9233562" y="2578525"/>
            <a:ext cx="4114800" cy="365125"/>
          </a:xfrm>
          <a:prstGeom prst="rect">
            <a:avLst/>
          </a:prstGeom>
        </p:spPr>
        <p:txBody>
          <a:bodyPr vert="horz" lIns="91440" tIns="45720" rIns="91440" bIns="45720" rtlCol="0" anchor="ctr"/>
          <a:lstStyle>
            <a:lvl1pPr algn="l">
              <a:defRPr sz="1050" b="1" cap="all" spc="300" baseline="0">
                <a:solidFill>
                  <a:schemeClr val="accent1"/>
                </a:solidFill>
              </a:defRPr>
            </a:lvl1pPr>
          </a:lstStyle>
          <a:p>
            <a:endParaRPr lang="en-US" dirty="0"/>
          </a:p>
        </p:txBody>
      </p:sp>
      <p:sp>
        <p:nvSpPr>
          <p:cNvPr id="6" name="Slide Number Placeholder 5">
            <a:extLst>
              <a:ext uri="{FF2B5EF4-FFF2-40B4-BE49-F238E27FC236}">
                <a16:creationId xmlns:a16="http://schemas.microsoft.com/office/drawing/2014/main" id="{3AB94939-09B3-4A6E-88F8-4D923A56D479}"/>
              </a:ext>
            </a:extLst>
          </p:cNvPr>
          <p:cNvSpPr>
            <a:spLocks noGrp="1"/>
          </p:cNvSpPr>
          <p:nvPr>
            <p:ph type="sldNum" sz="quarter" idx="4"/>
          </p:nvPr>
        </p:nvSpPr>
        <p:spPr>
          <a:xfrm>
            <a:off x="10821701" y="5672706"/>
            <a:ext cx="951908" cy="754673"/>
          </a:xfrm>
          <a:prstGeom prst="rect">
            <a:avLst/>
          </a:prstGeom>
        </p:spPr>
        <p:txBody>
          <a:bodyPr vert="horz" lIns="91440" tIns="45720" rIns="91440" bIns="45720" rtlCol="0" anchor="ctr"/>
          <a:lstStyle>
            <a:lvl1pPr algn="ctr">
              <a:defRPr sz="3600" b="1">
                <a:solidFill>
                  <a:schemeClr val="accent1"/>
                </a:solidFill>
              </a:defRPr>
            </a:lvl1pPr>
          </a:lstStyle>
          <a:p>
            <a:fld id="{81D2C36F-4504-47C0-B82F-A167342A2754}" type="slidenum">
              <a:rPr lang="en-US" smtClean="0"/>
              <a:t>‹nr.›</a:t>
            </a:fld>
            <a:endParaRPr lang="en-US" dirty="0"/>
          </a:p>
        </p:txBody>
      </p:sp>
      <p:sp>
        <p:nvSpPr>
          <p:cNvPr id="15" name="Rectangle 14">
            <a:extLst>
              <a:ext uri="{FF2B5EF4-FFF2-40B4-BE49-F238E27FC236}">
                <a16:creationId xmlns:a16="http://schemas.microsoft.com/office/drawing/2014/main" id="{DA4051E3-92B2-42FC-BB3D-372E4A614439}"/>
              </a:ext>
            </a:extLst>
          </p:cNvPr>
          <p:cNvSpPr/>
          <p:nvPr/>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3C425084-C97A-4C25-AE47-DDECF2DD3ABC}"/>
              </a:ext>
            </a:extLst>
          </p:cNvPr>
          <p:cNvCxnSpPr>
            <a:cxnSpLocks/>
          </p:cNvCxnSpPr>
          <p:nvPr/>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6A478A1-0B34-4F2B-88FA-CF47551E5DF9}"/>
              </a:ext>
            </a:extLst>
          </p:cNvPr>
          <p:cNvCxnSpPr>
            <a:cxnSpLocks/>
          </p:cNvCxnSpPr>
          <p:nvPr/>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5150016"/>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74" r:id="rId6"/>
    <p:sldLayoutId id="2147483769" r:id="rId7"/>
    <p:sldLayoutId id="2147483770" r:id="rId8"/>
    <p:sldLayoutId id="2147483771" r:id="rId9"/>
    <p:sldLayoutId id="2147483773" r:id="rId10"/>
    <p:sldLayoutId id="2147483772" r:id="rId11"/>
  </p:sldLayoutIdLst>
  <p:hf hdr="0"/>
  <p:txStyles>
    <p:titleStyle>
      <a:lvl1pPr algn="l" defTabSz="9144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228600" indent="-228600" algn="l" defTabSz="914400" rtl="0" eaLnBrk="1" latinLnBrk="0" hangingPunct="1">
        <a:lnSpc>
          <a:spcPct val="140000"/>
        </a:lnSpc>
        <a:spcBef>
          <a:spcPts val="1000"/>
        </a:spcBef>
        <a:buFont typeface="Arial" panose="020B0604020202020204" pitchFamily="34" charset="0"/>
        <a:buChar char="•"/>
        <a:defRPr sz="1800" kern="1200">
          <a:solidFill>
            <a:schemeClr val="accent1"/>
          </a:solidFill>
          <a:latin typeface="+mn-lt"/>
          <a:ea typeface="+mn-ea"/>
          <a:cs typeface="+mn-cs"/>
        </a:defRPr>
      </a:lvl1pPr>
      <a:lvl2pPr marL="685800" indent="-228600" algn="l" defTabSz="914400" rtl="0" eaLnBrk="1" latinLnBrk="0" hangingPunct="1">
        <a:lnSpc>
          <a:spcPct val="140000"/>
        </a:lnSpc>
        <a:spcBef>
          <a:spcPts val="500"/>
        </a:spcBef>
        <a:buFont typeface="Arial" panose="020B0604020202020204" pitchFamily="34" charset="0"/>
        <a:buChar char="•"/>
        <a:defRPr sz="1600" kern="1200">
          <a:solidFill>
            <a:schemeClr val="accent1"/>
          </a:solidFill>
          <a:latin typeface="+mn-lt"/>
          <a:ea typeface="+mn-ea"/>
          <a:cs typeface="+mn-cs"/>
        </a:defRPr>
      </a:lvl2pPr>
      <a:lvl3pPr marL="1143000" indent="-228600" algn="l" defTabSz="914400" rtl="0" eaLnBrk="1" latinLnBrk="0" hangingPunct="1">
        <a:lnSpc>
          <a:spcPct val="140000"/>
        </a:lnSpc>
        <a:spcBef>
          <a:spcPts val="500"/>
        </a:spcBef>
        <a:buFont typeface="Arial" panose="020B0604020202020204" pitchFamily="34" charset="0"/>
        <a:buChar char="•"/>
        <a:defRPr sz="1400" kern="1200">
          <a:solidFill>
            <a:schemeClr val="accent1"/>
          </a:solidFill>
          <a:latin typeface="+mn-lt"/>
          <a:ea typeface="+mn-ea"/>
          <a:cs typeface="+mn-cs"/>
        </a:defRPr>
      </a:lvl3pPr>
      <a:lvl4pPr marL="1600200" indent="-228600" algn="l" defTabSz="914400" rtl="0" eaLnBrk="1" latinLnBrk="0" hangingPunct="1">
        <a:lnSpc>
          <a:spcPct val="140000"/>
        </a:lnSpc>
        <a:spcBef>
          <a:spcPts val="500"/>
        </a:spcBef>
        <a:buFont typeface="Arial" panose="020B0604020202020204" pitchFamily="34" charset="0"/>
        <a:buChar char="•"/>
        <a:defRPr sz="1200" kern="1200">
          <a:solidFill>
            <a:schemeClr val="accent1"/>
          </a:solidFill>
          <a:latin typeface="+mn-lt"/>
          <a:ea typeface="+mn-ea"/>
          <a:cs typeface="+mn-cs"/>
        </a:defRPr>
      </a:lvl4pPr>
      <a:lvl5pPr marL="2057400" indent="-228600" algn="l" defTabSz="914400" rtl="0" eaLnBrk="1" latinLnBrk="0" hangingPunct="1">
        <a:lnSpc>
          <a:spcPct val="140000"/>
        </a:lnSpc>
        <a:spcBef>
          <a:spcPts val="500"/>
        </a:spcBef>
        <a:buFont typeface="Arial" panose="020B0604020202020204" pitchFamily="34" charset="0"/>
        <a:buChar char="•"/>
        <a:defRPr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2" name="Rectangle 1051">
            <a:extLst>
              <a:ext uri="{FF2B5EF4-FFF2-40B4-BE49-F238E27FC236}">
                <a16:creationId xmlns:a16="http://schemas.microsoft.com/office/drawing/2014/main" id="{551580BD-7D80-4957-A58D-916E994AB7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4" name="Rectangle 1053">
            <a:extLst>
              <a:ext uri="{FF2B5EF4-FFF2-40B4-BE49-F238E27FC236}">
                <a16:creationId xmlns:a16="http://schemas.microsoft.com/office/drawing/2014/main" id="{5DB74EA8-7034-4C30-9C00-B9548577C6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Jeg fik stress | Sjov plakat med citat fra Khalid fra Adams Æbler">
            <a:extLst>
              <a:ext uri="{FF2B5EF4-FFF2-40B4-BE49-F238E27FC236}">
                <a16:creationId xmlns:a16="http://schemas.microsoft.com/office/drawing/2014/main" id="{06854002-4CA8-8620-05A5-D2ED61C03506}"/>
              </a:ext>
            </a:extLst>
          </p:cNvPr>
          <p:cNvPicPr>
            <a:picLocks noChangeAspect="1" noChangeArrowheads="1"/>
          </p:cNvPicPr>
          <p:nvPr/>
        </p:nvPicPr>
        <p:blipFill rotWithShape="1">
          <a:blip r:embed="rId2">
            <a:alphaModFix amt="64000"/>
            <a:extLst>
              <a:ext uri="{28A0092B-C50C-407E-A947-70E740481C1C}">
                <a14:useLocalDpi xmlns:a14="http://schemas.microsoft.com/office/drawing/2010/main" val="0"/>
              </a:ext>
            </a:extLst>
          </a:blip>
          <a:srcRect t="29491" r="-1" b="30290"/>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1056" name="Rectangle 1055">
            <a:extLst>
              <a:ext uri="{FF2B5EF4-FFF2-40B4-BE49-F238E27FC236}">
                <a16:creationId xmlns:a16="http://schemas.microsoft.com/office/drawing/2014/main" id="{CB59DE95-F3B9-4A35-9681-78FA926F02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rgbClr val="FFFFFF"/>
            </a:solidFill>
          </a:ln>
          <a:effectLst>
            <a:outerShdw blurRad="381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Undertitel 2">
            <a:extLst>
              <a:ext uri="{FF2B5EF4-FFF2-40B4-BE49-F238E27FC236}">
                <a16:creationId xmlns:a16="http://schemas.microsoft.com/office/drawing/2014/main" id="{B28E1717-2E6F-E880-DDE3-86393AE5269E}"/>
              </a:ext>
            </a:extLst>
          </p:cNvPr>
          <p:cNvSpPr>
            <a:spLocks noGrp="1"/>
          </p:cNvSpPr>
          <p:nvPr>
            <p:ph type="subTitle" idx="1"/>
          </p:nvPr>
        </p:nvSpPr>
        <p:spPr>
          <a:xfrm>
            <a:off x="1582832" y="2698261"/>
            <a:ext cx="3460653" cy="3404528"/>
          </a:xfrm>
        </p:spPr>
        <p:txBody>
          <a:bodyPr anchor="b">
            <a:normAutofit/>
          </a:bodyPr>
          <a:lstStyle/>
          <a:p>
            <a:pPr algn="ctr"/>
            <a:r>
              <a:rPr lang="da-DK" sz="3600" b="1" dirty="0">
                <a:solidFill>
                  <a:srgbClr val="FFFFFF"/>
                </a:solidFill>
                <a:latin typeface="Franklin Gothic Heavy" panose="020B0603020102020204" pitchFamily="34" charset="0"/>
              </a:rPr>
              <a:t>STRESS PART 1</a:t>
            </a:r>
          </a:p>
          <a:p>
            <a:pPr algn="ctr"/>
            <a:r>
              <a:rPr lang="da-DK" b="0" i="0" dirty="0">
                <a:solidFill>
                  <a:srgbClr val="FFFFFF"/>
                </a:solidFill>
                <a:effectLst/>
                <a:latin typeface="Roboto" panose="02000000000000000000" pitchFamily="2" charset="0"/>
              </a:rPr>
              <a:t>Khalid</a:t>
            </a:r>
            <a:br>
              <a:rPr lang="da-DK" dirty="0">
                <a:solidFill>
                  <a:srgbClr val="FFFFFF"/>
                </a:solidFill>
              </a:rPr>
            </a:br>
            <a:r>
              <a:rPr lang="da-DK" b="0" i="0" dirty="0">
                <a:solidFill>
                  <a:srgbClr val="FFFFFF"/>
                </a:solidFill>
                <a:effectLst/>
                <a:latin typeface="Roboto" panose="02000000000000000000" pitchFamily="2" charset="0"/>
              </a:rPr>
              <a:t>Adams Æbler (2005)</a:t>
            </a:r>
            <a:br>
              <a:rPr lang="da-DK" dirty="0">
                <a:solidFill>
                  <a:srgbClr val="FFFFFF"/>
                </a:solidFill>
              </a:rPr>
            </a:br>
            <a:endParaRPr lang="da-DK" dirty="0">
              <a:solidFill>
                <a:srgbClr val="FFFFFF"/>
              </a:solidFill>
            </a:endParaRPr>
          </a:p>
        </p:txBody>
      </p:sp>
      <p:cxnSp>
        <p:nvCxnSpPr>
          <p:cNvPr id="1058" name="Straight Connector 1057">
            <a:extLst>
              <a:ext uri="{FF2B5EF4-FFF2-40B4-BE49-F238E27FC236}">
                <a16:creationId xmlns:a16="http://schemas.microsoft.com/office/drawing/2014/main" id="{5E687E3B-9C6D-4102-8F38-DCB77C49C6F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rgbClr val="FFFFFF"/>
            </a:solidFill>
          </a:ln>
          <a:effectLst>
            <a:outerShdw blurRad="381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60" name="Straight Connector 1059">
            <a:extLst>
              <a:ext uri="{FF2B5EF4-FFF2-40B4-BE49-F238E27FC236}">
                <a16:creationId xmlns:a16="http://schemas.microsoft.com/office/drawing/2014/main" id="{573C7C39-C73B-4051-B742-C9086B7BE3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rgbClr val="FFFFFF"/>
            </a:solidFill>
          </a:ln>
          <a:effectLst>
            <a:outerShdw blurRad="381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62" name="Straight Connector 1061">
            <a:extLst>
              <a:ext uri="{FF2B5EF4-FFF2-40B4-BE49-F238E27FC236}">
                <a16:creationId xmlns:a16="http://schemas.microsoft.com/office/drawing/2014/main" id="{3F65C608-2429-428E-BDC9-29C15CF307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277100" y="345831"/>
            <a:ext cx="0" cy="5693702"/>
          </a:xfrm>
          <a:prstGeom prst="line">
            <a:avLst/>
          </a:prstGeom>
          <a:ln w="12700">
            <a:solidFill>
              <a:srgbClr val="FFFFFF"/>
            </a:solidFill>
          </a:ln>
          <a:effectLst>
            <a:outerShdw blurRad="381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2037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3F60D2-5FFD-E9C8-E25A-F79B12FAA4B1}"/>
              </a:ext>
            </a:extLst>
          </p:cNvPr>
          <p:cNvSpPr>
            <a:spLocks noGrp="1"/>
          </p:cNvSpPr>
          <p:nvPr>
            <p:ph type="title"/>
          </p:nvPr>
        </p:nvSpPr>
        <p:spPr/>
        <p:txBody>
          <a:bodyPr>
            <a:normAutofit fontScale="90000"/>
          </a:bodyPr>
          <a:lstStyle/>
          <a:p>
            <a:r>
              <a:rPr lang="da-DK" dirty="0"/>
              <a:t>Test indikationer på eget stress-niveau </a:t>
            </a:r>
          </a:p>
        </p:txBody>
      </p:sp>
      <p:sp>
        <p:nvSpPr>
          <p:cNvPr id="3" name="Pladsholder til indhold 2">
            <a:extLst>
              <a:ext uri="{FF2B5EF4-FFF2-40B4-BE49-F238E27FC236}">
                <a16:creationId xmlns:a16="http://schemas.microsoft.com/office/drawing/2014/main" id="{10171B5E-6D14-8764-2B3F-9FD3E9EA76C3}"/>
              </a:ext>
            </a:extLst>
          </p:cNvPr>
          <p:cNvSpPr>
            <a:spLocks noGrp="1"/>
          </p:cNvSpPr>
          <p:nvPr>
            <p:ph sz="half" idx="1"/>
          </p:nvPr>
        </p:nvSpPr>
        <p:spPr/>
        <p:txBody>
          <a:bodyPr/>
          <a:lstStyle/>
          <a:p>
            <a:pPr marL="0" indent="0">
              <a:buNone/>
            </a:pPr>
            <a:r>
              <a:rPr lang="da-DK" b="1" i="0" dirty="0">
                <a:solidFill>
                  <a:schemeClr val="tx1"/>
                </a:solidFill>
                <a:effectLst/>
                <a:latin typeface="Open Sans" panose="020B0606030504020204" pitchFamily="34" charset="0"/>
              </a:rPr>
              <a:t>KEDS-test (</a:t>
            </a:r>
            <a:r>
              <a:rPr lang="da-DK" b="1" i="0" dirty="0" err="1">
                <a:solidFill>
                  <a:schemeClr val="tx1"/>
                </a:solidFill>
                <a:effectLst/>
                <a:latin typeface="arial" panose="020B0604020202020204" pitchFamily="34" charset="0"/>
              </a:rPr>
              <a:t>Karolinska</a:t>
            </a:r>
            <a:r>
              <a:rPr lang="da-DK" b="1" i="0" dirty="0">
                <a:solidFill>
                  <a:schemeClr val="tx1"/>
                </a:solidFill>
                <a:effectLst/>
                <a:latin typeface="arial" panose="020B0604020202020204" pitchFamily="34" charset="0"/>
              </a:rPr>
              <a:t> </a:t>
            </a:r>
            <a:r>
              <a:rPr lang="da-DK" b="1" i="0" dirty="0" err="1">
                <a:solidFill>
                  <a:schemeClr val="tx1"/>
                </a:solidFill>
                <a:effectLst/>
                <a:latin typeface="arial" panose="020B0604020202020204" pitchFamily="34" charset="0"/>
              </a:rPr>
              <a:t>Exhaustion</a:t>
            </a:r>
            <a:r>
              <a:rPr lang="da-DK" b="1" i="0" dirty="0">
                <a:solidFill>
                  <a:schemeClr val="tx1"/>
                </a:solidFill>
                <a:effectLst/>
                <a:latin typeface="arial" panose="020B0604020202020204" pitchFamily="34" charset="0"/>
              </a:rPr>
              <a:t> </a:t>
            </a:r>
            <a:r>
              <a:rPr lang="da-DK" b="1" i="0" dirty="0" err="1">
                <a:solidFill>
                  <a:schemeClr val="tx1"/>
                </a:solidFill>
                <a:effectLst/>
                <a:latin typeface="arial" panose="020B0604020202020204" pitchFamily="34" charset="0"/>
              </a:rPr>
              <a:t>Disorder</a:t>
            </a:r>
            <a:r>
              <a:rPr lang="da-DK" b="1" i="0" dirty="0">
                <a:solidFill>
                  <a:schemeClr val="tx1"/>
                </a:solidFill>
                <a:effectLst/>
                <a:latin typeface="arial" panose="020B0604020202020204" pitchFamily="34" charset="0"/>
              </a:rPr>
              <a:t> </a:t>
            </a:r>
            <a:r>
              <a:rPr lang="da-DK" b="1" i="0" dirty="0" err="1">
                <a:solidFill>
                  <a:schemeClr val="tx1"/>
                </a:solidFill>
                <a:effectLst/>
                <a:latin typeface="arial" panose="020B0604020202020204" pitchFamily="34" charset="0"/>
              </a:rPr>
              <a:t>Scale</a:t>
            </a:r>
            <a:r>
              <a:rPr lang="da-DK" b="1" i="0" dirty="0">
                <a:solidFill>
                  <a:schemeClr val="tx1"/>
                </a:solidFill>
                <a:effectLst/>
                <a:latin typeface="arial" panose="020B0604020202020204" pitchFamily="34" charset="0"/>
              </a:rPr>
              <a:t>)</a:t>
            </a:r>
            <a:r>
              <a:rPr lang="da-DK" b="1" i="0" dirty="0">
                <a:solidFill>
                  <a:schemeClr val="tx1"/>
                </a:solidFill>
                <a:effectLst/>
                <a:latin typeface="Open Sans" panose="020B0606030504020204" pitchFamily="34" charset="0"/>
              </a:rPr>
              <a:t>.</a:t>
            </a:r>
          </a:p>
          <a:p>
            <a:r>
              <a:rPr lang="da-DK" dirty="0">
                <a:solidFill>
                  <a:schemeClr val="tx1"/>
                </a:solidFill>
                <a:latin typeface="Open Sans" panose="020B0606030504020204" pitchFamily="34" charset="0"/>
              </a:rPr>
              <a:t>Hvad går denne type test ud på? </a:t>
            </a:r>
          </a:p>
          <a:p>
            <a:r>
              <a:rPr lang="da-DK" dirty="0">
                <a:solidFill>
                  <a:schemeClr val="tx1"/>
                </a:solidFill>
                <a:latin typeface="Open Sans" panose="020B0606030504020204" pitchFamily="34" charset="0"/>
              </a:rPr>
              <a:t>Undersøg hvordan du selv ligger i denne type af test. </a:t>
            </a:r>
            <a:endParaRPr lang="da-DK" b="0" i="0" dirty="0">
              <a:solidFill>
                <a:schemeClr val="tx1"/>
              </a:solidFill>
              <a:effectLst/>
              <a:latin typeface="Open Sans" panose="020B0606030504020204" pitchFamily="34" charset="0"/>
            </a:endParaRPr>
          </a:p>
          <a:p>
            <a:pPr marL="0" indent="0">
              <a:buNone/>
            </a:pPr>
            <a:endParaRPr lang="da-DK" dirty="0">
              <a:solidFill>
                <a:schemeClr val="tx1"/>
              </a:solidFill>
            </a:endParaRPr>
          </a:p>
        </p:txBody>
      </p:sp>
      <p:sp>
        <p:nvSpPr>
          <p:cNvPr id="4" name="Pladsholder til indhold 3">
            <a:extLst>
              <a:ext uri="{FF2B5EF4-FFF2-40B4-BE49-F238E27FC236}">
                <a16:creationId xmlns:a16="http://schemas.microsoft.com/office/drawing/2014/main" id="{9F6916E1-6DC6-9671-7228-94835EBCB52B}"/>
              </a:ext>
            </a:extLst>
          </p:cNvPr>
          <p:cNvSpPr>
            <a:spLocks noGrp="1"/>
          </p:cNvSpPr>
          <p:nvPr>
            <p:ph sz="half" idx="2"/>
          </p:nvPr>
        </p:nvSpPr>
        <p:spPr/>
        <p:txBody>
          <a:bodyPr/>
          <a:lstStyle/>
          <a:p>
            <a:pPr marL="0" indent="0">
              <a:buNone/>
            </a:pPr>
            <a:r>
              <a:rPr lang="da-DK" b="1" i="0" dirty="0">
                <a:solidFill>
                  <a:schemeClr val="tx1"/>
                </a:solidFill>
                <a:effectLst/>
                <a:latin typeface="Lato" panose="020F0502020204030203" pitchFamily="34" charset="0"/>
              </a:rPr>
              <a:t>PSS-test (</a:t>
            </a:r>
            <a:r>
              <a:rPr lang="da-DK" b="1" i="0" dirty="0" err="1">
                <a:solidFill>
                  <a:schemeClr val="tx1"/>
                </a:solidFill>
                <a:effectLst/>
                <a:latin typeface="Lato" panose="020F0502020204030203" pitchFamily="34" charset="0"/>
              </a:rPr>
              <a:t>Percieved</a:t>
            </a:r>
            <a:r>
              <a:rPr lang="da-DK" b="1" i="0" dirty="0">
                <a:solidFill>
                  <a:schemeClr val="tx1"/>
                </a:solidFill>
                <a:effectLst/>
                <a:latin typeface="Lato" panose="020F0502020204030203" pitchFamily="34" charset="0"/>
              </a:rPr>
              <a:t> </a:t>
            </a:r>
            <a:r>
              <a:rPr lang="da-DK" b="1" i="0" u="none" strike="noStrike" dirty="0">
                <a:solidFill>
                  <a:schemeClr val="tx1"/>
                </a:solidFill>
                <a:effectLst/>
                <a:latin typeface="Lato" panose="020F0502020204030203" pitchFamily="34" charset="0"/>
              </a:rPr>
              <a:t>Stress</a:t>
            </a:r>
            <a:r>
              <a:rPr lang="da-DK" b="1" i="0" dirty="0">
                <a:solidFill>
                  <a:schemeClr val="tx1"/>
                </a:solidFill>
                <a:effectLst/>
                <a:latin typeface="Lato" panose="020F0502020204030203" pitchFamily="34" charset="0"/>
              </a:rPr>
              <a:t> </a:t>
            </a:r>
            <a:r>
              <a:rPr lang="da-DK" b="1" i="0" dirty="0" err="1">
                <a:solidFill>
                  <a:schemeClr val="tx1"/>
                </a:solidFill>
                <a:effectLst/>
                <a:latin typeface="Lato" panose="020F0502020204030203" pitchFamily="34" charset="0"/>
              </a:rPr>
              <a:t>Scale</a:t>
            </a:r>
            <a:r>
              <a:rPr lang="da-DK" b="1" i="0" dirty="0">
                <a:solidFill>
                  <a:schemeClr val="tx1"/>
                </a:solidFill>
                <a:effectLst/>
                <a:latin typeface="Lato" panose="020F0502020204030203" pitchFamily="34" charset="0"/>
              </a:rPr>
              <a:t>). </a:t>
            </a:r>
          </a:p>
          <a:p>
            <a:r>
              <a:rPr lang="da-DK" dirty="0">
                <a:solidFill>
                  <a:schemeClr val="tx1"/>
                </a:solidFill>
                <a:latin typeface="Open Sans" panose="020B0606030504020204" pitchFamily="34" charset="0"/>
              </a:rPr>
              <a:t>Hvad går denne type test ud på? </a:t>
            </a:r>
          </a:p>
          <a:p>
            <a:r>
              <a:rPr lang="da-DK" dirty="0">
                <a:solidFill>
                  <a:schemeClr val="tx1"/>
                </a:solidFill>
                <a:latin typeface="Open Sans" panose="020B0606030504020204" pitchFamily="34" charset="0"/>
              </a:rPr>
              <a:t>Undersøg hvordan du selv ligger i denne type test. </a:t>
            </a:r>
            <a:endParaRPr lang="da-DK" b="0" i="0" dirty="0">
              <a:solidFill>
                <a:schemeClr val="tx1"/>
              </a:solidFill>
              <a:effectLst/>
              <a:latin typeface="Lato" panose="020F0502020204030203" pitchFamily="34" charset="0"/>
            </a:endParaRPr>
          </a:p>
          <a:p>
            <a:endParaRPr lang="da-DK" dirty="0">
              <a:solidFill>
                <a:schemeClr val="tx1"/>
              </a:solidFill>
            </a:endParaRPr>
          </a:p>
        </p:txBody>
      </p:sp>
      <p:sp>
        <p:nvSpPr>
          <p:cNvPr id="6" name="Pladsholder til sidefod 5">
            <a:extLst>
              <a:ext uri="{FF2B5EF4-FFF2-40B4-BE49-F238E27FC236}">
                <a16:creationId xmlns:a16="http://schemas.microsoft.com/office/drawing/2014/main" id="{3E5A3C84-B42B-82BA-DB24-CAC6419A70FD}"/>
              </a:ext>
            </a:extLst>
          </p:cNvPr>
          <p:cNvSpPr>
            <a:spLocks noGrp="1"/>
          </p:cNvSpPr>
          <p:nvPr>
            <p:ph type="ftr" sz="quarter" idx="11"/>
          </p:nvPr>
        </p:nvSpPr>
        <p:spPr>
          <a:xfrm rot="5400000">
            <a:off x="8679911" y="3132176"/>
            <a:ext cx="5222102" cy="365125"/>
          </a:xfrm>
        </p:spPr>
        <p:txBody>
          <a:bodyPr/>
          <a:lstStyle/>
          <a:p>
            <a:r>
              <a:rPr lang="en-US" dirty="0"/>
              <a:t>Anerkendte stresstests til indikator for stress </a:t>
            </a:r>
          </a:p>
        </p:txBody>
      </p:sp>
      <p:sp>
        <p:nvSpPr>
          <p:cNvPr id="8" name="Tekstfelt 7">
            <a:extLst>
              <a:ext uri="{FF2B5EF4-FFF2-40B4-BE49-F238E27FC236}">
                <a16:creationId xmlns:a16="http://schemas.microsoft.com/office/drawing/2014/main" id="{E055F158-7ABF-9F46-D560-D848DE31FEF8}"/>
              </a:ext>
            </a:extLst>
          </p:cNvPr>
          <p:cNvSpPr txBox="1"/>
          <p:nvPr/>
        </p:nvSpPr>
        <p:spPr>
          <a:xfrm>
            <a:off x="328613" y="6085506"/>
            <a:ext cx="10752139" cy="361637"/>
          </a:xfrm>
          <a:prstGeom prst="rect">
            <a:avLst/>
          </a:prstGeom>
          <a:noFill/>
        </p:spPr>
        <p:txBody>
          <a:bodyPr wrap="square" rtlCol="0">
            <a:spAutoFit/>
          </a:bodyPr>
          <a:lstStyle/>
          <a:p>
            <a:r>
              <a:rPr lang="da-DK" sz="1750" dirty="0"/>
              <a:t>Hvad er forskellen på disse typer af tests? Hvilke andre muligheder har individet for at vurdere eget stressniveau? </a:t>
            </a:r>
          </a:p>
        </p:txBody>
      </p:sp>
    </p:spTree>
    <p:extLst>
      <p:ext uri="{BB962C8B-B14F-4D97-AF65-F5344CB8AC3E}">
        <p14:creationId xmlns:p14="http://schemas.microsoft.com/office/powerpoint/2010/main" val="2163540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870F1165-C2FC-4313-ADED-D8514C00E1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D564DD-780E-4279-99FF-A16618E11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E5AF54B-F04E-EBFF-A190-A31DD1FC77C7}"/>
              </a:ext>
            </a:extLst>
          </p:cNvPr>
          <p:cNvSpPr>
            <a:spLocks noGrp="1"/>
          </p:cNvSpPr>
          <p:nvPr>
            <p:ph type="title"/>
          </p:nvPr>
        </p:nvSpPr>
        <p:spPr>
          <a:xfrm>
            <a:off x="4368026" y="601354"/>
            <a:ext cx="5879796" cy="1037221"/>
          </a:xfrm>
        </p:spPr>
        <p:txBody>
          <a:bodyPr anchor="ctr">
            <a:normAutofit/>
          </a:bodyPr>
          <a:lstStyle/>
          <a:p>
            <a:r>
              <a:rPr lang="da-DK" dirty="0"/>
              <a:t>Hvad er stress? </a:t>
            </a:r>
          </a:p>
        </p:txBody>
      </p:sp>
      <p:pic>
        <p:nvPicPr>
          <p:cNvPr id="5" name="Picture 4" descr="Farverige piller stablet for at gøre et søjlediagram">
            <a:extLst>
              <a:ext uri="{FF2B5EF4-FFF2-40B4-BE49-F238E27FC236}">
                <a16:creationId xmlns:a16="http://schemas.microsoft.com/office/drawing/2014/main" id="{81E7FCD6-9B77-078A-3372-9B5903111086}"/>
              </a:ext>
            </a:extLst>
          </p:cNvPr>
          <p:cNvPicPr>
            <a:picLocks noChangeAspect="1"/>
          </p:cNvPicPr>
          <p:nvPr/>
        </p:nvPicPr>
        <p:blipFill rotWithShape="1">
          <a:blip r:embed="rId2"/>
          <a:srcRect l="40250" r="21173" b="-1"/>
          <a:stretch/>
        </p:blipFill>
        <p:spPr>
          <a:xfrm>
            <a:off x="19" y="10"/>
            <a:ext cx="4000479" cy="6857990"/>
          </a:xfrm>
          <a:prstGeom prst="rect">
            <a:avLst/>
          </a:prstGeom>
        </p:spPr>
      </p:pic>
      <p:sp>
        <p:nvSpPr>
          <p:cNvPr id="3" name="Pladsholder til indhold 2">
            <a:extLst>
              <a:ext uri="{FF2B5EF4-FFF2-40B4-BE49-F238E27FC236}">
                <a16:creationId xmlns:a16="http://schemas.microsoft.com/office/drawing/2014/main" id="{F58A473A-5C86-5961-7277-F2EB70480B27}"/>
              </a:ext>
            </a:extLst>
          </p:cNvPr>
          <p:cNvSpPr>
            <a:spLocks noGrp="1"/>
          </p:cNvSpPr>
          <p:nvPr>
            <p:ph idx="1"/>
          </p:nvPr>
        </p:nvSpPr>
        <p:spPr>
          <a:xfrm>
            <a:off x="4253023" y="1905000"/>
            <a:ext cx="6495673" cy="4142431"/>
          </a:xfrm>
        </p:spPr>
        <p:txBody>
          <a:bodyPr>
            <a:normAutofit fontScale="70000" lnSpcReduction="20000"/>
          </a:bodyPr>
          <a:lstStyle/>
          <a:p>
            <a:pPr marL="0" indent="0" algn="just">
              <a:lnSpc>
                <a:spcPct val="130000"/>
              </a:lnSpc>
              <a:buNone/>
            </a:pPr>
            <a:r>
              <a:rPr lang="da-DK" sz="2100" dirty="0"/>
              <a:t>Stress er en flertydig størrelse. Stress er blevet et paraplybegreb i forhold til lidelser som for eksempel angst, frustration og depression, hvilket forstærker den flertydige fortolkning af stress.</a:t>
            </a:r>
          </a:p>
          <a:p>
            <a:pPr marL="0" indent="0">
              <a:lnSpc>
                <a:spcPct val="130000"/>
              </a:lnSpc>
              <a:buNone/>
            </a:pPr>
            <a:endParaRPr lang="da-DK" sz="2100" dirty="0"/>
          </a:p>
          <a:p>
            <a:pPr marL="0" indent="0">
              <a:lnSpc>
                <a:spcPct val="130000"/>
              </a:lnSpc>
              <a:buNone/>
            </a:pPr>
            <a:r>
              <a:rPr lang="da-DK" sz="2100" dirty="0"/>
              <a:t>1. Stress som biologisk fænomen: stress som ændringer af det fysiologiske system</a:t>
            </a:r>
          </a:p>
          <a:p>
            <a:pPr marL="0" indent="0">
              <a:lnSpc>
                <a:spcPct val="130000"/>
              </a:lnSpc>
              <a:buNone/>
            </a:pPr>
            <a:r>
              <a:rPr lang="da-DK" sz="2100" dirty="0"/>
              <a:t>2. Stress som </a:t>
            </a:r>
            <a:r>
              <a:rPr lang="da-DK" sz="2100" b="1" dirty="0"/>
              <a:t>psykologisk fænomen: </a:t>
            </a:r>
            <a:r>
              <a:rPr lang="da-DK" sz="2100" dirty="0"/>
              <a:t>stress som oplevelse og håndtering </a:t>
            </a:r>
            <a:endParaRPr lang="da-DK" sz="2100" b="1" dirty="0"/>
          </a:p>
          <a:p>
            <a:pPr marL="0" indent="0">
              <a:lnSpc>
                <a:spcPct val="130000"/>
              </a:lnSpc>
              <a:buNone/>
            </a:pPr>
            <a:r>
              <a:rPr lang="da-DK" sz="2100" dirty="0"/>
              <a:t>3. Stress som socialt fænomen: stress som resultat af det omgivende belastende sociale miljø</a:t>
            </a:r>
          </a:p>
          <a:p>
            <a:pPr marL="0" indent="0">
              <a:lnSpc>
                <a:spcPct val="130000"/>
              </a:lnSpc>
              <a:buNone/>
            </a:pPr>
            <a:endParaRPr lang="da-DK" sz="2100" dirty="0"/>
          </a:p>
          <a:p>
            <a:pPr marL="0" indent="0" algn="just">
              <a:lnSpc>
                <a:spcPct val="130000"/>
              </a:lnSpc>
              <a:buNone/>
            </a:pPr>
            <a:r>
              <a:rPr lang="da-DK" sz="2100" dirty="0"/>
              <a:t>Den psykologiske tradition definerer stress, som en oplevelse, der opstår, når enkeltpersoner vurderer begivenheder som truende eller skadelige, og deres ressourcer til at håndtere disse begivenheder er utilstrækkelige. Det handler om vores individuelle oplevelse af stress håndtering af den. </a:t>
            </a:r>
          </a:p>
          <a:p>
            <a:pPr marL="0" indent="0">
              <a:lnSpc>
                <a:spcPct val="130000"/>
              </a:lnSpc>
              <a:buNone/>
            </a:pPr>
            <a:endParaRPr lang="da-DK" sz="1000" dirty="0"/>
          </a:p>
        </p:txBody>
      </p:sp>
      <p:cxnSp>
        <p:nvCxnSpPr>
          <p:cNvPr id="13" name="Straight Connector 12">
            <a:extLst>
              <a:ext uri="{FF2B5EF4-FFF2-40B4-BE49-F238E27FC236}">
                <a16:creationId xmlns:a16="http://schemas.microsoft.com/office/drawing/2014/main" id="{ABAD74CF-CB22-463B-9031-D3BE16111B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5BB14C7-B6E4-427D-AEAC-7A18D089F9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3024" y="334928"/>
            <a:ext cx="7571232"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E95C7366-6A36-4307-81CE-FBD79DFF098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53024" y="1905000"/>
            <a:ext cx="649567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B589D1-AB2D-469C-960E-40C719BA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53024" y="6047437"/>
            <a:ext cx="649567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7958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FD81C9-B299-0960-B25C-9B08AF5D0B7F}"/>
              </a:ext>
            </a:extLst>
          </p:cNvPr>
          <p:cNvSpPr>
            <a:spLocks noGrp="1"/>
          </p:cNvSpPr>
          <p:nvPr>
            <p:ph type="title"/>
          </p:nvPr>
        </p:nvSpPr>
        <p:spPr>
          <a:xfrm>
            <a:off x="546685" y="689199"/>
            <a:ext cx="10158413" cy="990601"/>
          </a:xfrm>
        </p:spPr>
        <p:txBody>
          <a:bodyPr>
            <a:noAutofit/>
          </a:bodyPr>
          <a:lstStyle/>
          <a:p>
            <a:r>
              <a:rPr lang="da-DK" sz="3200" dirty="0"/>
              <a:t>Psykologiske, sociale og biologiske konsekvenser</a:t>
            </a:r>
          </a:p>
        </p:txBody>
      </p:sp>
      <p:sp>
        <p:nvSpPr>
          <p:cNvPr id="3" name="Pladsholder til indhold 2">
            <a:extLst>
              <a:ext uri="{FF2B5EF4-FFF2-40B4-BE49-F238E27FC236}">
                <a16:creationId xmlns:a16="http://schemas.microsoft.com/office/drawing/2014/main" id="{FCD1953F-07E4-3DE6-EA89-F6CABF2C9277}"/>
              </a:ext>
            </a:extLst>
          </p:cNvPr>
          <p:cNvSpPr>
            <a:spLocks noGrp="1"/>
          </p:cNvSpPr>
          <p:nvPr>
            <p:ph sz="half" idx="1"/>
          </p:nvPr>
        </p:nvSpPr>
        <p:spPr>
          <a:xfrm>
            <a:off x="542925" y="1783556"/>
            <a:ext cx="4834015" cy="4277066"/>
          </a:xfrm>
        </p:spPr>
        <p:txBody>
          <a:bodyPr>
            <a:normAutofit/>
          </a:bodyPr>
          <a:lstStyle/>
          <a:p>
            <a:pPr marL="0" indent="0" algn="just">
              <a:buNone/>
            </a:pPr>
            <a:r>
              <a:rPr lang="da-DK" sz="1700" dirty="0"/>
              <a:t>Studier viser, at stress er med til at forstærke aldringsprocessen hos voksne, og ved dette ses der psykologiske konsekvenser, som blandt andet </a:t>
            </a:r>
            <a:r>
              <a:rPr lang="da-DK" sz="1700" dirty="0" err="1"/>
              <a:t>påvir-ker</a:t>
            </a:r>
            <a:r>
              <a:rPr lang="da-DK" sz="1700" dirty="0"/>
              <a:t> hukommelse, forringet kognition og følelser </a:t>
            </a:r>
            <a:r>
              <a:rPr lang="da-DK" sz="1700" dirty="0" err="1"/>
              <a:t>rela-teret</a:t>
            </a:r>
            <a:r>
              <a:rPr lang="da-DK" sz="1700" dirty="0"/>
              <a:t> til alderdommen. Ved længerevarende stress ses en højere tendens til aggressivitet, og at personer bliver mindre empatiske. Det ses ligeledes, at stress i barndommen kan påvirke humøret og risikoen for angstlidelser, samt har en negativ effekt på sociale færdigheder og herved sociale relationer. </a:t>
            </a:r>
          </a:p>
          <a:p>
            <a:pPr algn="just"/>
            <a:endParaRPr lang="da-DK" dirty="0"/>
          </a:p>
        </p:txBody>
      </p:sp>
      <p:sp>
        <p:nvSpPr>
          <p:cNvPr id="4" name="Pladsholder til indhold 3">
            <a:extLst>
              <a:ext uri="{FF2B5EF4-FFF2-40B4-BE49-F238E27FC236}">
                <a16:creationId xmlns:a16="http://schemas.microsoft.com/office/drawing/2014/main" id="{3420D2C0-24F0-4511-4A31-F44254FCB58D}"/>
              </a:ext>
            </a:extLst>
          </p:cNvPr>
          <p:cNvSpPr>
            <a:spLocks noGrp="1"/>
          </p:cNvSpPr>
          <p:nvPr>
            <p:ph sz="half" idx="2"/>
          </p:nvPr>
        </p:nvSpPr>
        <p:spPr>
          <a:xfrm>
            <a:off x="5625892" y="1783555"/>
            <a:ext cx="4946857" cy="4175693"/>
          </a:xfrm>
        </p:spPr>
        <p:txBody>
          <a:bodyPr>
            <a:noAutofit/>
          </a:bodyPr>
          <a:lstStyle/>
          <a:p>
            <a:pPr marL="0" indent="0" algn="just">
              <a:buNone/>
            </a:pPr>
            <a:r>
              <a:rPr lang="da-DK" sz="1700" dirty="0"/>
              <a:t>Stress kan blandt andet udmønte sig i en påvirkning af hjernestrukturen og energiniveauet, hvilket kan </a:t>
            </a:r>
            <a:r>
              <a:rPr lang="da-DK" sz="1700" dirty="0" err="1"/>
              <a:t>med-føre</a:t>
            </a:r>
            <a:r>
              <a:rPr lang="da-DK" sz="1700" dirty="0"/>
              <a:t> en </a:t>
            </a:r>
            <a:r>
              <a:rPr lang="da-DK" sz="1700" dirty="0" err="1"/>
              <a:t>dysregulering</a:t>
            </a:r>
            <a:r>
              <a:rPr lang="da-DK" sz="1700" dirty="0"/>
              <a:t> i stressrespons systemet. Stress kan medføre forhøjet blodtryk, øget kortisol belastning og øget adrenalin. Kortisolhormonet hjælper stofskiftet, og hæmmer betændelse. Med en </a:t>
            </a:r>
            <a:r>
              <a:rPr lang="da-DK" sz="1700" dirty="0" err="1"/>
              <a:t>dysregulering</a:t>
            </a:r>
            <a:r>
              <a:rPr lang="da-DK" sz="1700" dirty="0"/>
              <a:t> vil den øgede kortisol udmønte sig i forskellige fysiologiske konsekvenser. En langvarig stress og øgning af kortisolniveauet, kan udvikle belastninger på hjerte og kredsløb, svind af muskelmasse, tynd hud, større risiko for infektioner og meget mere. </a:t>
            </a:r>
          </a:p>
        </p:txBody>
      </p:sp>
      <p:sp>
        <p:nvSpPr>
          <p:cNvPr id="5" name="Pladsholder til dato 4">
            <a:extLst>
              <a:ext uri="{FF2B5EF4-FFF2-40B4-BE49-F238E27FC236}">
                <a16:creationId xmlns:a16="http://schemas.microsoft.com/office/drawing/2014/main" id="{8AE20453-FCE1-C99B-C962-D683C5EADB66}"/>
              </a:ext>
            </a:extLst>
          </p:cNvPr>
          <p:cNvSpPr>
            <a:spLocks noGrp="1"/>
          </p:cNvSpPr>
          <p:nvPr>
            <p:ph type="dt" sz="half" idx="10"/>
          </p:nvPr>
        </p:nvSpPr>
        <p:spPr>
          <a:xfrm>
            <a:off x="350335" y="6063003"/>
            <a:ext cx="10554409" cy="414338"/>
          </a:xfrm>
        </p:spPr>
        <p:txBody>
          <a:bodyPr/>
          <a:lstStyle/>
          <a:p>
            <a:r>
              <a:rPr lang="da-DK" sz="1200" b="1" dirty="0"/>
              <a:t>Alle disse bio-</a:t>
            </a:r>
            <a:r>
              <a:rPr lang="da-DK" sz="1200" b="1" dirty="0" err="1"/>
              <a:t>psyko</a:t>
            </a:r>
            <a:r>
              <a:rPr lang="da-DK" sz="1200" b="1" dirty="0"/>
              <a:t>-sociale stressfaktorer underbygge vigtigheden af stressforebyggelse!</a:t>
            </a:r>
            <a:endParaRPr lang="en-US" sz="1200" b="1" dirty="0"/>
          </a:p>
        </p:txBody>
      </p:sp>
      <p:sp>
        <p:nvSpPr>
          <p:cNvPr id="6" name="Pladsholder til sidefod 5">
            <a:extLst>
              <a:ext uri="{FF2B5EF4-FFF2-40B4-BE49-F238E27FC236}">
                <a16:creationId xmlns:a16="http://schemas.microsoft.com/office/drawing/2014/main" id="{496B55F4-9C29-92DC-3126-F88EC8543302}"/>
              </a:ext>
            </a:extLst>
          </p:cNvPr>
          <p:cNvSpPr>
            <a:spLocks noGrp="1"/>
          </p:cNvSpPr>
          <p:nvPr>
            <p:ph type="ftr" sz="quarter" idx="11"/>
          </p:nvPr>
        </p:nvSpPr>
        <p:spPr/>
        <p:txBody>
          <a:bodyPr/>
          <a:lstStyle/>
          <a:p>
            <a:r>
              <a:rPr lang="en-US" dirty="0" err="1"/>
              <a:t>Påvirkning</a:t>
            </a:r>
            <a:r>
              <a:rPr lang="en-US" dirty="0"/>
              <a:t> </a:t>
            </a:r>
            <a:r>
              <a:rPr lang="en-US" dirty="0" err="1"/>
              <a:t>af</a:t>
            </a:r>
            <a:r>
              <a:rPr lang="en-US" dirty="0"/>
              <a:t> </a:t>
            </a:r>
            <a:r>
              <a:rPr lang="en-US" dirty="0" err="1"/>
              <a:t>både</a:t>
            </a:r>
            <a:r>
              <a:rPr lang="en-US" dirty="0"/>
              <a:t> </a:t>
            </a:r>
            <a:r>
              <a:rPr lang="en-US" dirty="0" err="1"/>
              <a:t>krop</a:t>
            </a:r>
            <a:r>
              <a:rPr lang="en-US" dirty="0"/>
              <a:t> </a:t>
            </a:r>
            <a:r>
              <a:rPr lang="en-US" dirty="0" err="1"/>
              <a:t>og</a:t>
            </a:r>
            <a:r>
              <a:rPr lang="en-US" dirty="0"/>
              <a:t> </a:t>
            </a:r>
            <a:r>
              <a:rPr lang="en-US" dirty="0" err="1"/>
              <a:t>sind</a:t>
            </a:r>
            <a:endParaRPr lang="en-US" dirty="0"/>
          </a:p>
        </p:txBody>
      </p:sp>
      <p:sp>
        <p:nvSpPr>
          <p:cNvPr id="7" name="Pladsholder til slidenummer 6">
            <a:extLst>
              <a:ext uri="{FF2B5EF4-FFF2-40B4-BE49-F238E27FC236}">
                <a16:creationId xmlns:a16="http://schemas.microsoft.com/office/drawing/2014/main" id="{0D2D9FBC-25A8-2F01-26DA-53F6D8435654}"/>
              </a:ext>
            </a:extLst>
          </p:cNvPr>
          <p:cNvSpPr>
            <a:spLocks noGrp="1"/>
          </p:cNvSpPr>
          <p:nvPr>
            <p:ph type="sldNum" sz="quarter" idx="12"/>
          </p:nvPr>
        </p:nvSpPr>
        <p:spPr/>
        <p:txBody>
          <a:bodyPr/>
          <a:lstStyle/>
          <a:p>
            <a:r>
              <a:rPr lang="en-US" dirty="0"/>
              <a:t>!</a:t>
            </a:r>
          </a:p>
        </p:txBody>
      </p:sp>
    </p:spTree>
    <p:extLst>
      <p:ext uri="{BB962C8B-B14F-4D97-AF65-F5344CB8AC3E}">
        <p14:creationId xmlns:p14="http://schemas.microsoft.com/office/powerpoint/2010/main" val="1715760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1C7BC3-6BDC-7841-0972-3F1EE6DB9BF8}"/>
              </a:ext>
            </a:extLst>
          </p:cNvPr>
          <p:cNvSpPr>
            <a:spLocks noGrp="1"/>
          </p:cNvSpPr>
          <p:nvPr>
            <p:ph type="title"/>
          </p:nvPr>
        </p:nvSpPr>
        <p:spPr/>
        <p:txBody>
          <a:bodyPr/>
          <a:lstStyle/>
          <a:p>
            <a:r>
              <a:rPr lang="da-DK" dirty="0"/>
              <a:t>Biologisk-psykisk </a:t>
            </a:r>
          </a:p>
        </p:txBody>
      </p:sp>
      <p:sp>
        <p:nvSpPr>
          <p:cNvPr id="3" name="Pladsholder til indhold 2">
            <a:extLst>
              <a:ext uri="{FF2B5EF4-FFF2-40B4-BE49-F238E27FC236}">
                <a16:creationId xmlns:a16="http://schemas.microsoft.com/office/drawing/2014/main" id="{77A6BCDF-650D-4DFB-2BA7-0C01789A978D}"/>
              </a:ext>
            </a:extLst>
          </p:cNvPr>
          <p:cNvSpPr>
            <a:spLocks noGrp="1"/>
          </p:cNvSpPr>
          <p:nvPr>
            <p:ph sz="half" idx="1"/>
          </p:nvPr>
        </p:nvSpPr>
        <p:spPr/>
        <p:txBody>
          <a:bodyPr>
            <a:normAutofit/>
          </a:bodyPr>
          <a:lstStyle/>
          <a:p>
            <a:r>
              <a:rPr lang="da-DK" sz="2400" dirty="0"/>
              <a:t>Akut stress </a:t>
            </a:r>
            <a:r>
              <a:rPr lang="da-DK" dirty="0"/>
              <a:t>(s. 424-425)</a:t>
            </a:r>
            <a:endParaRPr lang="da-DK" sz="2400" dirty="0"/>
          </a:p>
        </p:txBody>
      </p:sp>
      <p:sp>
        <p:nvSpPr>
          <p:cNvPr id="4" name="Pladsholder til indhold 3">
            <a:extLst>
              <a:ext uri="{FF2B5EF4-FFF2-40B4-BE49-F238E27FC236}">
                <a16:creationId xmlns:a16="http://schemas.microsoft.com/office/drawing/2014/main" id="{45181F73-208C-5338-7029-6C0D127518D9}"/>
              </a:ext>
            </a:extLst>
          </p:cNvPr>
          <p:cNvSpPr>
            <a:spLocks noGrp="1"/>
          </p:cNvSpPr>
          <p:nvPr>
            <p:ph sz="half" idx="2"/>
          </p:nvPr>
        </p:nvSpPr>
        <p:spPr/>
        <p:txBody>
          <a:bodyPr>
            <a:normAutofit/>
          </a:bodyPr>
          <a:lstStyle/>
          <a:p>
            <a:r>
              <a:rPr lang="da-DK" sz="2400" dirty="0"/>
              <a:t>Kronisk stress</a:t>
            </a:r>
            <a:r>
              <a:rPr lang="da-DK" dirty="0"/>
              <a:t> (s. 425-426) </a:t>
            </a:r>
            <a:endParaRPr lang="da-DK" sz="2400" dirty="0"/>
          </a:p>
        </p:txBody>
      </p:sp>
      <p:sp>
        <p:nvSpPr>
          <p:cNvPr id="5" name="Pladsholder til dato 4">
            <a:extLst>
              <a:ext uri="{FF2B5EF4-FFF2-40B4-BE49-F238E27FC236}">
                <a16:creationId xmlns:a16="http://schemas.microsoft.com/office/drawing/2014/main" id="{1C262D1A-3910-7998-4CAB-4BA92EA9DC12}"/>
              </a:ext>
            </a:extLst>
          </p:cNvPr>
          <p:cNvSpPr>
            <a:spLocks noGrp="1"/>
          </p:cNvSpPr>
          <p:nvPr>
            <p:ph type="dt" sz="half" idx="10"/>
          </p:nvPr>
        </p:nvSpPr>
        <p:spPr>
          <a:xfrm>
            <a:off x="571501" y="6140304"/>
            <a:ext cx="10086973" cy="287075"/>
          </a:xfrm>
        </p:spPr>
        <p:txBody>
          <a:bodyPr/>
          <a:lstStyle/>
          <a:p>
            <a:pPr algn="ctr"/>
            <a:r>
              <a:rPr lang="en-US" sz="1400" b="1" dirty="0" err="1"/>
              <a:t>Brug</a:t>
            </a:r>
            <a:r>
              <a:rPr lang="en-US" sz="1400" b="1" dirty="0"/>
              <a:t> </a:t>
            </a:r>
            <a:r>
              <a:rPr lang="en-US" sz="1400" b="1" dirty="0" err="1"/>
              <a:t>bogen</a:t>
            </a:r>
            <a:r>
              <a:rPr lang="en-US" sz="1400" b="1" dirty="0"/>
              <a:t> 2 </a:t>
            </a:r>
            <a:r>
              <a:rPr lang="en-US" sz="1400" b="1" dirty="0" err="1"/>
              <a:t>og</a:t>
            </a:r>
            <a:r>
              <a:rPr lang="en-US" sz="1400" b="1" dirty="0"/>
              <a:t> 2 til at </a:t>
            </a:r>
            <a:r>
              <a:rPr lang="en-US" sz="1400" b="1" dirty="0" err="1"/>
              <a:t>forklare</a:t>
            </a:r>
            <a:r>
              <a:rPr lang="en-US" sz="1400" b="1" dirty="0"/>
              <a:t> </a:t>
            </a:r>
            <a:r>
              <a:rPr lang="en-US" sz="1400" b="1" dirty="0" err="1"/>
              <a:t>forskellen</a:t>
            </a:r>
            <a:r>
              <a:rPr lang="en-US" sz="1400" b="1" dirty="0"/>
              <a:t> </a:t>
            </a:r>
            <a:r>
              <a:rPr lang="en-US" sz="1400" b="1" dirty="0" err="1"/>
              <a:t>mellem</a:t>
            </a:r>
            <a:r>
              <a:rPr lang="en-US" sz="1400" b="1" dirty="0"/>
              <a:t> </a:t>
            </a:r>
            <a:r>
              <a:rPr lang="en-US" sz="1400" b="1" dirty="0" err="1"/>
              <a:t>akut</a:t>
            </a:r>
            <a:r>
              <a:rPr lang="en-US" sz="1400" b="1" dirty="0"/>
              <a:t> </a:t>
            </a:r>
            <a:r>
              <a:rPr lang="en-US" sz="1400" b="1" dirty="0" err="1"/>
              <a:t>og</a:t>
            </a:r>
            <a:r>
              <a:rPr lang="en-US" sz="1400" b="1" dirty="0"/>
              <a:t> </a:t>
            </a:r>
            <a:r>
              <a:rPr lang="en-US" sz="1400" b="1" dirty="0" err="1"/>
              <a:t>kronisk</a:t>
            </a:r>
            <a:r>
              <a:rPr lang="en-US" sz="1400" b="1" dirty="0"/>
              <a:t> stress </a:t>
            </a:r>
          </a:p>
        </p:txBody>
      </p:sp>
      <p:sp>
        <p:nvSpPr>
          <p:cNvPr id="6" name="Pladsholder til sidefod 5">
            <a:extLst>
              <a:ext uri="{FF2B5EF4-FFF2-40B4-BE49-F238E27FC236}">
                <a16:creationId xmlns:a16="http://schemas.microsoft.com/office/drawing/2014/main" id="{ECD21749-C2C6-376E-0BFA-B8B4CD6FB670}"/>
              </a:ext>
            </a:extLst>
          </p:cNvPr>
          <p:cNvSpPr>
            <a:spLocks noGrp="1"/>
          </p:cNvSpPr>
          <p:nvPr>
            <p:ph type="ftr" sz="quarter" idx="11"/>
          </p:nvPr>
        </p:nvSpPr>
        <p:spPr/>
        <p:txBody>
          <a:bodyPr/>
          <a:lstStyle/>
          <a:p>
            <a:r>
              <a:rPr lang="en-US" dirty="0"/>
              <a:t>Stress </a:t>
            </a:r>
            <a:r>
              <a:rPr lang="en-US" dirty="0" err="1"/>
              <a:t>som</a:t>
            </a:r>
            <a:r>
              <a:rPr lang="en-US" dirty="0"/>
              <a:t> </a:t>
            </a:r>
            <a:r>
              <a:rPr lang="en-US" dirty="0" err="1"/>
              <a:t>biologisk</a:t>
            </a:r>
            <a:r>
              <a:rPr lang="en-US" dirty="0"/>
              <a:t> </a:t>
            </a:r>
            <a:r>
              <a:rPr lang="en-US" dirty="0" err="1"/>
              <a:t>fænomen</a:t>
            </a:r>
            <a:endParaRPr lang="en-US" dirty="0"/>
          </a:p>
        </p:txBody>
      </p:sp>
      <p:sp>
        <p:nvSpPr>
          <p:cNvPr id="8" name="Eksplosion 1 7">
            <a:extLst>
              <a:ext uri="{FF2B5EF4-FFF2-40B4-BE49-F238E27FC236}">
                <a16:creationId xmlns:a16="http://schemas.microsoft.com/office/drawing/2014/main" id="{7D307866-0508-3BC8-672A-588D282FC518}"/>
              </a:ext>
            </a:extLst>
          </p:cNvPr>
          <p:cNvSpPr/>
          <p:nvPr/>
        </p:nvSpPr>
        <p:spPr>
          <a:xfrm>
            <a:off x="11037462" y="5709020"/>
            <a:ext cx="583037" cy="574821"/>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217964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0">
            <a:extLst>
              <a:ext uri="{FF2B5EF4-FFF2-40B4-BE49-F238E27FC236}">
                <a16:creationId xmlns:a16="http://schemas.microsoft.com/office/drawing/2014/main" id="{E0F51E7E-0980-4671-8E08-F7E71D0DC6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95181ED-559D-4048-A0F3-C655473A2D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Billede 5" descr="Et billede, der indeholder tekst, skærmbillede, brev, grøntsager&#10;&#10;Automatisk genereret beskrivelse">
            <a:extLst>
              <a:ext uri="{FF2B5EF4-FFF2-40B4-BE49-F238E27FC236}">
                <a16:creationId xmlns:a16="http://schemas.microsoft.com/office/drawing/2014/main" id="{57028D57-6B79-8077-AB05-79A719457395}"/>
              </a:ext>
            </a:extLst>
          </p:cNvPr>
          <p:cNvPicPr>
            <a:picLocks noChangeAspect="1"/>
          </p:cNvPicPr>
          <p:nvPr/>
        </p:nvPicPr>
        <p:blipFill rotWithShape="1">
          <a:blip r:embed="rId2"/>
          <a:srcRect l="3457"/>
          <a:stretch/>
        </p:blipFill>
        <p:spPr>
          <a:xfrm>
            <a:off x="367744" y="334926"/>
            <a:ext cx="10389925" cy="6188146"/>
          </a:xfrm>
          <a:prstGeom prst="rect">
            <a:avLst/>
          </a:prstGeom>
        </p:spPr>
      </p:pic>
      <p:sp>
        <p:nvSpPr>
          <p:cNvPr id="3" name="Pladsholder til sidefod 2">
            <a:extLst>
              <a:ext uri="{FF2B5EF4-FFF2-40B4-BE49-F238E27FC236}">
                <a16:creationId xmlns:a16="http://schemas.microsoft.com/office/drawing/2014/main" id="{ED9B6C07-245D-9316-DA89-0424769CE587}"/>
              </a:ext>
            </a:extLst>
          </p:cNvPr>
          <p:cNvSpPr>
            <a:spLocks noGrp="1"/>
          </p:cNvSpPr>
          <p:nvPr>
            <p:ph type="ftr" sz="quarter" idx="11"/>
          </p:nvPr>
        </p:nvSpPr>
        <p:spPr>
          <a:xfrm rot="5400000">
            <a:off x="8935323" y="2876764"/>
            <a:ext cx="4711278" cy="365125"/>
          </a:xfrm>
        </p:spPr>
        <p:txBody>
          <a:bodyPr>
            <a:normAutofit/>
          </a:bodyPr>
          <a:lstStyle/>
          <a:p>
            <a:r>
              <a:rPr lang="en-US" dirty="0" err="1"/>
              <a:t>Hvad</a:t>
            </a:r>
            <a:r>
              <a:rPr lang="en-US" dirty="0"/>
              <a:t> er det her for </a:t>
            </a:r>
            <a:r>
              <a:rPr lang="en-US" dirty="0" err="1"/>
              <a:t>en</a:t>
            </a:r>
            <a:r>
              <a:rPr lang="en-US" dirty="0"/>
              <a:t> type stress test?</a:t>
            </a:r>
          </a:p>
        </p:txBody>
      </p:sp>
      <p:sp>
        <p:nvSpPr>
          <p:cNvPr id="2" name="Pladsholder til dato 1">
            <a:extLst>
              <a:ext uri="{FF2B5EF4-FFF2-40B4-BE49-F238E27FC236}">
                <a16:creationId xmlns:a16="http://schemas.microsoft.com/office/drawing/2014/main" id="{165C6E6F-5DDE-F07F-2D93-7C714E403CAF}"/>
              </a:ext>
            </a:extLst>
          </p:cNvPr>
          <p:cNvSpPr>
            <a:spLocks noGrp="1"/>
          </p:cNvSpPr>
          <p:nvPr>
            <p:ph type="dt" sz="half" idx="10"/>
          </p:nvPr>
        </p:nvSpPr>
        <p:spPr>
          <a:xfrm>
            <a:off x="628652" y="6140304"/>
            <a:ext cx="3154896" cy="287075"/>
          </a:xfrm>
        </p:spPr>
        <p:txBody>
          <a:bodyPr>
            <a:normAutofit/>
          </a:bodyPr>
          <a:lstStyle/>
          <a:p>
            <a:pPr>
              <a:spcAft>
                <a:spcPts val="600"/>
              </a:spcAft>
            </a:pPr>
            <a:fld id="{E0318DDB-88AC-4039-B59C-B05DC4C9C16C}" type="datetime1">
              <a:rPr lang="en-US" smtClean="0"/>
              <a:pPr>
                <a:spcAft>
                  <a:spcPts val="600"/>
                </a:spcAft>
              </a:pPr>
              <a:t>10/5/23</a:t>
            </a:fld>
            <a:endParaRPr lang="en-US"/>
          </a:p>
        </p:txBody>
      </p:sp>
      <p:sp>
        <p:nvSpPr>
          <p:cNvPr id="15" name="Rectangle 14">
            <a:extLst>
              <a:ext uri="{FF2B5EF4-FFF2-40B4-BE49-F238E27FC236}">
                <a16:creationId xmlns:a16="http://schemas.microsoft.com/office/drawing/2014/main" id="{2F40FB03-2487-4771-BE4C-7C9683E126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9C40B179-3D9E-461C-ACC0-931EEC310E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6EAA0AE-B19C-4857-9460-1F6A32FCED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9090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97" name="Rectangle 2096">
            <a:extLst>
              <a:ext uri="{FF2B5EF4-FFF2-40B4-BE49-F238E27FC236}">
                <a16:creationId xmlns:a16="http://schemas.microsoft.com/office/drawing/2014/main" id="{870F1165-C2FC-4313-ADED-D8514C00E1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9" name="Rectangle 2098">
            <a:extLst>
              <a:ext uri="{FF2B5EF4-FFF2-40B4-BE49-F238E27FC236}">
                <a16:creationId xmlns:a16="http://schemas.microsoft.com/office/drawing/2014/main" id="{3FD564DD-780E-4279-99FF-A16618E11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B5A7AF5-7035-7437-460B-504B2EFC1AC2}"/>
              </a:ext>
            </a:extLst>
          </p:cNvPr>
          <p:cNvSpPr>
            <a:spLocks noGrp="1"/>
          </p:cNvSpPr>
          <p:nvPr>
            <p:ph type="title"/>
          </p:nvPr>
        </p:nvSpPr>
        <p:spPr>
          <a:xfrm>
            <a:off x="355493" y="430622"/>
            <a:ext cx="6098652" cy="1378668"/>
          </a:xfrm>
        </p:spPr>
        <p:txBody>
          <a:bodyPr anchor="ctr">
            <a:normAutofit/>
          </a:bodyPr>
          <a:lstStyle/>
          <a:p>
            <a:pPr algn="ctr"/>
            <a:r>
              <a:rPr lang="da-DK" sz="3500" dirty="0"/>
              <a:t>Oplevelse af sammenhæng </a:t>
            </a:r>
            <a:br>
              <a:rPr lang="da-DK" sz="3600" dirty="0"/>
            </a:br>
            <a:r>
              <a:rPr lang="da-DK" sz="3600" dirty="0"/>
              <a:t>(OAS)</a:t>
            </a:r>
          </a:p>
        </p:txBody>
      </p:sp>
      <p:sp>
        <p:nvSpPr>
          <p:cNvPr id="2054" name="Content Placeholder 2053">
            <a:extLst>
              <a:ext uri="{FF2B5EF4-FFF2-40B4-BE49-F238E27FC236}">
                <a16:creationId xmlns:a16="http://schemas.microsoft.com/office/drawing/2014/main" id="{3B67329B-4BE2-6F79-0867-061786902CC9}"/>
              </a:ext>
            </a:extLst>
          </p:cNvPr>
          <p:cNvSpPr>
            <a:spLocks noGrp="1"/>
          </p:cNvSpPr>
          <p:nvPr>
            <p:ph idx="1"/>
          </p:nvPr>
        </p:nvSpPr>
        <p:spPr>
          <a:xfrm>
            <a:off x="382989" y="1905000"/>
            <a:ext cx="6071156" cy="4139609"/>
          </a:xfrm>
        </p:spPr>
        <p:txBody>
          <a:bodyPr>
            <a:normAutofit fontScale="85000" lnSpcReduction="10000"/>
          </a:bodyPr>
          <a:lstStyle/>
          <a:p>
            <a:pPr marL="0" indent="0" algn="just">
              <a:buNone/>
            </a:pPr>
            <a:r>
              <a:rPr lang="da-DK" b="0" i="0" dirty="0">
                <a:effectLst/>
                <a:latin typeface="Roboto" panose="02000000000000000000" pitchFamily="2" charset="0"/>
              </a:rPr>
              <a:t>Det grundlæggende spørgsmål i </a:t>
            </a:r>
            <a:r>
              <a:rPr lang="da-DK" b="0" i="1" dirty="0">
                <a:effectLst/>
                <a:latin typeface="Roboto" panose="02000000000000000000" pitchFamily="2" charset="0"/>
              </a:rPr>
              <a:t>Helbredets mysterium </a:t>
            </a:r>
            <a:r>
              <a:rPr lang="da-DK" b="0" i="0" dirty="0">
                <a:effectLst/>
                <a:latin typeface="Roboto" panose="02000000000000000000" pitchFamily="2" charset="0"/>
              </a:rPr>
              <a:t>er, hvorfor nogle mennesker overvinder modstand, kriser og voldsomme begivenheder uden at blive syge. Skyldes det forskelle i modstandskraft betinget af arv og miljø? Hvordan påvirker disse forskelle vores modstandskraft, når vi udsættes for psykosocialt stress? Kan forskellene måles, og er der mulighed for at styrke den enkeltes modstandskraft? </a:t>
            </a:r>
          </a:p>
          <a:p>
            <a:pPr marL="0" indent="0" algn="just">
              <a:buNone/>
            </a:pPr>
            <a:r>
              <a:rPr lang="da-DK" b="0" i="0" dirty="0">
                <a:effectLst/>
                <a:latin typeface="Roboto" panose="02000000000000000000" pitchFamily="2" charset="0"/>
              </a:rPr>
              <a:t>Antonovskys svar er, at modstandskraft beror på den enkeltes </a:t>
            </a:r>
            <a:r>
              <a:rPr lang="da-DK" b="0" i="1" dirty="0">
                <a:effectLst/>
                <a:latin typeface="Roboto" panose="02000000000000000000" pitchFamily="2" charset="0"/>
              </a:rPr>
              <a:t>oplevelse af sammenhæng (OAS). </a:t>
            </a:r>
            <a:r>
              <a:rPr lang="da-DK" b="0" dirty="0">
                <a:effectLst/>
                <a:latin typeface="Roboto" panose="02000000000000000000" pitchFamily="2" charset="0"/>
              </a:rPr>
              <a:t>Antonovsky </a:t>
            </a:r>
            <a:r>
              <a:rPr lang="da-DK" b="0" i="0" dirty="0">
                <a:effectLst/>
                <a:latin typeface="Roboto" panose="02000000000000000000" pitchFamily="2" charset="0"/>
              </a:rPr>
              <a:t>præsenterer dermed et måleinstrument til måling af oplevelse af sammenhæng som bygger på tre komponenter. Hvis disse tre er stærke vil vi have ressourcer til at overkomme stressorer, og omvendt hvis de er sva</a:t>
            </a:r>
            <a:r>
              <a:rPr lang="da-DK" dirty="0">
                <a:latin typeface="Roboto" panose="02000000000000000000" pitchFamily="2" charset="0"/>
              </a:rPr>
              <a:t>ge vil den enkelte få svært ved at overkomme belastningerne. </a:t>
            </a:r>
            <a:endParaRPr lang="en-US" dirty="0"/>
          </a:p>
        </p:txBody>
      </p:sp>
      <p:pic>
        <p:nvPicPr>
          <p:cNvPr id="2052" name="Picture 4" descr="Helbredets mysterium - At magte stress og forblive rask af Aaron Antonovsky">
            <a:extLst>
              <a:ext uri="{FF2B5EF4-FFF2-40B4-BE49-F238E27FC236}">
                <a16:creationId xmlns:a16="http://schemas.microsoft.com/office/drawing/2014/main" id="{C9C37929-B6DC-53B7-2FE8-CD8BC27F0FC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82561" y="515337"/>
            <a:ext cx="3822457" cy="5301942"/>
          </a:xfrm>
          <a:prstGeom prst="rect">
            <a:avLst/>
          </a:prstGeom>
          <a:noFill/>
          <a:extLst>
            <a:ext uri="{909E8E84-426E-40DD-AFC4-6F175D3DCCD1}">
              <a14:hiddenFill xmlns:a14="http://schemas.microsoft.com/office/drawing/2010/main">
                <a:solidFill>
                  <a:srgbClr val="FFFFFF"/>
                </a:solidFill>
              </a14:hiddenFill>
            </a:ext>
          </a:extLst>
        </p:spPr>
      </p:pic>
      <p:sp>
        <p:nvSpPr>
          <p:cNvPr id="4" name="Pladsholder til dato 3">
            <a:extLst>
              <a:ext uri="{FF2B5EF4-FFF2-40B4-BE49-F238E27FC236}">
                <a16:creationId xmlns:a16="http://schemas.microsoft.com/office/drawing/2014/main" id="{D220A3FC-B52C-8704-607F-E95801D83D00}"/>
              </a:ext>
            </a:extLst>
          </p:cNvPr>
          <p:cNvSpPr>
            <a:spLocks noGrp="1"/>
          </p:cNvSpPr>
          <p:nvPr>
            <p:ph type="dt" sz="half" idx="10"/>
          </p:nvPr>
        </p:nvSpPr>
        <p:spPr>
          <a:xfrm>
            <a:off x="384992" y="6152205"/>
            <a:ext cx="10120043" cy="287074"/>
          </a:xfrm>
        </p:spPr>
        <p:txBody>
          <a:bodyPr>
            <a:normAutofit lnSpcReduction="10000"/>
          </a:bodyPr>
          <a:lstStyle/>
          <a:p>
            <a:pPr>
              <a:spcAft>
                <a:spcPts val="600"/>
              </a:spcAft>
            </a:pPr>
            <a:r>
              <a:rPr lang="en-US" sz="1400" b="1" dirty="0" err="1"/>
              <a:t>Begribelighed</a:t>
            </a:r>
            <a:r>
              <a:rPr lang="en-US" sz="1400" b="1" dirty="0"/>
              <a:t>, </a:t>
            </a:r>
            <a:r>
              <a:rPr lang="en-US" sz="1400" b="1" dirty="0" err="1"/>
              <a:t>håndterbarhed</a:t>
            </a:r>
            <a:r>
              <a:rPr lang="en-US" sz="1400" b="1" dirty="0"/>
              <a:t> &amp; </a:t>
            </a:r>
            <a:r>
              <a:rPr lang="en-US" sz="1400" b="1" dirty="0" err="1"/>
              <a:t>meningsfuldhed</a:t>
            </a:r>
            <a:r>
              <a:rPr lang="en-US" sz="1400" b="1" dirty="0"/>
              <a:t>  </a:t>
            </a:r>
          </a:p>
        </p:txBody>
      </p:sp>
      <p:cxnSp>
        <p:nvCxnSpPr>
          <p:cNvPr id="2101" name="Straight Connector 2100">
            <a:extLst>
              <a:ext uri="{FF2B5EF4-FFF2-40B4-BE49-F238E27FC236}">
                <a16:creationId xmlns:a16="http://schemas.microsoft.com/office/drawing/2014/main" id="{ABAD74CF-CB22-463B-9031-D3BE16111B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Pladsholder til sidefod 4">
            <a:extLst>
              <a:ext uri="{FF2B5EF4-FFF2-40B4-BE49-F238E27FC236}">
                <a16:creationId xmlns:a16="http://schemas.microsoft.com/office/drawing/2014/main" id="{EC382175-0177-A44D-2A88-229B43485CCF}"/>
              </a:ext>
            </a:extLst>
          </p:cNvPr>
          <p:cNvSpPr>
            <a:spLocks noGrp="1"/>
          </p:cNvSpPr>
          <p:nvPr>
            <p:ph type="ftr" sz="quarter" idx="11"/>
          </p:nvPr>
        </p:nvSpPr>
        <p:spPr>
          <a:xfrm rot="5400000">
            <a:off x="9233562" y="2578525"/>
            <a:ext cx="4114800" cy="365125"/>
          </a:xfrm>
        </p:spPr>
        <p:txBody>
          <a:bodyPr>
            <a:normAutofit/>
          </a:bodyPr>
          <a:lstStyle/>
          <a:p>
            <a:pPr>
              <a:spcAft>
                <a:spcPts val="600"/>
              </a:spcAft>
            </a:pPr>
            <a:r>
              <a:rPr lang="en-US"/>
              <a:t>Anton antonovsky (1923-1994)</a:t>
            </a:r>
          </a:p>
        </p:txBody>
      </p:sp>
      <p:sp>
        <p:nvSpPr>
          <p:cNvPr id="2103" name="Rectangle 2102">
            <a:extLst>
              <a:ext uri="{FF2B5EF4-FFF2-40B4-BE49-F238E27FC236}">
                <a16:creationId xmlns:a16="http://schemas.microsoft.com/office/drawing/2014/main" id="{F5BB14C7-B6E4-427D-AEAC-7A18D089F9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05" name="Straight Connector 2104">
            <a:extLst>
              <a:ext uri="{FF2B5EF4-FFF2-40B4-BE49-F238E27FC236}">
                <a16:creationId xmlns:a16="http://schemas.microsoft.com/office/drawing/2014/main" id="{055BC9DE-F4C7-4F1F-833F-C0E20531F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38900" y="329704"/>
            <a:ext cx="0" cy="570155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07" name="Straight Connector 2106">
            <a:extLst>
              <a:ext uri="{FF2B5EF4-FFF2-40B4-BE49-F238E27FC236}">
                <a16:creationId xmlns:a16="http://schemas.microsoft.com/office/drawing/2014/main" id="{E95C7366-6A36-4307-81CE-FBD79DFF098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7744" y="1905000"/>
            <a:ext cx="6071156"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09" name="Straight Connector 2108">
            <a:extLst>
              <a:ext uri="{FF2B5EF4-FFF2-40B4-BE49-F238E27FC236}">
                <a16:creationId xmlns:a16="http://schemas.microsoft.com/office/drawing/2014/main" id="{82B589D1-AB2D-469C-960E-40C719BA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47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4F2900-B35D-D981-71A6-EF37090E5A86}"/>
              </a:ext>
            </a:extLst>
          </p:cNvPr>
          <p:cNvSpPr>
            <a:spLocks noGrp="1"/>
          </p:cNvSpPr>
          <p:nvPr>
            <p:ph type="title"/>
          </p:nvPr>
        </p:nvSpPr>
        <p:spPr/>
        <p:txBody>
          <a:bodyPr/>
          <a:lstStyle/>
          <a:p>
            <a:r>
              <a:rPr lang="da-DK" dirty="0"/>
              <a:t>OAS KRITIK </a:t>
            </a:r>
          </a:p>
        </p:txBody>
      </p:sp>
      <p:sp>
        <p:nvSpPr>
          <p:cNvPr id="3" name="Pladsholder til indhold 2">
            <a:extLst>
              <a:ext uri="{FF2B5EF4-FFF2-40B4-BE49-F238E27FC236}">
                <a16:creationId xmlns:a16="http://schemas.microsoft.com/office/drawing/2014/main" id="{B1DAF16E-A603-73EB-9A71-080FE27D8BAC}"/>
              </a:ext>
            </a:extLst>
          </p:cNvPr>
          <p:cNvSpPr>
            <a:spLocks noGrp="1"/>
          </p:cNvSpPr>
          <p:nvPr>
            <p:ph idx="1"/>
          </p:nvPr>
        </p:nvSpPr>
        <p:spPr/>
        <p:txBody>
          <a:bodyPr>
            <a:normAutofit/>
          </a:bodyPr>
          <a:lstStyle/>
          <a:p>
            <a:pPr algn="just"/>
            <a:r>
              <a:rPr lang="da-DK" sz="2000" dirty="0"/>
              <a:t>Stressorer og belastninger kan komme fra alle niveauer (mikro, </a:t>
            </a:r>
            <a:r>
              <a:rPr lang="da-DK" sz="2000" dirty="0" err="1"/>
              <a:t>meso</a:t>
            </a:r>
            <a:r>
              <a:rPr lang="da-DK" sz="2000" dirty="0"/>
              <a:t> og makro), og det er forskelligt fra person til person, hvorvidt krav og forventninger medfører stress. Antonovsky hævder at det afhænger af individets mestringsevne. Med Antonovskys teori om mestring kan der herved argumenteres for, at der er et forandringspotentiale på mikroniveau i forhold til at se på individets evne til at håndtere belastninger. Stressorer er uundgåelige (specielt i et senmoderne højhastighedssamfund hvor selvkritikken er et grundvilkår), og igennem håndteringen af stressorer kan individet oparbejde kompetencer, således de lærer at håndtere fremtidige stressorer. </a:t>
            </a:r>
          </a:p>
        </p:txBody>
      </p:sp>
      <p:sp>
        <p:nvSpPr>
          <p:cNvPr id="4" name="Pladsholder til dato 3">
            <a:extLst>
              <a:ext uri="{FF2B5EF4-FFF2-40B4-BE49-F238E27FC236}">
                <a16:creationId xmlns:a16="http://schemas.microsoft.com/office/drawing/2014/main" id="{CE7665E7-F0D5-A31A-E22D-3E44FBF0935B}"/>
              </a:ext>
            </a:extLst>
          </p:cNvPr>
          <p:cNvSpPr>
            <a:spLocks noGrp="1"/>
          </p:cNvSpPr>
          <p:nvPr>
            <p:ph type="dt" sz="half" idx="10"/>
          </p:nvPr>
        </p:nvSpPr>
        <p:spPr>
          <a:xfrm>
            <a:off x="1084879" y="6168548"/>
            <a:ext cx="9736822" cy="287075"/>
          </a:xfrm>
        </p:spPr>
        <p:txBody>
          <a:bodyPr/>
          <a:lstStyle/>
          <a:p>
            <a:pPr lvl="1"/>
            <a:r>
              <a:rPr lang="da-DK" sz="2000" b="1" dirty="0">
                <a:solidFill>
                  <a:schemeClr val="accent1"/>
                </a:solidFill>
              </a:rPr>
              <a:t>Kan i komme på en kritik mod det her syn på individet? (aktør-struktur-dikotomi)</a:t>
            </a:r>
          </a:p>
        </p:txBody>
      </p:sp>
      <p:sp>
        <p:nvSpPr>
          <p:cNvPr id="5" name="Pladsholder til sidefod 4">
            <a:extLst>
              <a:ext uri="{FF2B5EF4-FFF2-40B4-BE49-F238E27FC236}">
                <a16:creationId xmlns:a16="http://schemas.microsoft.com/office/drawing/2014/main" id="{AD143AA2-8037-FDBC-F747-EFCE2E6D96CC}"/>
              </a:ext>
            </a:extLst>
          </p:cNvPr>
          <p:cNvSpPr>
            <a:spLocks noGrp="1"/>
          </p:cNvSpPr>
          <p:nvPr>
            <p:ph type="ftr" sz="quarter" idx="11"/>
          </p:nvPr>
        </p:nvSpPr>
        <p:spPr/>
        <p:txBody>
          <a:bodyPr/>
          <a:lstStyle/>
          <a:p>
            <a:r>
              <a:rPr lang="en-US" dirty="0" err="1"/>
              <a:t>Kritik</a:t>
            </a:r>
            <a:r>
              <a:rPr lang="en-US" dirty="0"/>
              <a:t>!</a:t>
            </a:r>
          </a:p>
        </p:txBody>
      </p:sp>
      <p:sp>
        <p:nvSpPr>
          <p:cNvPr id="6" name="Pladsholder til slidenummer 5">
            <a:extLst>
              <a:ext uri="{FF2B5EF4-FFF2-40B4-BE49-F238E27FC236}">
                <a16:creationId xmlns:a16="http://schemas.microsoft.com/office/drawing/2014/main" id="{7964C678-290F-E369-A0F8-BB24C8EF7155}"/>
              </a:ext>
            </a:extLst>
          </p:cNvPr>
          <p:cNvSpPr>
            <a:spLocks noGrp="1"/>
          </p:cNvSpPr>
          <p:nvPr>
            <p:ph type="sldNum" sz="quarter" idx="12"/>
          </p:nvPr>
        </p:nvSpPr>
        <p:spPr/>
        <p:txBody>
          <a:bodyPr/>
          <a:lstStyle/>
          <a:p>
            <a:r>
              <a:rPr lang="en-US" dirty="0"/>
              <a:t>!</a:t>
            </a:r>
          </a:p>
        </p:txBody>
      </p:sp>
    </p:spTree>
    <p:extLst>
      <p:ext uri="{BB962C8B-B14F-4D97-AF65-F5344CB8AC3E}">
        <p14:creationId xmlns:p14="http://schemas.microsoft.com/office/powerpoint/2010/main" val="139094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7C53CD-B601-3B85-2158-AD9535FBBE8B}"/>
              </a:ext>
            </a:extLst>
          </p:cNvPr>
          <p:cNvSpPr>
            <a:spLocks noGrp="1"/>
          </p:cNvSpPr>
          <p:nvPr>
            <p:ph type="title"/>
          </p:nvPr>
        </p:nvSpPr>
        <p:spPr/>
        <p:txBody>
          <a:bodyPr/>
          <a:lstStyle/>
          <a:p>
            <a:r>
              <a:rPr lang="da-DK" dirty="0"/>
              <a:t>Gruppearbejde</a:t>
            </a:r>
          </a:p>
        </p:txBody>
      </p:sp>
      <p:sp>
        <p:nvSpPr>
          <p:cNvPr id="3" name="Pladsholder til indhold 2">
            <a:extLst>
              <a:ext uri="{FF2B5EF4-FFF2-40B4-BE49-F238E27FC236}">
                <a16:creationId xmlns:a16="http://schemas.microsoft.com/office/drawing/2014/main" id="{6F354F3C-D7EB-FBE0-A6BB-1D4EC8F31FA4}"/>
              </a:ext>
            </a:extLst>
          </p:cNvPr>
          <p:cNvSpPr>
            <a:spLocks noGrp="1"/>
          </p:cNvSpPr>
          <p:nvPr>
            <p:ph idx="1"/>
          </p:nvPr>
        </p:nvSpPr>
        <p:spPr/>
        <p:txBody>
          <a:bodyPr/>
          <a:lstStyle/>
          <a:p>
            <a:r>
              <a:rPr lang="da-DK" sz="4000" dirty="0"/>
              <a:t>To opgaver: </a:t>
            </a:r>
          </a:p>
          <a:p>
            <a:pPr lvl="1"/>
            <a:r>
              <a:rPr lang="da-DK" sz="3600" dirty="0"/>
              <a:t>Arbejde med jeres tildelte komponent i OAS</a:t>
            </a:r>
          </a:p>
          <a:p>
            <a:pPr lvl="1"/>
            <a:r>
              <a:rPr lang="da-DK" sz="3600" dirty="0"/>
              <a:t>Finde to repræsentanter der vil stå for opsamlingen af en anden gruppe </a:t>
            </a:r>
          </a:p>
          <a:p>
            <a:pPr marL="457200" lvl="1" indent="0">
              <a:buNone/>
            </a:pPr>
            <a:endParaRPr lang="da-DK" dirty="0"/>
          </a:p>
        </p:txBody>
      </p:sp>
    </p:spTree>
    <p:extLst>
      <p:ext uri="{BB962C8B-B14F-4D97-AF65-F5344CB8AC3E}">
        <p14:creationId xmlns:p14="http://schemas.microsoft.com/office/powerpoint/2010/main" val="4147121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B5E667-0644-FCD8-563D-8674651EB662}"/>
              </a:ext>
            </a:extLst>
          </p:cNvPr>
          <p:cNvSpPr>
            <a:spLocks noGrp="1"/>
          </p:cNvSpPr>
          <p:nvPr>
            <p:ph type="title"/>
          </p:nvPr>
        </p:nvSpPr>
        <p:spPr/>
        <p:txBody>
          <a:bodyPr/>
          <a:lstStyle/>
          <a:p>
            <a:r>
              <a:rPr lang="da-DK" i="1" dirty="0"/>
              <a:t>Begribelighed</a:t>
            </a:r>
          </a:p>
        </p:txBody>
      </p:sp>
      <p:sp>
        <p:nvSpPr>
          <p:cNvPr id="3" name="Pladsholder til indhold 2">
            <a:extLst>
              <a:ext uri="{FF2B5EF4-FFF2-40B4-BE49-F238E27FC236}">
                <a16:creationId xmlns:a16="http://schemas.microsoft.com/office/drawing/2014/main" id="{0ABF4716-C2D8-F3E0-65EE-0DA5262F4CBD}"/>
              </a:ext>
            </a:extLst>
          </p:cNvPr>
          <p:cNvSpPr>
            <a:spLocks noGrp="1"/>
          </p:cNvSpPr>
          <p:nvPr>
            <p:ph idx="1"/>
          </p:nvPr>
        </p:nvSpPr>
        <p:spPr>
          <a:xfrm>
            <a:off x="528638" y="1928813"/>
            <a:ext cx="10201275" cy="4211491"/>
          </a:xfrm>
        </p:spPr>
        <p:txBody>
          <a:bodyPr>
            <a:normAutofit fontScale="47500" lnSpcReduction="20000"/>
          </a:bodyPr>
          <a:lstStyle/>
          <a:p>
            <a:r>
              <a:rPr lang="da-DK" sz="5000" dirty="0"/>
              <a:t>Hvad er begribelighed og hvordan kan man helt konkret erhverve det? </a:t>
            </a:r>
          </a:p>
          <a:p>
            <a:r>
              <a:rPr lang="da-DK" sz="5000" dirty="0"/>
              <a:t>Hvordan kan Eriksons teori anskues i forhold til begribelighed? </a:t>
            </a:r>
          </a:p>
          <a:p>
            <a:r>
              <a:rPr lang="da-DK" sz="5000" dirty="0"/>
              <a:t>Hvordan kan Giddens begreb om ontologisk sikkerhed anskues i forhold til begribelighed? </a:t>
            </a:r>
          </a:p>
          <a:p>
            <a:r>
              <a:rPr lang="da-DK" sz="5000" dirty="0"/>
              <a:t>Hvordan kan Bourdieus teori anskues i forhold til begribelighed? </a:t>
            </a:r>
          </a:p>
          <a:p>
            <a:r>
              <a:rPr lang="da-DK" sz="5000" dirty="0"/>
              <a:t>Hvilke samfundsmæssige eller sociale stressorer udfordrer eller besværliggør den enkeltes begribelighed? Hvad siger Hartmut Rosa? </a:t>
            </a:r>
          </a:p>
          <a:p>
            <a:endParaRPr lang="da-DK" dirty="0"/>
          </a:p>
        </p:txBody>
      </p:sp>
      <p:sp>
        <p:nvSpPr>
          <p:cNvPr id="4" name="Pladsholder til dato 3">
            <a:extLst>
              <a:ext uri="{FF2B5EF4-FFF2-40B4-BE49-F238E27FC236}">
                <a16:creationId xmlns:a16="http://schemas.microsoft.com/office/drawing/2014/main" id="{F80765E0-A8BE-C01E-5A6A-3125860AD32B}"/>
              </a:ext>
            </a:extLst>
          </p:cNvPr>
          <p:cNvSpPr>
            <a:spLocks noGrp="1"/>
          </p:cNvSpPr>
          <p:nvPr>
            <p:ph type="dt" sz="half" idx="10"/>
          </p:nvPr>
        </p:nvSpPr>
        <p:spPr>
          <a:xfrm>
            <a:off x="628651" y="6167550"/>
            <a:ext cx="7529512" cy="289071"/>
          </a:xfrm>
        </p:spPr>
        <p:txBody>
          <a:bodyPr/>
          <a:lstStyle/>
          <a:p>
            <a:r>
              <a:rPr lang="en-US" sz="1800" b="1" dirty="0"/>
              <a:t>Alle </a:t>
            </a:r>
            <a:r>
              <a:rPr lang="en-US" sz="1800" b="1" dirty="0" err="1"/>
              <a:t>som</a:t>
            </a:r>
            <a:r>
              <a:rPr lang="en-US" sz="1800" b="1" dirty="0"/>
              <a:t> </a:t>
            </a:r>
            <a:r>
              <a:rPr lang="en-US" sz="1800" b="1" dirty="0" err="1"/>
              <a:t>har</a:t>
            </a:r>
            <a:r>
              <a:rPr lang="en-US" sz="1800" b="1" dirty="0"/>
              <a:t> </a:t>
            </a:r>
            <a:r>
              <a:rPr lang="en-US" sz="1800" b="1" dirty="0" err="1"/>
              <a:t>fødselsdag</a:t>
            </a:r>
            <a:r>
              <a:rPr lang="en-US" sz="1800" b="1" dirty="0"/>
              <a:t> </a:t>
            </a:r>
            <a:r>
              <a:rPr lang="en-US" sz="1800" b="1" dirty="0" err="1"/>
              <a:t>mellem</a:t>
            </a:r>
            <a:r>
              <a:rPr lang="en-US" sz="1800" b="1" dirty="0"/>
              <a:t> </a:t>
            </a:r>
            <a:r>
              <a:rPr lang="en-US" sz="1800" b="1" dirty="0" err="1"/>
              <a:t>januar</a:t>
            </a:r>
            <a:r>
              <a:rPr lang="en-US" sz="1800" b="1" dirty="0"/>
              <a:t> </a:t>
            </a:r>
            <a:r>
              <a:rPr lang="en-US" sz="1800" b="1" dirty="0" err="1"/>
              <a:t>og</a:t>
            </a:r>
            <a:r>
              <a:rPr lang="en-US" sz="1800" b="1" dirty="0"/>
              <a:t> </a:t>
            </a:r>
            <a:r>
              <a:rPr lang="en-US" sz="1800" b="1" dirty="0" err="1"/>
              <a:t>april</a:t>
            </a:r>
            <a:r>
              <a:rPr lang="en-US" sz="1800" b="1" dirty="0"/>
              <a:t> </a:t>
            </a:r>
          </a:p>
        </p:txBody>
      </p:sp>
      <p:sp>
        <p:nvSpPr>
          <p:cNvPr id="5" name="Pladsholder til sidefod 4">
            <a:extLst>
              <a:ext uri="{FF2B5EF4-FFF2-40B4-BE49-F238E27FC236}">
                <a16:creationId xmlns:a16="http://schemas.microsoft.com/office/drawing/2014/main" id="{54D6D1E1-5515-2D59-8DAA-D0DD0F0B5EE6}"/>
              </a:ext>
            </a:extLst>
          </p:cNvPr>
          <p:cNvSpPr>
            <a:spLocks noGrp="1"/>
          </p:cNvSpPr>
          <p:nvPr>
            <p:ph type="ftr" sz="quarter" idx="11"/>
          </p:nvPr>
        </p:nvSpPr>
        <p:spPr>
          <a:xfrm rot="5400000">
            <a:off x="8935323" y="2876764"/>
            <a:ext cx="4711278" cy="365125"/>
          </a:xfrm>
        </p:spPr>
        <p:txBody>
          <a:bodyPr/>
          <a:lstStyle/>
          <a:p>
            <a:r>
              <a:rPr lang="en-US" sz="1200" dirty="0"/>
              <a:t>Find </a:t>
            </a:r>
            <a:r>
              <a:rPr lang="en-US" sz="1200" dirty="0" err="1"/>
              <a:t>ud</a:t>
            </a:r>
            <a:r>
              <a:rPr lang="en-US" sz="1200" dirty="0"/>
              <a:t> </a:t>
            </a:r>
            <a:r>
              <a:rPr lang="en-US" sz="1200" dirty="0" err="1"/>
              <a:t>af</a:t>
            </a:r>
            <a:r>
              <a:rPr lang="en-US" sz="1200" dirty="0"/>
              <a:t> to </a:t>
            </a:r>
            <a:r>
              <a:rPr lang="en-US" sz="1200" dirty="0" err="1"/>
              <a:t>repræsentanter</a:t>
            </a:r>
            <a:r>
              <a:rPr lang="en-US" sz="1200" dirty="0"/>
              <a:t> I </a:t>
            </a:r>
            <a:r>
              <a:rPr lang="en-US" sz="1200" dirty="0" err="1"/>
              <a:t>gruppen</a:t>
            </a:r>
            <a:endParaRPr lang="en-US" sz="1200" dirty="0"/>
          </a:p>
        </p:txBody>
      </p:sp>
    </p:spTree>
    <p:extLst>
      <p:ext uri="{BB962C8B-B14F-4D97-AF65-F5344CB8AC3E}">
        <p14:creationId xmlns:p14="http://schemas.microsoft.com/office/powerpoint/2010/main" val="2871112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229EDD-A8EB-2BB8-E76C-BAECDF2A6A7D}"/>
              </a:ext>
            </a:extLst>
          </p:cNvPr>
          <p:cNvSpPr>
            <a:spLocks noGrp="1"/>
          </p:cNvSpPr>
          <p:nvPr>
            <p:ph type="title"/>
          </p:nvPr>
        </p:nvSpPr>
        <p:spPr/>
        <p:txBody>
          <a:bodyPr/>
          <a:lstStyle/>
          <a:p>
            <a:r>
              <a:rPr lang="da-DK" i="1" dirty="0"/>
              <a:t>Håndterbarhed</a:t>
            </a:r>
          </a:p>
        </p:txBody>
      </p:sp>
      <p:sp>
        <p:nvSpPr>
          <p:cNvPr id="3" name="Pladsholder til indhold 2">
            <a:extLst>
              <a:ext uri="{FF2B5EF4-FFF2-40B4-BE49-F238E27FC236}">
                <a16:creationId xmlns:a16="http://schemas.microsoft.com/office/drawing/2014/main" id="{7C5E3293-E1C1-6751-15C9-CF66E2FDE3F3}"/>
              </a:ext>
            </a:extLst>
          </p:cNvPr>
          <p:cNvSpPr>
            <a:spLocks noGrp="1"/>
          </p:cNvSpPr>
          <p:nvPr>
            <p:ph idx="1"/>
          </p:nvPr>
        </p:nvSpPr>
        <p:spPr>
          <a:xfrm>
            <a:off x="528639" y="1914525"/>
            <a:ext cx="10293062" cy="4114801"/>
          </a:xfrm>
        </p:spPr>
        <p:txBody>
          <a:bodyPr>
            <a:normAutofit lnSpcReduction="10000"/>
          </a:bodyPr>
          <a:lstStyle/>
          <a:p>
            <a:r>
              <a:rPr lang="da-DK" sz="2400" dirty="0"/>
              <a:t>Hvad er håndterbarhed og hvordan kan man helt konkret erhverve det? </a:t>
            </a:r>
          </a:p>
          <a:p>
            <a:r>
              <a:rPr lang="da-DK" sz="2400" dirty="0"/>
              <a:t>Hvilke af </a:t>
            </a:r>
            <a:r>
              <a:rPr lang="da-DK" sz="2400" dirty="0" err="1"/>
              <a:t>Baumrinds</a:t>
            </a:r>
            <a:r>
              <a:rPr lang="da-DK" sz="2400" dirty="0"/>
              <a:t> opdragelsesformer kan afføde håndterbarhed? </a:t>
            </a:r>
          </a:p>
          <a:p>
            <a:r>
              <a:rPr lang="da-DK" sz="2400" dirty="0"/>
              <a:t>Hvordan kan Eriksons teori anskues i forhold til håndtérbarhed? </a:t>
            </a:r>
          </a:p>
          <a:p>
            <a:r>
              <a:rPr lang="da-DK" sz="2400" dirty="0"/>
              <a:t>Hvordan kan Bourdieus teori anskues i forhold til håndtérbarhed? </a:t>
            </a:r>
          </a:p>
          <a:p>
            <a:r>
              <a:rPr lang="da-DK" sz="2400" dirty="0"/>
              <a:t>Peg på hvilke samfundsmæssige eller sociale stressorer som udfordrer eller besværliggør den enkeltes håndtérbarhed gennem brug af Hartmut Rosas begrebsapparat. </a:t>
            </a:r>
          </a:p>
          <a:p>
            <a:endParaRPr lang="da-DK" dirty="0"/>
          </a:p>
        </p:txBody>
      </p:sp>
      <p:sp>
        <p:nvSpPr>
          <p:cNvPr id="4" name="Pladsholder til dato 3">
            <a:extLst>
              <a:ext uri="{FF2B5EF4-FFF2-40B4-BE49-F238E27FC236}">
                <a16:creationId xmlns:a16="http://schemas.microsoft.com/office/drawing/2014/main" id="{F92116CA-9E17-0279-A724-7B251E353213}"/>
              </a:ext>
            </a:extLst>
          </p:cNvPr>
          <p:cNvSpPr>
            <a:spLocks noGrp="1"/>
          </p:cNvSpPr>
          <p:nvPr>
            <p:ph type="dt" sz="half" idx="10"/>
          </p:nvPr>
        </p:nvSpPr>
        <p:spPr>
          <a:xfrm>
            <a:off x="528639" y="6196936"/>
            <a:ext cx="8129586" cy="287075"/>
          </a:xfrm>
        </p:spPr>
        <p:txBody>
          <a:bodyPr/>
          <a:lstStyle/>
          <a:p>
            <a:r>
              <a:rPr lang="en-US" sz="1800" b="1" dirty="0"/>
              <a:t>Alle </a:t>
            </a:r>
            <a:r>
              <a:rPr lang="en-US" sz="1800" b="1" dirty="0" err="1"/>
              <a:t>som</a:t>
            </a:r>
            <a:r>
              <a:rPr lang="en-US" sz="1800" b="1" dirty="0"/>
              <a:t> </a:t>
            </a:r>
            <a:r>
              <a:rPr lang="en-US" sz="1800" b="1" dirty="0" err="1"/>
              <a:t>har</a:t>
            </a:r>
            <a:r>
              <a:rPr lang="en-US" sz="1800" b="1" dirty="0"/>
              <a:t> </a:t>
            </a:r>
            <a:r>
              <a:rPr lang="en-US" sz="1800" b="1" dirty="0" err="1"/>
              <a:t>fødselsdag</a:t>
            </a:r>
            <a:r>
              <a:rPr lang="en-US" sz="1800" b="1" dirty="0"/>
              <a:t> </a:t>
            </a:r>
            <a:r>
              <a:rPr lang="en-US" sz="1800" b="1" dirty="0" err="1"/>
              <a:t>mellem</a:t>
            </a:r>
            <a:r>
              <a:rPr lang="en-US" sz="1800" b="1" dirty="0"/>
              <a:t> Maj </a:t>
            </a:r>
            <a:r>
              <a:rPr lang="en-US" sz="1800" b="1" dirty="0" err="1"/>
              <a:t>og</a:t>
            </a:r>
            <a:r>
              <a:rPr lang="en-US" sz="1800" b="1" dirty="0"/>
              <a:t> AUGUST </a:t>
            </a:r>
          </a:p>
          <a:p>
            <a:endParaRPr lang="en-US" dirty="0"/>
          </a:p>
        </p:txBody>
      </p:sp>
      <p:sp>
        <p:nvSpPr>
          <p:cNvPr id="5" name="Pladsholder til sidefod 4">
            <a:extLst>
              <a:ext uri="{FF2B5EF4-FFF2-40B4-BE49-F238E27FC236}">
                <a16:creationId xmlns:a16="http://schemas.microsoft.com/office/drawing/2014/main" id="{0F800782-8196-7301-5652-77C3B45397F5}"/>
              </a:ext>
            </a:extLst>
          </p:cNvPr>
          <p:cNvSpPr>
            <a:spLocks noGrp="1"/>
          </p:cNvSpPr>
          <p:nvPr>
            <p:ph type="ftr" sz="quarter" idx="11"/>
          </p:nvPr>
        </p:nvSpPr>
        <p:spPr>
          <a:xfrm rot="5400000">
            <a:off x="9006760" y="2805326"/>
            <a:ext cx="4568403" cy="365125"/>
          </a:xfrm>
        </p:spPr>
        <p:txBody>
          <a:bodyPr/>
          <a:lstStyle/>
          <a:p>
            <a:r>
              <a:rPr lang="en-US" sz="1100" dirty="0"/>
              <a:t>Find </a:t>
            </a:r>
            <a:r>
              <a:rPr lang="en-US" sz="1100" dirty="0" err="1"/>
              <a:t>ud</a:t>
            </a:r>
            <a:r>
              <a:rPr lang="en-US" sz="1100" dirty="0"/>
              <a:t> </a:t>
            </a:r>
            <a:r>
              <a:rPr lang="en-US" sz="1100" dirty="0" err="1"/>
              <a:t>af</a:t>
            </a:r>
            <a:r>
              <a:rPr lang="en-US" sz="1100" dirty="0"/>
              <a:t> to </a:t>
            </a:r>
            <a:r>
              <a:rPr lang="en-US" sz="1100" dirty="0" err="1"/>
              <a:t>repræsentanter</a:t>
            </a:r>
            <a:r>
              <a:rPr lang="en-US" sz="1100" dirty="0"/>
              <a:t> I </a:t>
            </a:r>
            <a:r>
              <a:rPr lang="en-US" sz="1100" dirty="0" err="1"/>
              <a:t>gruppen</a:t>
            </a:r>
            <a:endParaRPr lang="en-US" sz="1100" dirty="0"/>
          </a:p>
        </p:txBody>
      </p:sp>
      <p:sp>
        <p:nvSpPr>
          <p:cNvPr id="6" name="Pladsholder til slidenummer 5">
            <a:extLst>
              <a:ext uri="{FF2B5EF4-FFF2-40B4-BE49-F238E27FC236}">
                <a16:creationId xmlns:a16="http://schemas.microsoft.com/office/drawing/2014/main" id="{B51AC977-84BC-54B3-A99C-933008D795D5}"/>
              </a:ext>
            </a:extLst>
          </p:cNvPr>
          <p:cNvSpPr>
            <a:spLocks noGrp="1"/>
          </p:cNvSpPr>
          <p:nvPr>
            <p:ph type="sldNum" sz="quarter" idx="12"/>
          </p:nvPr>
        </p:nvSpPr>
        <p:spPr/>
        <p:txBody>
          <a:bodyPr/>
          <a:lstStyle/>
          <a:p>
            <a:r>
              <a:rPr lang="en-US" dirty="0"/>
              <a:t>!</a:t>
            </a:r>
          </a:p>
        </p:txBody>
      </p:sp>
    </p:spTree>
    <p:extLst>
      <p:ext uri="{BB962C8B-B14F-4D97-AF65-F5344CB8AC3E}">
        <p14:creationId xmlns:p14="http://schemas.microsoft.com/office/powerpoint/2010/main" val="2024236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31D3DB-E423-8C52-8BCA-9E24A034D554}"/>
              </a:ext>
            </a:extLst>
          </p:cNvPr>
          <p:cNvSpPr>
            <a:spLocks noGrp="1"/>
          </p:cNvSpPr>
          <p:nvPr>
            <p:ph type="title"/>
          </p:nvPr>
        </p:nvSpPr>
        <p:spPr>
          <a:xfrm>
            <a:off x="718475" y="545914"/>
            <a:ext cx="9647000" cy="1241944"/>
          </a:xfrm>
        </p:spPr>
        <p:txBody>
          <a:bodyPr/>
          <a:lstStyle/>
          <a:p>
            <a:r>
              <a:rPr lang="da-DK" i="1" dirty="0"/>
              <a:t>Meningsfuldhed</a:t>
            </a:r>
          </a:p>
        </p:txBody>
      </p:sp>
      <p:sp>
        <p:nvSpPr>
          <p:cNvPr id="3" name="Pladsholder til indhold 2">
            <a:extLst>
              <a:ext uri="{FF2B5EF4-FFF2-40B4-BE49-F238E27FC236}">
                <a16:creationId xmlns:a16="http://schemas.microsoft.com/office/drawing/2014/main" id="{0D014406-B3F7-CD8E-642B-5C534E8281D6}"/>
              </a:ext>
            </a:extLst>
          </p:cNvPr>
          <p:cNvSpPr>
            <a:spLocks noGrp="1"/>
          </p:cNvSpPr>
          <p:nvPr>
            <p:ph idx="1"/>
          </p:nvPr>
        </p:nvSpPr>
        <p:spPr>
          <a:xfrm>
            <a:off x="628651" y="2025503"/>
            <a:ext cx="10086974" cy="4114801"/>
          </a:xfrm>
        </p:spPr>
        <p:txBody>
          <a:bodyPr>
            <a:normAutofit fontScale="25000" lnSpcReduction="20000"/>
          </a:bodyPr>
          <a:lstStyle/>
          <a:p>
            <a:r>
              <a:rPr lang="da-DK" sz="9600" dirty="0"/>
              <a:t>Hvad er meningsfuldhed og hvordan kan man helt konkret erhverve det? </a:t>
            </a:r>
          </a:p>
          <a:p>
            <a:r>
              <a:rPr lang="da-DK" sz="9600" dirty="0"/>
              <a:t>Hvordan kan Eriksons teori anskues i forhold til meningsfuldhed? </a:t>
            </a:r>
          </a:p>
          <a:p>
            <a:r>
              <a:rPr lang="da-DK" sz="9600" dirty="0"/>
              <a:t>Hvordan kan Bourdieus teori anskues i forhold til meningsfuldhed? </a:t>
            </a:r>
          </a:p>
          <a:p>
            <a:r>
              <a:rPr lang="da-DK" sz="9600" dirty="0"/>
              <a:t>Peg på hvilke samfundsmæssige eller sociale stressorer som udfordrer eller besværliggør den enkeltes følelse af meningsfuldhed gennem brug af Hartmut Rosas </a:t>
            </a:r>
            <a:r>
              <a:rPr lang="da-DK" sz="9600" dirty="0" err="1"/>
              <a:t>begrebsapperat</a:t>
            </a:r>
            <a:r>
              <a:rPr lang="da-DK" sz="9600" dirty="0"/>
              <a:t>. </a:t>
            </a:r>
          </a:p>
          <a:p>
            <a:r>
              <a:rPr lang="da-DK" sz="9600" dirty="0"/>
              <a:t>Hvordan modvirker fremmedgørelsen meningsfuldheden og hvor står resonansbegrebet i forhold til dette?  </a:t>
            </a:r>
          </a:p>
          <a:p>
            <a:endParaRPr lang="da-DK" dirty="0"/>
          </a:p>
        </p:txBody>
      </p:sp>
      <p:sp>
        <p:nvSpPr>
          <p:cNvPr id="4" name="Pladsholder til dato 3">
            <a:extLst>
              <a:ext uri="{FF2B5EF4-FFF2-40B4-BE49-F238E27FC236}">
                <a16:creationId xmlns:a16="http://schemas.microsoft.com/office/drawing/2014/main" id="{00493891-4249-D6B7-A0BC-DFE0BAFC2AD0}"/>
              </a:ext>
            </a:extLst>
          </p:cNvPr>
          <p:cNvSpPr>
            <a:spLocks noGrp="1"/>
          </p:cNvSpPr>
          <p:nvPr>
            <p:ph type="dt" sz="half" idx="10"/>
          </p:nvPr>
        </p:nvSpPr>
        <p:spPr>
          <a:xfrm>
            <a:off x="628651" y="6140304"/>
            <a:ext cx="8858249" cy="403371"/>
          </a:xfrm>
        </p:spPr>
        <p:txBody>
          <a:bodyPr/>
          <a:lstStyle/>
          <a:p>
            <a:r>
              <a:rPr lang="en-US" sz="1800" b="1" dirty="0"/>
              <a:t>Alle </a:t>
            </a:r>
            <a:r>
              <a:rPr lang="en-US" sz="1800" b="1" dirty="0" err="1"/>
              <a:t>som</a:t>
            </a:r>
            <a:r>
              <a:rPr lang="en-US" sz="1800" b="1" dirty="0"/>
              <a:t> </a:t>
            </a:r>
            <a:r>
              <a:rPr lang="en-US" sz="1800" b="1" dirty="0" err="1"/>
              <a:t>har</a:t>
            </a:r>
            <a:r>
              <a:rPr lang="en-US" sz="1800" b="1" dirty="0"/>
              <a:t> </a:t>
            </a:r>
            <a:r>
              <a:rPr lang="en-US" sz="1800" b="1" dirty="0" err="1"/>
              <a:t>fødselsdag</a:t>
            </a:r>
            <a:r>
              <a:rPr lang="en-US" sz="1800" b="1" dirty="0"/>
              <a:t> </a:t>
            </a:r>
            <a:r>
              <a:rPr lang="en-US" sz="1800" b="1" dirty="0" err="1"/>
              <a:t>mellem</a:t>
            </a:r>
            <a:r>
              <a:rPr lang="en-US" sz="1800" b="1" dirty="0"/>
              <a:t> September </a:t>
            </a:r>
            <a:r>
              <a:rPr lang="en-US" sz="1800" b="1" dirty="0" err="1"/>
              <a:t>og</a:t>
            </a:r>
            <a:r>
              <a:rPr lang="en-US" sz="1800" b="1" dirty="0"/>
              <a:t> December</a:t>
            </a:r>
            <a:endParaRPr lang="en-US" sz="1800" dirty="0"/>
          </a:p>
        </p:txBody>
      </p:sp>
      <p:sp>
        <p:nvSpPr>
          <p:cNvPr id="5" name="Pladsholder til sidefod 4">
            <a:extLst>
              <a:ext uri="{FF2B5EF4-FFF2-40B4-BE49-F238E27FC236}">
                <a16:creationId xmlns:a16="http://schemas.microsoft.com/office/drawing/2014/main" id="{F89260B6-2ED9-7211-DC10-8C24BA9A784D}"/>
              </a:ext>
            </a:extLst>
          </p:cNvPr>
          <p:cNvSpPr>
            <a:spLocks noGrp="1"/>
          </p:cNvSpPr>
          <p:nvPr>
            <p:ph type="ftr" sz="quarter" idx="11"/>
          </p:nvPr>
        </p:nvSpPr>
        <p:spPr>
          <a:xfrm rot="5400000">
            <a:off x="8806452" y="3005635"/>
            <a:ext cx="4969020" cy="365125"/>
          </a:xfrm>
        </p:spPr>
        <p:txBody>
          <a:bodyPr/>
          <a:lstStyle/>
          <a:p>
            <a:r>
              <a:rPr lang="en-US" sz="1050" dirty="0"/>
              <a:t>Find </a:t>
            </a:r>
            <a:r>
              <a:rPr lang="en-US" sz="1050" dirty="0" err="1"/>
              <a:t>ud</a:t>
            </a:r>
            <a:r>
              <a:rPr lang="en-US" sz="1050" dirty="0"/>
              <a:t> </a:t>
            </a:r>
            <a:r>
              <a:rPr lang="en-US" sz="1050" dirty="0" err="1"/>
              <a:t>af</a:t>
            </a:r>
            <a:r>
              <a:rPr lang="en-US" sz="1050" dirty="0"/>
              <a:t> to </a:t>
            </a:r>
            <a:r>
              <a:rPr lang="en-US" sz="1050" dirty="0" err="1"/>
              <a:t>repræsentanter</a:t>
            </a:r>
            <a:r>
              <a:rPr lang="en-US" sz="1050" dirty="0"/>
              <a:t> I </a:t>
            </a:r>
            <a:r>
              <a:rPr lang="en-US" sz="1050" dirty="0" err="1"/>
              <a:t>gruppen</a:t>
            </a:r>
            <a:endParaRPr lang="en-US" sz="1050" dirty="0"/>
          </a:p>
          <a:p>
            <a:endParaRPr lang="en-US" dirty="0"/>
          </a:p>
        </p:txBody>
      </p:sp>
      <p:sp>
        <p:nvSpPr>
          <p:cNvPr id="6" name="Pladsholder til slidenummer 5">
            <a:extLst>
              <a:ext uri="{FF2B5EF4-FFF2-40B4-BE49-F238E27FC236}">
                <a16:creationId xmlns:a16="http://schemas.microsoft.com/office/drawing/2014/main" id="{0D131307-7754-BC32-2DB0-47481802758C}"/>
              </a:ext>
            </a:extLst>
          </p:cNvPr>
          <p:cNvSpPr>
            <a:spLocks noGrp="1"/>
          </p:cNvSpPr>
          <p:nvPr>
            <p:ph type="sldNum" sz="quarter" idx="12"/>
          </p:nvPr>
        </p:nvSpPr>
        <p:spPr/>
        <p:txBody>
          <a:bodyPr/>
          <a:lstStyle/>
          <a:p>
            <a:r>
              <a:rPr lang="en-US" dirty="0"/>
              <a:t>!</a:t>
            </a:r>
          </a:p>
        </p:txBody>
      </p:sp>
    </p:spTree>
    <p:extLst>
      <p:ext uri="{BB962C8B-B14F-4D97-AF65-F5344CB8AC3E}">
        <p14:creationId xmlns:p14="http://schemas.microsoft.com/office/powerpoint/2010/main" val="831378158"/>
      </p:ext>
    </p:extLst>
  </p:cSld>
  <p:clrMapOvr>
    <a:masterClrMapping/>
  </p:clrMapOvr>
</p:sld>
</file>

<file path=ppt/theme/theme1.xml><?xml version="1.0" encoding="utf-8"?>
<a:theme xmlns:a="http://schemas.openxmlformats.org/drawingml/2006/main" name="MemoVTI">
  <a:themeElements>
    <a:clrScheme name="Custom 73">
      <a:dk1>
        <a:sysClr val="windowText" lastClr="000000"/>
      </a:dk1>
      <a:lt1>
        <a:sysClr val="window" lastClr="FFFFFF"/>
      </a:lt1>
      <a:dk2>
        <a:srgbClr val="192033"/>
      </a:dk2>
      <a:lt2>
        <a:srgbClr val="F3EAD9"/>
      </a:lt2>
      <a:accent1>
        <a:srgbClr val="ED625F"/>
      </a:accent1>
      <a:accent2>
        <a:srgbClr val="2F4FA7"/>
      </a:accent2>
      <a:accent3>
        <a:srgbClr val="76A899"/>
      </a:accent3>
      <a:accent4>
        <a:srgbClr val="D4669D"/>
      </a:accent4>
      <a:accent5>
        <a:srgbClr val="F2855A"/>
      </a:accent5>
      <a:accent6>
        <a:srgbClr val="C44732"/>
      </a:accent6>
      <a:hlink>
        <a:srgbClr val="3F7AAF"/>
      </a:hlink>
      <a:folHlink>
        <a:srgbClr val="9E4687"/>
      </a:folHlink>
    </a:clrScheme>
    <a:fontScheme name="Elephant Univers Condensed">
      <a:majorFont>
        <a:latin typeface="Elephant"/>
        <a:ea typeface=""/>
        <a:cs typeface=""/>
      </a:majorFont>
      <a:minorFont>
        <a:latin typeface="Univers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moVTI" id="{DF30D94D-D909-45F8-8565-C675708280D4}" vid="{636A8D8B-0354-48FA-9492-83E81C261610}"/>
    </a:ext>
  </a:extLst>
</a:theme>
</file>

<file path=docProps/app.xml><?xml version="1.0" encoding="utf-8"?>
<Properties xmlns="http://schemas.openxmlformats.org/officeDocument/2006/extended-properties" xmlns:vt="http://schemas.openxmlformats.org/officeDocument/2006/docPropsVTypes">
  <Template>Badge</Template>
  <TotalTime>3928</TotalTime>
  <Words>984</Words>
  <Application>Microsoft Macintosh PowerPoint</Application>
  <PresentationFormat>Widescreen</PresentationFormat>
  <Paragraphs>72</Paragraphs>
  <Slides>12</Slides>
  <Notes>0</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12</vt:i4>
      </vt:variant>
    </vt:vector>
  </HeadingPairs>
  <TitlesOfParts>
    <vt:vector size="21" baseType="lpstr">
      <vt:lpstr>Arial</vt:lpstr>
      <vt:lpstr>Arial</vt:lpstr>
      <vt:lpstr>Elephant</vt:lpstr>
      <vt:lpstr>Franklin Gothic Heavy</vt:lpstr>
      <vt:lpstr>Lato</vt:lpstr>
      <vt:lpstr>Open Sans</vt:lpstr>
      <vt:lpstr>Roboto</vt:lpstr>
      <vt:lpstr>Univers Condensed</vt:lpstr>
      <vt:lpstr>MemoVTI</vt:lpstr>
      <vt:lpstr>PowerPoint-præsentation</vt:lpstr>
      <vt:lpstr>Test indikationer på eget stress-niveau </vt:lpstr>
      <vt:lpstr>Hvad er stress? </vt:lpstr>
      <vt:lpstr>Psykologiske, sociale og biologiske konsekvenser</vt:lpstr>
      <vt:lpstr>Biologisk-psykisk </vt:lpstr>
      <vt:lpstr>PowerPoint-præsentation</vt:lpstr>
      <vt:lpstr>Oplevelse af sammenhæng  (OAS)</vt:lpstr>
      <vt:lpstr>OAS KRITIK </vt:lpstr>
      <vt:lpstr>Gruppearbejde</vt:lpstr>
      <vt:lpstr>Begribelighed</vt:lpstr>
      <vt:lpstr>Håndterbarhed</vt:lpstr>
      <vt:lpstr>Meningsfuldhed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Stine Valentin</dc:creator>
  <cp:lastModifiedBy>Stine Valentin</cp:lastModifiedBy>
  <cp:revision>9</cp:revision>
  <dcterms:created xsi:type="dcterms:W3CDTF">2022-09-28T10:42:12Z</dcterms:created>
  <dcterms:modified xsi:type="dcterms:W3CDTF">2023-10-05T06:39:38Z</dcterms:modified>
</cp:coreProperties>
</file>