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64" r:id="rId4"/>
    <p:sldId id="263" r:id="rId5"/>
    <p:sldId id="268" r:id="rId6"/>
    <p:sldId id="265" r:id="rId7"/>
    <p:sldId id="260" r:id="rId8"/>
    <p:sldId id="256" r:id="rId9"/>
    <p:sldId id="259" r:id="rId10"/>
    <p:sldId id="266" r:id="rId11"/>
    <p:sldId id="269" r:id="rId12"/>
    <p:sldId id="270" r:id="rId13"/>
    <p:sldId id="267" r:id="rId14"/>
    <p:sldId id="261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66" d="100"/>
          <a:sy n="66" d="100"/>
        </p:scale>
        <p:origin x="62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e Holmelund von Sehested" userId="b92cad2f-4ea1-43fa-a59c-1f9b0eb09d8b" providerId="ADAL" clId="{FF31BA44-D289-45BA-93DE-69FD77F8BC81}"/>
    <pc:docChg chg="modSld">
      <pc:chgData name="Hanne Holmelund von Sehested" userId="b92cad2f-4ea1-43fa-a59c-1f9b0eb09d8b" providerId="ADAL" clId="{FF31BA44-D289-45BA-93DE-69FD77F8BC81}" dt="2023-12-05T07:21:49.472" v="0" actId="1076"/>
      <pc:docMkLst>
        <pc:docMk/>
      </pc:docMkLst>
      <pc:sldChg chg="modSp mod">
        <pc:chgData name="Hanne Holmelund von Sehested" userId="b92cad2f-4ea1-43fa-a59c-1f9b0eb09d8b" providerId="ADAL" clId="{FF31BA44-D289-45BA-93DE-69FD77F8BC81}" dt="2023-12-05T07:21:49.472" v="0" actId="1076"/>
        <pc:sldMkLst>
          <pc:docMk/>
          <pc:sldMk cId="2662913855" sldId="258"/>
        </pc:sldMkLst>
        <pc:spChg chg="mod">
          <ac:chgData name="Hanne Holmelund von Sehested" userId="b92cad2f-4ea1-43fa-a59c-1f9b0eb09d8b" providerId="ADAL" clId="{FF31BA44-D289-45BA-93DE-69FD77F8BC81}" dt="2023-12-05T07:21:49.472" v="0" actId="1076"/>
          <ac:spMkLst>
            <pc:docMk/>
            <pc:sldMk cId="2662913855" sldId="258"/>
            <ac:spMk id="3" creationId="{9AD1D761-5B92-4A88-8124-A884CF4C9E0F}"/>
          </ac:spMkLst>
        </pc:spChg>
      </pc:sldChg>
    </pc:docChg>
  </pc:docChgLst>
  <pc:docChgLst>
    <pc:chgData name="Hanne Holmelund von Sehested" userId="b92cad2f-4ea1-43fa-a59c-1f9b0eb09d8b" providerId="ADAL" clId="{E5F26420-25D0-48FB-9D78-C600159F32AC}"/>
    <pc:docChg chg="custSel addSld delSld modSld">
      <pc:chgData name="Hanne Holmelund von Sehested" userId="b92cad2f-4ea1-43fa-a59c-1f9b0eb09d8b" providerId="ADAL" clId="{E5F26420-25D0-48FB-9D78-C600159F32AC}" dt="2022-11-07T09:52:28.322" v="7" actId="2696"/>
      <pc:docMkLst>
        <pc:docMk/>
      </pc:docMkLst>
      <pc:sldChg chg="addSp delSp modSp new del mod">
        <pc:chgData name="Hanne Holmelund von Sehested" userId="b92cad2f-4ea1-43fa-a59c-1f9b0eb09d8b" providerId="ADAL" clId="{E5F26420-25D0-48FB-9D78-C600159F32AC}" dt="2022-11-07T09:52:28.322" v="7" actId="2696"/>
        <pc:sldMkLst>
          <pc:docMk/>
          <pc:sldMk cId="1368770163" sldId="271"/>
        </pc:sldMkLst>
        <pc:picChg chg="add del mod modCrop">
          <ac:chgData name="Hanne Holmelund von Sehested" userId="b92cad2f-4ea1-43fa-a59c-1f9b0eb09d8b" providerId="ADAL" clId="{E5F26420-25D0-48FB-9D78-C600159F32AC}" dt="2022-10-31T10:24:19.903" v="6" actId="21"/>
          <ac:picMkLst>
            <pc:docMk/>
            <pc:sldMk cId="1368770163" sldId="271"/>
            <ac:picMk id="3" creationId="{E6E84740-FB21-4B13-96E5-25B0DD0874A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34A7F3-D9D6-56FA-9CC1-4FAF3C9533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21B7E52-69E2-8180-66AA-52217CE0D1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272E217-3496-4ABE-F0D8-A7E664FD7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0831-5A5F-42EA-844B-E53DD905912F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1C69780-63EB-1C34-E5CF-887352A62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CA495B-76B2-E798-6E03-C75573387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EBDD-B425-490D-8963-EC50125FC8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214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CB5DCE-21DC-B66D-D469-8DE397766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7970EB-2C8F-3A3F-7ED9-8AE4641E8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8C3B253-7329-73D3-2990-BEFF7010C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0831-5A5F-42EA-844B-E53DD905912F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C44B6B1-85BD-9DD9-98E0-3823305DE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975008-3DF7-46DE-0704-F54D19910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EBDD-B425-490D-8963-EC50125FC8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2608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A6742C-95A1-F9B2-E227-3B1A07006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C958322-2366-E7AA-BB75-2CE73D7A3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B356710-4353-051C-E3D3-C2B4DA3F4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0831-5A5F-42EA-844B-E53DD905912F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1C57B29-9DC4-D074-097D-118C5D440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710C97-8536-1F19-D5AA-4C8A927E7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EBDD-B425-490D-8963-EC50125FC8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060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50710C-BE6A-D6EB-996E-23258F75E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FA26A75-A230-08D6-2788-588CD48AC0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3798F6A-8242-614E-EEE1-AD15B58B87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EEC23A9-CEA3-AE34-104B-FD3A1C759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0831-5A5F-42EA-844B-E53DD905912F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23093A7-EDB4-BBA7-BD5F-AB7584137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16BB117-DDD1-7546-8A06-5DF9A7CD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EBDD-B425-490D-8963-EC50125FC8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7379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0F800C-35F1-2D2D-D093-D981EB390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F2283F5-BFC9-10D4-05B1-20565E3A2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F3978F3-AF5D-6991-F3F6-10E4D2B87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3121654-9B14-7190-6B9B-9E10BFA02F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5AFA122-8B70-0979-7293-898D79A461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A2D3B9B-6C20-4B62-CCCE-5D03647CE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0831-5A5F-42EA-844B-E53DD905912F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4FFF64B-6E0B-C252-DC09-B750B5C62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F00F594-EABD-2447-4303-88058CDE6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EBDD-B425-490D-8963-EC50125FC8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088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F51999-6CC5-6195-8CD9-DE8ECC612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DF77FF4-1563-B65B-8DDF-024229CA9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0831-5A5F-42EA-844B-E53DD905912F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8D74E3E-9A07-F857-6057-FB3BC89D4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D554CB6-4B14-D283-0937-BDDC4556D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EBDD-B425-490D-8963-EC50125FC8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9345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7337CAD-33F4-BBF3-80EB-2F44AA1BF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0831-5A5F-42EA-844B-E53DD905912F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08FD483-B6CA-274E-42FF-345A3C790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9C29A05-0B7F-C6DA-80FE-1CBC8B4E3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EBDD-B425-490D-8963-EC50125FC8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333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91A769-0F62-79E1-3BFC-1FC86E259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BDD7DB-B88F-F658-F9DB-09B72DBF7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D902261-7AD1-29F0-7B26-0B3247655C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28F2FCD-9FDD-AED3-B2BC-CF6600FAA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0831-5A5F-42EA-844B-E53DD905912F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4329BEE-DE6A-BB08-FF47-7089CB45F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590CD39-58CC-57E0-C85A-437C70772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EBDD-B425-490D-8963-EC50125FC8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35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1D934A-012D-0439-2676-F87ACE3F2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1D8FE65-B501-CC46-50BC-B2ACCCDECF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6933240-C316-EBE1-F855-F925C10B2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26BBF39-50D5-32A7-1457-9374FD387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0831-5A5F-42EA-844B-E53DD905912F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43AD7CF-0C25-715B-0E3B-C2B30BA98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318B3B7-1E6E-3CAB-8AAF-20EFFAB0E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EBDD-B425-490D-8963-EC50125FC8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8082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13935E-C920-66B7-7037-0F430D57E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7B475DE-E60A-9C38-4D46-CAFB7B49AE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79EA38C-C265-C54A-30FD-C713CB5E8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0831-5A5F-42EA-844B-E53DD905912F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57D9A25-6B27-EE23-7C7C-CA742F90F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62C1A4F-F1BE-15CE-5355-07248E2F2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EBDD-B425-490D-8963-EC50125FC8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578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2780A3B-96F2-CF8C-ABBE-E406E24E0D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4EBE085-B51F-19F5-10A2-D55B9D1C00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A63A563-6359-4F7A-FA32-4A9B9DC52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0831-5A5F-42EA-844B-E53DD905912F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073CD7-EB09-2453-0187-C3A9ADA87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1A7723-E08F-7D20-705E-A5C4A9155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EBDD-B425-490D-8963-EC50125FC8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1916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4A5236F-F36A-32FE-8384-874350400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4272123-7C3A-6737-5F7A-BF41E8325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E143C1D-2C1F-90C9-3518-A799FF6D21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90831-5A5F-42EA-844B-E53DD905912F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979F08F-49AC-AAE1-EFF1-2CB5091D24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9AF8455-5889-0997-8794-41D93F8581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CEBDD-B425-490D-8963-EC50125FC8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6675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kitekturbilleder.dk/bygning/korshagehu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19E70176-6751-CA71-0B4F-ADBF2E68C53F}"/>
              </a:ext>
            </a:extLst>
          </p:cNvPr>
          <p:cNvSpPr txBox="1"/>
          <p:nvPr/>
        </p:nvSpPr>
        <p:spPr>
          <a:xfrm>
            <a:off x="2021305" y="1283368"/>
            <a:ext cx="941671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6000" dirty="0"/>
              <a:t>KORSHAGEHUS</a:t>
            </a:r>
          </a:p>
          <a:p>
            <a:r>
              <a:rPr lang="da-DK" sz="4400" dirty="0"/>
              <a:t>Arkitekt Erik Korshagens eget sommerhus, 1960-61, Rørvig</a:t>
            </a:r>
          </a:p>
        </p:txBody>
      </p:sp>
    </p:spTree>
    <p:extLst>
      <p:ext uri="{BB962C8B-B14F-4D97-AF65-F5344CB8AC3E}">
        <p14:creationId xmlns:p14="http://schemas.microsoft.com/office/powerpoint/2010/main" val="3321468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A37BF60-4B2B-463A-9F5C-EBFBA86F48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34" t="13134" r="27966" b="32480"/>
          <a:stretch/>
        </p:blipFill>
        <p:spPr>
          <a:xfrm>
            <a:off x="711742" y="608784"/>
            <a:ext cx="6359243" cy="4321025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AD1D761-5B92-4A88-8124-A884CF4C9E0F}"/>
              </a:ext>
            </a:extLst>
          </p:cNvPr>
          <p:cNvSpPr/>
          <p:nvPr/>
        </p:nvSpPr>
        <p:spPr>
          <a:xfrm>
            <a:off x="711742" y="5325886"/>
            <a:ext cx="55276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dirty="0">
                <a:hlinkClick r:id="rId3"/>
              </a:rPr>
              <a:t>https://www.arkitekturbilleder.dk/bygning/korshagehus/</a:t>
            </a:r>
            <a:endParaRPr lang="da-DK" dirty="0"/>
          </a:p>
          <a:p>
            <a:endParaRPr lang="da-DK" dirty="0"/>
          </a:p>
          <a:p>
            <a:r>
              <a:rPr lang="da-DK" dirty="0"/>
              <a:t>Korshagehus, Erik Korshagen, 1960, Rørvig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D7FE47A-BEC9-4C72-BBF9-BE111B6DE6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630" t="16216" r="37608" b="28105"/>
          <a:stretch/>
        </p:blipFill>
        <p:spPr>
          <a:xfrm>
            <a:off x="6996116" y="-149811"/>
            <a:ext cx="5037840" cy="612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913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E74BB66F-B755-B557-1281-7496E8225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847" y="0"/>
            <a:ext cx="104463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604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99D3413-2E8D-F4EE-2125-75BE117FD4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6601" t="33742" r="27578" b="12690"/>
          <a:stretch/>
        </p:blipFill>
        <p:spPr>
          <a:xfrm>
            <a:off x="1216818" y="-1"/>
            <a:ext cx="10911980" cy="717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041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D28EF268-D052-E537-9FB8-3DF95EBA7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252412"/>
            <a:ext cx="4762500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298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FDC87A1D-EDBE-222A-DFDF-DF2D419DE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04385" y="0"/>
            <a:ext cx="85832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476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D164E017-8442-572D-A0CD-F444D7B14B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85" t="30199" r="26406" b="13107"/>
          <a:stretch/>
        </p:blipFill>
        <p:spPr>
          <a:xfrm>
            <a:off x="-142875" y="-157162"/>
            <a:ext cx="7700963" cy="5210601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9961CD4-176D-1854-E201-4A3EE2BE3F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891" t="32700" r="28633" b="12065"/>
          <a:stretch/>
        </p:blipFill>
        <p:spPr>
          <a:xfrm>
            <a:off x="7172325" y="3071813"/>
            <a:ext cx="5300664" cy="378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559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orshagehus">
            <a:extLst>
              <a:ext uri="{FF2B5EF4-FFF2-40B4-BE49-F238E27FC236}">
                <a16:creationId xmlns:a16="http://schemas.microsoft.com/office/drawing/2014/main" id="{3F920180-4220-292C-377B-3D2F41177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0"/>
            <a:ext cx="11410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177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2913E4AE-3609-AC42-C159-3E8438B4C3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28" t="23948" r="36020" b="18835"/>
          <a:stretch/>
        </p:blipFill>
        <p:spPr>
          <a:xfrm>
            <a:off x="1014413" y="0"/>
            <a:ext cx="6143625" cy="682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22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4C3DFBE0-0B0D-06DF-2432-331A9BC74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885" y="0"/>
            <a:ext cx="104702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18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D4BEA7EC-43B0-F9C6-C714-290EBED69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92" y="0"/>
            <a:ext cx="105833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33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00E4E819-264F-1B93-E44A-B45AE083D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342" y="136358"/>
            <a:ext cx="5916938" cy="672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822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5B434FBF-A182-BE72-2FE1-FEF22E224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22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829C673-0483-60BA-5C2F-C471F1BF18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39399" t="33916" r="41044" b="13907"/>
          <a:stretch/>
        </p:blipFill>
        <p:spPr>
          <a:xfrm>
            <a:off x="3171463" y="-121537"/>
            <a:ext cx="4699322" cy="704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820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30</Words>
  <Application>Microsoft Office PowerPoint</Application>
  <PresentationFormat>Widescreen</PresentationFormat>
  <Paragraphs>5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Jesper Bek</dc:creator>
  <cp:lastModifiedBy>Hanne Holmelund von Sehested</cp:lastModifiedBy>
  <cp:revision>2</cp:revision>
  <dcterms:created xsi:type="dcterms:W3CDTF">2022-10-24T11:05:15Z</dcterms:created>
  <dcterms:modified xsi:type="dcterms:W3CDTF">2023-12-05T07:22:00Z</dcterms:modified>
</cp:coreProperties>
</file>