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81" r:id="rId6"/>
    <p:sldId id="282" r:id="rId7"/>
    <p:sldId id="258" r:id="rId8"/>
    <p:sldId id="283" r:id="rId9"/>
    <p:sldId id="284" r:id="rId10"/>
    <p:sldId id="285" r:id="rId11"/>
    <p:sldId id="286" r:id="rId12"/>
    <p:sldId id="265" r:id="rId13"/>
    <p:sldId id="264" r:id="rId14"/>
    <p:sldId id="260" r:id="rId15"/>
    <p:sldId id="263" r:id="rId16"/>
    <p:sldId id="262" r:id="rId17"/>
    <p:sldId id="267" r:id="rId18"/>
    <p:sldId id="268" r:id="rId19"/>
    <p:sldId id="269" r:id="rId20"/>
    <p:sldId id="270" r:id="rId21"/>
    <p:sldId id="271" r:id="rId22"/>
    <p:sldId id="274" r:id="rId23"/>
    <p:sldId id="275" r:id="rId24"/>
    <p:sldId id="276" r:id="rId25"/>
    <p:sldId id="277" r:id="rId26"/>
    <p:sldId id="278" r:id="rId27"/>
    <p:sldId id="272" r:id="rId28"/>
    <p:sldId id="287" r:id="rId29"/>
    <p:sldId id="288" r:id="rId30"/>
    <p:sldId id="289" r:id="rId31"/>
    <p:sldId id="290" r:id="rId3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5C5AF70D-3A03-48A6-A8E1-A22B27557A7F}"/>
    <pc:docChg chg="custSel addSld modSld">
      <pc:chgData name="Hanne Holmelund von Sehested" userId="b92cad2f-4ea1-43fa-a59c-1f9b0eb09d8b" providerId="ADAL" clId="{5C5AF70D-3A03-48A6-A8E1-A22B27557A7F}" dt="2025-01-15T10:28:56.162" v="108" actId="14100"/>
      <pc:docMkLst>
        <pc:docMk/>
      </pc:docMkLst>
      <pc:sldChg chg="addSp delSp modSp mod setBg setClrOvrMap">
        <pc:chgData name="Hanne Holmelund von Sehested" userId="b92cad2f-4ea1-43fa-a59c-1f9b0eb09d8b" providerId="ADAL" clId="{5C5AF70D-3A03-48A6-A8E1-A22B27557A7F}" dt="2025-01-15T10:28:16.238" v="107" actId="20577"/>
        <pc:sldMkLst>
          <pc:docMk/>
          <pc:sldMk cId="764546499" sldId="258"/>
        </pc:sldMkLst>
        <pc:spChg chg="mod">
          <ac:chgData name="Hanne Holmelund von Sehested" userId="b92cad2f-4ea1-43fa-a59c-1f9b0eb09d8b" providerId="ADAL" clId="{5C5AF70D-3A03-48A6-A8E1-A22B27557A7F}" dt="2025-01-15T10:28:16.238" v="107" actId="20577"/>
          <ac:spMkLst>
            <pc:docMk/>
            <pc:sldMk cId="764546499" sldId="258"/>
            <ac:spMk id="2" creationId="{5F604C04-A943-F619-F250-775CE41EBBB2}"/>
          </ac:spMkLst>
        </pc:spChg>
        <pc:spChg chg="del mod">
          <ac:chgData name="Hanne Holmelund von Sehested" userId="b92cad2f-4ea1-43fa-a59c-1f9b0eb09d8b" providerId="ADAL" clId="{5C5AF70D-3A03-48A6-A8E1-A22B27557A7F}" dt="2025-01-15T10:22:55.808" v="21" actId="478"/>
          <ac:spMkLst>
            <pc:docMk/>
            <pc:sldMk cId="764546499" sldId="258"/>
            <ac:spMk id="3" creationId="{84A4A024-DEE1-AD3B-2E5C-9AD09C10C3EB}"/>
          </ac:spMkLst>
        </pc:spChg>
        <pc:spChg chg="add">
          <ac:chgData name="Hanne Holmelund von Sehested" userId="b92cad2f-4ea1-43fa-a59c-1f9b0eb09d8b" providerId="ADAL" clId="{5C5AF70D-3A03-48A6-A8E1-A22B27557A7F}" dt="2025-01-15T10:23:28.547" v="25" actId="26606"/>
          <ac:spMkLst>
            <pc:docMk/>
            <pc:sldMk cId="764546499" sldId="258"/>
            <ac:spMk id="7" creationId="{66B332A4-D438-4773-A77F-5ED49A448D9D}"/>
          </ac:spMkLst>
        </pc:spChg>
        <pc:spChg chg="add">
          <ac:chgData name="Hanne Holmelund von Sehested" userId="b92cad2f-4ea1-43fa-a59c-1f9b0eb09d8b" providerId="ADAL" clId="{5C5AF70D-3A03-48A6-A8E1-A22B27557A7F}" dt="2025-01-15T10:23:28.547" v="25" actId="26606"/>
          <ac:spMkLst>
            <pc:docMk/>
            <pc:sldMk cId="764546499" sldId="258"/>
            <ac:spMk id="9" creationId="{DF9AD32D-FF05-44F4-BD4D-9CEE89B71EB9}"/>
          </ac:spMkLst>
        </pc:spChg>
      </pc:sldChg>
      <pc:sldChg chg="modSp mod">
        <pc:chgData name="Hanne Holmelund von Sehested" userId="b92cad2f-4ea1-43fa-a59c-1f9b0eb09d8b" providerId="ADAL" clId="{5C5AF70D-3A03-48A6-A8E1-A22B27557A7F}" dt="2025-01-15T10:28:56.162" v="108" actId="14100"/>
        <pc:sldMkLst>
          <pc:docMk/>
          <pc:sldMk cId="2672408894" sldId="268"/>
        </pc:sldMkLst>
        <pc:spChg chg="mod">
          <ac:chgData name="Hanne Holmelund von Sehested" userId="b92cad2f-4ea1-43fa-a59c-1f9b0eb09d8b" providerId="ADAL" clId="{5C5AF70D-3A03-48A6-A8E1-A22B27557A7F}" dt="2025-01-15T10:28:56.162" v="108" actId="14100"/>
          <ac:spMkLst>
            <pc:docMk/>
            <pc:sldMk cId="2672408894" sldId="268"/>
            <ac:spMk id="2" creationId="{800AB31C-0E47-3815-F629-ABA2D1CBEC0C}"/>
          </ac:spMkLst>
        </pc:spChg>
      </pc:sldChg>
      <pc:sldChg chg="addSp delSp modSp mod setBg addAnim">
        <pc:chgData name="Hanne Holmelund von Sehested" userId="b92cad2f-4ea1-43fa-a59c-1f9b0eb09d8b" providerId="ADAL" clId="{5C5AF70D-3A03-48A6-A8E1-A22B27557A7F}" dt="2025-01-15T10:26:37.911" v="69"/>
        <pc:sldMkLst>
          <pc:docMk/>
          <pc:sldMk cId="2801475663" sldId="272"/>
        </pc:sldMkLst>
        <pc:spChg chg="mod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2" creationId="{58B935E7-7462-9099-36A1-FE9D3BB9D31C}"/>
          </ac:spMkLst>
        </pc:spChg>
        <pc:spChg chg="del mod">
          <ac:chgData name="Hanne Holmelund von Sehested" userId="b92cad2f-4ea1-43fa-a59c-1f9b0eb09d8b" providerId="ADAL" clId="{5C5AF70D-3A03-48A6-A8E1-A22B27557A7F}" dt="2025-01-15T10:25:24.461" v="59" actId="478"/>
          <ac:spMkLst>
            <pc:docMk/>
            <pc:sldMk cId="2801475663" sldId="272"/>
            <ac:spMk id="3" creationId="{8B061444-D3E1-6462-CE1B-24BB5488776C}"/>
          </ac:spMkLst>
        </pc:spChg>
        <pc:spChg chg="add del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7" creationId="{A8DB9CD9-59B1-4D73-BC4C-98796A48EF9B}"/>
          </ac:spMkLst>
        </pc:spChg>
        <pc:spChg chg="add del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9" creationId="{8874A6A9-41FF-4E33-AFA8-F9F81436A59E}"/>
          </ac:spMkLst>
        </pc:spChg>
        <pc:spChg chg="add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23" creationId="{A93898FF-D987-4B0E-BFB4-85F5EB356D4D}"/>
          </ac:spMkLst>
        </pc:spChg>
        <pc:spChg chg="add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25" creationId="{FEB84055-029C-4E86-8844-D05D96C024BC}"/>
          </ac:spMkLst>
        </pc:spChg>
        <pc:spChg chg="add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29" creationId="{799037F2-4CAF-446B-90DB-1480B247AA69}"/>
          </ac:spMkLst>
        </pc:spChg>
        <pc:spChg chg="add">
          <ac:chgData name="Hanne Holmelund von Sehested" userId="b92cad2f-4ea1-43fa-a59c-1f9b0eb09d8b" providerId="ADAL" clId="{5C5AF70D-3A03-48A6-A8E1-A22B27557A7F}" dt="2025-01-15T10:26:37.911" v="68" actId="26606"/>
          <ac:spMkLst>
            <pc:docMk/>
            <pc:sldMk cId="2801475663" sldId="272"/>
            <ac:spMk id="31" creationId="{7128589C-AF3D-49CF-BD92-C1D1D2F5387F}"/>
          </ac:spMkLst>
        </pc:spChg>
        <pc:grpChg chg="add del">
          <ac:chgData name="Hanne Holmelund von Sehested" userId="b92cad2f-4ea1-43fa-a59c-1f9b0eb09d8b" providerId="ADAL" clId="{5C5AF70D-3A03-48A6-A8E1-A22B27557A7F}" dt="2025-01-15T10:26:37.911" v="68" actId="26606"/>
          <ac:grpSpMkLst>
            <pc:docMk/>
            <pc:sldMk cId="2801475663" sldId="272"/>
            <ac:grpSpMk id="11" creationId="{721D730E-1F97-4071-B143-B05E6D2599BC}"/>
          </ac:grpSpMkLst>
        </pc:grpChg>
        <pc:picChg chg="add">
          <ac:chgData name="Hanne Holmelund von Sehested" userId="b92cad2f-4ea1-43fa-a59c-1f9b0eb09d8b" providerId="ADAL" clId="{5C5AF70D-3A03-48A6-A8E1-A22B27557A7F}" dt="2025-01-15T10:26:37.911" v="68" actId="26606"/>
          <ac:picMkLst>
            <pc:docMk/>
            <pc:sldMk cId="2801475663" sldId="272"/>
            <ac:picMk id="27" creationId="{8A2842C0-6210-4FDB-B1FF-C14C927377FB}"/>
          </ac:picMkLst>
        </pc:picChg>
      </pc:sldChg>
      <pc:sldChg chg="modSp mod">
        <pc:chgData name="Hanne Holmelund von Sehested" userId="b92cad2f-4ea1-43fa-a59c-1f9b0eb09d8b" providerId="ADAL" clId="{5C5AF70D-3A03-48A6-A8E1-A22B27557A7F}" dt="2025-01-15T10:27:11.265" v="73" actId="20577"/>
        <pc:sldMkLst>
          <pc:docMk/>
          <pc:sldMk cId="1266965747" sldId="279"/>
        </pc:sldMkLst>
        <pc:spChg chg="mod">
          <ac:chgData name="Hanne Holmelund von Sehested" userId="b92cad2f-4ea1-43fa-a59c-1f9b0eb09d8b" providerId="ADAL" clId="{5C5AF70D-3A03-48A6-A8E1-A22B27557A7F}" dt="2025-01-15T10:27:11.265" v="73" actId="20577"/>
          <ac:spMkLst>
            <pc:docMk/>
            <pc:sldMk cId="1266965747" sldId="279"/>
            <ac:spMk id="2" creationId="{19AD5DAF-138D-7B4B-18E5-F5E12B09D3E5}"/>
          </ac:spMkLst>
        </pc:spChg>
      </pc:sldChg>
      <pc:sldChg chg="modSp mod">
        <pc:chgData name="Hanne Holmelund von Sehested" userId="b92cad2f-4ea1-43fa-a59c-1f9b0eb09d8b" providerId="ADAL" clId="{5C5AF70D-3A03-48A6-A8E1-A22B27557A7F}" dt="2025-01-15T10:28:03.696" v="106"/>
        <pc:sldMkLst>
          <pc:docMk/>
          <pc:sldMk cId="2843723855" sldId="280"/>
        </pc:sldMkLst>
        <pc:spChg chg="mod">
          <ac:chgData name="Hanne Holmelund von Sehested" userId="b92cad2f-4ea1-43fa-a59c-1f9b0eb09d8b" providerId="ADAL" clId="{5C5AF70D-3A03-48A6-A8E1-A22B27557A7F}" dt="2025-01-15T10:28:03.696" v="106"/>
          <ac:spMkLst>
            <pc:docMk/>
            <pc:sldMk cId="2843723855" sldId="280"/>
            <ac:spMk id="2" creationId="{A4360F85-6FE1-231C-A154-F0CC3BCCB49B}"/>
          </ac:spMkLst>
        </pc:spChg>
      </pc:sldChg>
      <pc:sldChg chg="addSp modSp new mod setBg addAnim setClrOvrMap">
        <pc:chgData name="Hanne Holmelund von Sehested" userId="b92cad2f-4ea1-43fa-a59c-1f9b0eb09d8b" providerId="ADAL" clId="{5C5AF70D-3A03-48A6-A8E1-A22B27557A7F}" dt="2025-01-15T10:23:39.726" v="27"/>
        <pc:sldMkLst>
          <pc:docMk/>
          <pc:sldMk cId="3974432584" sldId="283"/>
        </pc:sldMkLst>
        <pc:spChg chg="mod">
          <ac:chgData name="Hanne Holmelund von Sehested" userId="b92cad2f-4ea1-43fa-a59c-1f9b0eb09d8b" providerId="ADAL" clId="{5C5AF70D-3A03-48A6-A8E1-A22B27557A7F}" dt="2025-01-15T10:23:39.726" v="26" actId="26606"/>
          <ac:spMkLst>
            <pc:docMk/>
            <pc:sldMk cId="3974432584" sldId="283"/>
            <ac:spMk id="2" creationId="{0EF19A0B-61E3-F7F8-F1E9-2E6CC0C76DCC}"/>
          </ac:spMkLst>
        </pc:spChg>
        <pc:spChg chg="add">
          <ac:chgData name="Hanne Holmelund von Sehested" userId="b92cad2f-4ea1-43fa-a59c-1f9b0eb09d8b" providerId="ADAL" clId="{5C5AF70D-3A03-48A6-A8E1-A22B27557A7F}" dt="2025-01-15T10:23:39.726" v="26" actId="26606"/>
          <ac:spMkLst>
            <pc:docMk/>
            <pc:sldMk cId="3974432584" sldId="283"/>
            <ac:spMk id="7" creationId="{66B332A4-D438-4773-A77F-5ED49A448D9D}"/>
          </ac:spMkLst>
        </pc:spChg>
        <pc:spChg chg="add">
          <ac:chgData name="Hanne Holmelund von Sehested" userId="b92cad2f-4ea1-43fa-a59c-1f9b0eb09d8b" providerId="ADAL" clId="{5C5AF70D-3A03-48A6-A8E1-A22B27557A7F}" dt="2025-01-15T10:23:39.726" v="26" actId="26606"/>
          <ac:spMkLst>
            <pc:docMk/>
            <pc:sldMk cId="3974432584" sldId="283"/>
            <ac:spMk id="9" creationId="{DF9AD32D-FF05-44F4-BD4D-9CEE89B71EB9}"/>
          </ac:spMkLst>
        </pc:spChg>
      </pc:sldChg>
      <pc:sldChg chg="addSp modSp new mod setBg addAnim setClrOvrMap">
        <pc:chgData name="Hanne Holmelund von Sehested" userId="b92cad2f-4ea1-43fa-a59c-1f9b0eb09d8b" providerId="ADAL" clId="{5C5AF70D-3A03-48A6-A8E1-A22B27557A7F}" dt="2025-01-15T10:23:43.306" v="29"/>
        <pc:sldMkLst>
          <pc:docMk/>
          <pc:sldMk cId="2185940570" sldId="284"/>
        </pc:sldMkLst>
        <pc:spChg chg="mod">
          <ac:chgData name="Hanne Holmelund von Sehested" userId="b92cad2f-4ea1-43fa-a59c-1f9b0eb09d8b" providerId="ADAL" clId="{5C5AF70D-3A03-48A6-A8E1-A22B27557A7F}" dt="2025-01-15T10:23:43.290" v="28" actId="26606"/>
          <ac:spMkLst>
            <pc:docMk/>
            <pc:sldMk cId="2185940570" sldId="284"/>
            <ac:spMk id="2" creationId="{267CBC80-2C3F-FF95-703D-180D2F33B609}"/>
          </ac:spMkLst>
        </pc:spChg>
        <pc:spChg chg="add">
          <ac:chgData name="Hanne Holmelund von Sehested" userId="b92cad2f-4ea1-43fa-a59c-1f9b0eb09d8b" providerId="ADAL" clId="{5C5AF70D-3A03-48A6-A8E1-A22B27557A7F}" dt="2025-01-15T10:23:43.290" v="28" actId="26606"/>
          <ac:spMkLst>
            <pc:docMk/>
            <pc:sldMk cId="2185940570" sldId="284"/>
            <ac:spMk id="7" creationId="{66B332A4-D438-4773-A77F-5ED49A448D9D}"/>
          </ac:spMkLst>
        </pc:spChg>
        <pc:spChg chg="add">
          <ac:chgData name="Hanne Holmelund von Sehested" userId="b92cad2f-4ea1-43fa-a59c-1f9b0eb09d8b" providerId="ADAL" clId="{5C5AF70D-3A03-48A6-A8E1-A22B27557A7F}" dt="2025-01-15T10:23:43.290" v="28" actId="26606"/>
          <ac:spMkLst>
            <pc:docMk/>
            <pc:sldMk cId="2185940570" sldId="284"/>
            <ac:spMk id="9" creationId="{DF9AD32D-FF05-44F4-BD4D-9CEE89B71EB9}"/>
          </ac:spMkLst>
        </pc:spChg>
      </pc:sldChg>
      <pc:sldChg chg="addSp modSp new mod setBg addAnim setClrOvrMap">
        <pc:chgData name="Hanne Holmelund von Sehested" userId="b92cad2f-4ea1-43fa-a59c-1f9b0eb09d8b" providerId="ADAL" clId="{5C5AF70D-3A03-48A6-A8E1-A22B27557A7F}" dt="2025-01-15T10:23:51.512" v="31"/>
        <pc:sldMkLst>
          <pc:docMk/>
          <pc:sldMk cId="340592139" sldId="285"/>
        </pc:sldMkLst>
        <pc:spChg chg="mod">
          <ac:chgData name="Hanne Holmelund von Sehested" userId="b92cad2f-4ea1-43fa-a59c-1f9b0eb09d8b" providerId="ADAL" clId="{5C5AF70D-3A03-48A6-A8E1-A22B27557A7F}" dt="2025-01-15T10:23:51.511" v="30" actId="26606"/>
          <ac:spMkLst>
            <pc:docMk/>
            <pc:sldMk cId="340592139" sldId="285"/>
            <ac:spMk id="2" creationId="{E0A8A93E-C10E-1D60-A5B6-F466ABD6D2B9}"/>
          </ac:spMkLst>
        </pc:spChg>
        <pc:spChg chg="add">
          <ac:chgData name="Hanne Holmelund von Sehested" userId="b92cad2f-4ea1-43fa-a59c-1f9b0eb09d8b" providerId="ADAL" clId="{5C5AF70D-3A03-48A6-A8E1-A22B27557A7F}" dt="2025-01-15T10:23:51.511" v="30" actId="26606"/>
          <ac:spMkLst>
            <pc:docMk/>
            <pc:sldMk cId="340592139" sldId="285"/>
            <ac:spMk id="7" creationId="{66B332A4-D438-4773-A77F-5ED49A448D9D}"/>
          </ac:spMkLst>
        </pc:spChg>
        <pc:spChg chg="add">
          <ac:chgData name="Hanne Holmelund von Sehested" userId="b92cad2f-4ea1-43fa-a59c-1f9b0eb09d8b" providerId="ADAL" clId="{5C5AF70D-3A03-48A6-A8E1-A22B27557A7F}" dt="2025-01-15T10:23:51.511" v="30" actId="26606"/>
          <ac:spMkLst>
            <pc:docMk/>
            <pc:sldMk cId="340592139" sldId="285"/>
            <ac:spMk id="9" creationId="{DF9AD32D-FF05-44F4-BD4D-9CEE89B71EB9}"/>
          </ac:spMkLst>
        </pc:spChg>
      </pc:sldChg>
      <pc:sldChg chg="addSp modSp new mod setBg addAnim setClrOvrMap">
        <pc:chgData name="Hanne Holmelund von Sehested" userId="b92cad2f-4ea1-43fa-a59c-1f9b0eb09d8b" providerId="ADAL" clId="{5C5AF70D-3A03-48A6-A8E1-A22B27557A7F}" dt="2025-01-15T10:24:08.688" v="33"/>
        <pc:sldMkLst>
          <pc:docMk/>
          <pc:sldMk cId="1407184755" sldId="286"/>
        </pc:sldMkLst>
        <pc:spChg chg="mod">
          <ac:chgData name="Hanne Holmelund von Sehested" userId="b92cad2f-4ea1-43fa-a59c-1f9b0eb09d8b" providerId="ADAL" clId="{5C5AF70D-3A03-48A6-A8E1-A22B27557A7F}" dt="2025-01-15T10:24:08.686" v="32" actId="26606"/>
          <ac:spMkLst>
            <pc:docMk/>
            <pc:sldMk cId="1407184755" sldId="286"/>
            <ac:spMk id="2" creationId="{206E9334-20CF-C707-F6FC-2EB85332D127}"/>
          </ac:spMkLst>
        </pc:spChg>
        <pc:spChg chg="add">
          <ac:chgData name="Hanne Holmelund von Sehested" userId="b92cad2f-4ea1-43fa-a59c-1f9b0eb09d8b" providerId="ADAL" clId="{5C5AF70D-3A03-48A6-A8E1-A22B27557A7F}" dt="2025-01-15T10:24:08.686" v="32" actId="26606"/>
          <ac:spMkLst>
            <pc:docMk/>
            <pc:sldMk cId="1407184755" sldId="286"/>
            <ac:spMk id="7" creationId="{66B332A4-D438-4773-A77F-5ED49A448D9D}"/>
          </ac:spMkLst>
        </pc:spChg>
        <pc:spChg chg="add">
          <ac:chgData name="Hanne Holmelund von Sehested" userId="b92cad2f-4ea1-43fa-a59c-1f9b0eb09d8b" providerId="ADAL" clId="{5C5AF70D-3A03-48A6-A8E1-A22B27557A7F}" dt="2025-01-15T10:24:08.686" v="32" actId="26606"/>
          <ac:spMkLst>
            <pc:docMk/>
            <pc:sldMk cId="1407184755" sldId="286"/>
            <ac:spMk id="9" creationId="{DF9AD32D-FF05-44F4-BD4D-9CEE89B71EB9}"/>
          </ac:spMkLst>
        </pc:spChg>
      </pc:sldChg>
      <pc:sldChg chg="addSp modSp new mod setBg">
        <pc:chgData name="Hanne Holmelund von Sehested" userId="b92cad2f-4ea1-43fa-a59c-1f9b0eb09d8b" providerId="ADAL" clId="{5C5AF70D-3A03-48A6-A8E1-A22B27557A7F}" dt="2025-01-15T10:26:18.895" v="61" actId="26606"/>
        <pc:sldMkLst>
          <pc:docMk/>
          <pc:sldMk cId="1042548367" sldId="287"/>
        </pc:sldMkLst>
        <pc:spChg chg="mod">
          <ac:chgData name="Hanne Holmelund von Sehested" userId="b92cad2f-4ea1-43fa-a59c-1f9b0eb09d8b" providerId="ADAL" clId="{5C5AF70D-3A03-48A6-A8E1-A22B27557A7F}" dt="2025-01-15T10:26:18.895" v="61" actId="26606"/>
          <ac:spMkLst>
            <pc:docMk/>
            <pc:sldMk cId="1042548367" sldId="287"/>
            <ac:spMk id="2" creationId="{90A02F45-4E74-4C5A-189E-623CF7E1614D}"/>
          </ac:spMkLst>
        </pc:spChg>
        <pc:spChg chg="add">
          <ac:chgData name="Hanne Holmelund von Sehested" userId="b92cad2f-4ea1-43fa-a59c-1f9b0eb09d8b" providerId="ADAL" clId="{5C5AF70D-3A03-48A6-A8E1-A22B27557A7F}" dt="2025-01-15T10:26:18.895" v="61" actId="26606"/>
          <ac:spMkLst>
            <pc:docMk/>
            <pc:sldMk cId="1042548367" sldId="287"/>
            <ac:spMk id="7" creationId="{A93898FF-D987-4B0E-BFB4-85F5EB356D4D}"/>
          </ac:spMkLst>
        </pc:spChg>
        <pc:spChg chg="add">
          <ac:chgData name="Hanne Holmelund von Sehested" userId="b92cad2f-4ea1-43fa-a59c-1f9b0eb09d8b" providerId="ADAL" clId="{5C5AF70D-3A03-48A6-A8E1-A22B27557A7F}" dt="2025-01-15T10:26:18.895" v="61" actId="26606"/>
          <ac:spMkLst>
            <pc:docMk/>
            <pc:sldMk cId="1042548367" sldId="287"/>
            <ac:spMk id="9" creationId="{FEB84055-029C-4E86-8844-D05D96C024BC}"/>
          </ac:spMkLst>
        </pc:spChg>
        <pc:spChg chg="add">
          <ac:chgData name="Hanne Holmelund von Sehested" userId="b92cad2f-4ea1-43fa-a59c-1f9b0eb09d8b" providerId="ADAL" clId="{5C5AF70D-3A03-48A6-A8E1-A22B27557A7F}" dt="2025-01-15T10:26:18.895" v="61" actId="26606"/>
          <ac:spMkLst>
            <pc:docMk/>
            <pc:sldMk cId="1042548367" sldId="287"/>
            <ac:spMk id="13" creationId="{799037F2-4CAF-446B-90DB-1480B247AA69}"/>
          </ac:spMkLst>
        </pc:spChg>
        <pc:spChg chg="add">
          <ac:chgData name="Hanne Holmelund von Sehested" userId="b92cad2f-4ea1-43fa-a59c-1f9b0eb09d8b" providerId="ADAL" clId="{5C5AF70D-3A03-48A6-A8E1-A22B27557A7F}" dt="2025-01-15T10:26:18.895" v="61" actId="26606"/>
          <ac:spMkLst>
            <pc:docMk/>
            <pc:sldMk cId="1042548367" sldId="287"/>
            <ac:spMk id="15" creationId="{7128589C-AF3D-49CF-BD92-C1D1D2F5387F}"/>
          </ac:spMkLst>
        </pc:spChg>
        <pc:picChg chg="add">
          <ac:chgData name="Hanne Holmelund von Sehested" userId="b92cad2f-4ea1-43fa-a59c-1f9b0eb09d8b" providerId="ADAL" clId="{5C5AF70D-3A03-48A6-A8E1-A22B27557A7F}" dt="2025-01-15T10:26:18.895" v="61" actId="26606"/>
          <ac:picMkLst>
            <pc:docMk/>
            <pc:sldMk cId="1042548367" sldId="287"/>
            <ac:picMk id="11" creationId="{8A2842C0-6210-4FDB-B1FF-C14C927377FB}"/>
          </ac:picMkLst>
        </pc:picChg>
      </pc:sldChg>
      <pc:sldChg chg="addSp modSp new mod setBg addAnim">
        <pc:chgData name="Hanne Holmelund von Sehested" userId="b92cad2f-4ea1-43fa-a59c-1f9b0eb09d8b" providerId="ADAL" clId="{5C5AF70D-3A03-48A6-A8E1-A22B27557A7F}" dt="2025-01-15T10:26:23.344" v="63"/>
        <pc:sldMkLst>
          <pc:docMk/>
          <pc:sldMk cId="972666238" sldId="288"/>
        </pc:sldMkLst>
        <pc:spChg chg="mod">
          <ac:chgData name="Hanne Holmelund von Sehested" userId="b92cad2f-4ea1-43fa-a59c-1f9b0eb09d8b" providerId="ADAL" clId="{5C5AF70D-3A03-48A6-A8E1-A22B27557A7F}" dt="2025-01-15T10:26:23.342" v="62" actId="26606"/>
          <ac:spMkLst>
            <pc:docMk/>
            <pc:sldMk cId="972666238" sldId="288"/>
            <ac:spMk id="2" creationId="{42E92D46-3A93-49E9-C6C7-539C9EBBAFEC}"/>
          </ac:spMkLst>
        </pc:spChg>
        <pc:spChg chg="add">
          <ac:chgData name="Hanne Holmelund von Sehested" userId="b92cad2f-4ea1-43fa-a59c-1f9b0eb09d8b" providerId="ADAL" clId="{5C5AF70D-3A03-48A6-A8E1-A22B27557A7F}" dt="2025-01-15T10:26:23.342" v="62" actId="26606"/>
          <ac:spMkLst>
            <pc:docMk/>
            <pc:sldMk cId="972666238" sldId="288"/>
            <ac:spMk id="7" creationId="{A93898FF-D987-4B0E-BFB4-85F5EB356D4D}"/>
          </ac:spMkLst>
        </pc:spChg>
        <pc:spChg chg="add">
          <ac:chgData name="Hanne Holmelund von Sehested" userId="b92cad2f-4ea1-43fa-a59c-1f9b0eb09d8b" providerId="ADAL" clId="{5C5AF70D-3A03-48A6-A8E1-A22B27557A7F}" dt="2025-01-15T10:26:23.342" v="62" actId="26606"/>
          <ac:spMkLst>
            <pc:docMk/>
            <pc:sldMk cId="972666238" sldId="288"/>
            <ac:spMk id="9" creationId="{FEB84055-029C-4E86-8844-D05D96C024BC}"/>
          </ac:spMkLst>
        </pc:spChg>
        <pc:spChg chg="add">
          <ac:chgData name="Hanne Holmelund von Sehested" userId="b92cad2f-4ea1-43fa-a59c-1f9b0eb09d8b" providerId="ADAL" clId="{5C5AF70D-3A03-48A6-A8E1-A22B27557A7F}" dt="2025-01-15T10:26:23.342" v="62" actId="26606"/>
          <ac:spMkLst>
            <pc:docMk/>
            <pc:sldMk cId="972666238" sldId="288"/>
            <ac:spMk id="13" creationId="{799037F2-4CAF-446B-90DB-1480B247AA69}"/>
          </ac:spMkLst>
        </pc:spChg>
        <pc:spChg chg="add">
          <ac:chgData name="Hanne Holmelund von Sehested" userId="b92cad2f-4ea1-43fa-a59c-1f9b0eb09d8b" providerId="ADAL" clId="{5C5AF70D-3A03-48A6-A8E1-A22B27557A7F}" dt="2025-01-15T10:26:23.342" v="62" actId="26606"/>
          <ac:spMkLst>
            <pc:docMk/>
            <pc:sldMk cId="972666238" sldId="288"/>
            <ac:spMk id="15" creationId="{7128589C-AF3D-49CF-BD92-C1D1D2F5387F}"/>
          </ac:spMkLst>
        </pc:spChg>
        <pc:picChg chg="add">
          <ac:chgData name="Hanne Holmelund von Sehested" userId="b92cad2f-4ea1-43fa-a59c-1f9b0eb09d8b" providerId="ADAL" clId="{5C5AF70D-3A03-48A6-A8E1-A22B27557A7F}" dt="2025-01-15T10:26:23.342" v="62" actId="26606"/>
          <ac:picMkLst>
            <pc:docMk/>
            <pc:sldMk cId="972666238" sldId="288"/>
            <ac:picMk id="11" creationId="{8A2842C0-6210-4FDB-B1FF-C14C927377FB}"/>
          </ac:picMkLst>
        </pc:picChg>
      </pc:sldChg>
      <pc:sldChg chg="addSp modSp new mod setBg addAnim">
        <pc:chgData name="Hanne Holmelund von Sehested" userId="b92cad2f-4ea1-43fa-a59c-1f9b0eb09d8b" providerId="ADAL" clId="{5C5AF70D-3A03-48A6-A8E1-A22B27557A7F}" dt="2025-01-15T10:26:28.543" v="65"/>
        <pc:sldMkLst>
          <pc:docMk/>
          <pc:sldMk cId="703181091" sldId="289"/>
        </pc:sldMkLst>
        <pc:spChg chg="mod">
          <ac:chgData name="Hanne Holmelund von Sehested" userId="b92cad2f-4ea1-43fa-a59c-1f9b0eb09d8b" providerId="ADAL" clId="{5C5AF70D-3A03-48A6-A8E1-A22B27557A7F}" dt="2025-01-15T10:26:28.531" v="64" actId="26606"/>
          <ac:spMkLst>
            <pc:docMk/>
            <pc:sldMk cId="703181091" sldId="289"/>
            <ac:spMk id="2" creationId="{65B7032E-A52A-6B37-D60E-BFC6EC3B582E}"/>
          </ac:spMkLst>
        </pc:spChg>
        <pc:spChg chg="add">
          <ac:chgData name="Hanne Holmelund von Sehested" userId="b92cad2f-4ea1-43fa-a59c-1f9b0eb09d8b" providerId="ADAL" clId="{5C5AF70D-3A03-48A6-A8E1-A22B27557A7F}" dt="2025-01-15T10:26:28.531" v="64" actId="26606"/>
          <ac:spMkLst>
            <pc:docMk/>
            <pc:sldMk cId="703181091" sldId="289"/>
            <ac:spMk id="7" creationId="{A93898FF-D987-4B0E-BFB4-85F5EB356D4D}"/>
          </ac:spMkLst>
        </pc:spChg>
        <pc:spChg chg="add">
          <ac:chgData name="Hanne Holmelund von Sehested" userId="b92cad2f-4ea1-43fa-a59c-1f9b0eb09d8b" providerId="ADAL" clId="{5C5AF70D-3A03-48A6-A8E1-A22B27557A7F}" dt="2025-01-15T10:26:28.531" v="64" actId="26606"/>
          <ac:spMkLst>
            <pc:docMk/>
            <pc:sldMk cId="703181091" sldId="289"/>
            <ac:spMk id="9" creationId="{FEB84055-029C-4E86-8844-D05D96C024BC}"/>
          </ac:spMkLst>
        </pc:spChg>
        <pc:spChg chg="add">
          <ac:chgData name="Hanne Holmelund von Sehested" userId="b92cad2f-4ea1-43fa-a59c-1f9b0eb09d8b" providerId="ADAL" clId="{5C5AF70D-3A03-48A6-A8E1-A22B27557A7F}" dt="2025-01-15T10:26:28.531" v="64" actId="26606"/>
          <ac:spMkLst>
            <pc:docMk/>
            <pc:sldMk cId="703181091" sldId="289"/>
            <ac:spMk id="13" creationId="{799037F2-4CAF-446B-90DB-1480B247AA69}"/>
          </ac:spMkLst>
        </pc:spChg>
        <pc:spChg chg="add">
          <ac:chgData name="Hanne Holmelund von Sehested" userId="b92cad2f-4ea1-43fa-a59c-1f9b0eb09d8b" providerId="ADAL" clId="{5C5AF70D-3A03-48A6-A8E1-A22B27557A7F}" dt="2025-01-15T10:26:28.531" v="64" actId="26606"/>
          <ac:spMkLst>
            <pc:docMk/>
            <pc:sldMk cId="703181091" sldId="289"/>
            <ac:spMk id="15" creationId="{7128589C-AF3D-49CF-BD92-C1D1D2F5387F}"/>
          </ac:spMkLst>
        </pc:spChg>
        <pc:picChg chg="add">
          <ac:chgData name="Hanne Holmelund von Sehested" userId="b92cad2f-4ea1-43fa-a59c-1f9b0eb09d8b" providerId="ADAL" clId="{5C5AF70D-3A03-48A6-A8E1-A22B27557A7F}" dt="2025-01-15T10:26:28.531" v="64" actId="26606"/>
          <ac:picMkLst>
            <pc:docMk/>
            <pc:sldMk cId="703181091" sldId="289"/>
            <ac:picMk id="11" creationId="{8A2842C0-6210-4FDB-B1FF-C14C927377FB}"/>
          </ac:picMkLst>
        </pc:picChg>
      </pc:sldChg>
      <pc:sldChg chg="addSp modSp new mod setBg addAnim">
        <pc:chgData name="Hanne Holmelund von Sehested" userId="b92cad2f-4ea1-43fa-a59c-1f9b0eb09d8b" providerId="ADAL" clId="{5C5AF70D-3A03-48A6-A8E1-A22B27557A7F}" dt="2025-01-15T10:26:34.292" v="67"/>
        <pc:sldMkLst>
          <pc:docMk/>
          <pc:sldMk cId="2189891212" sldId="290"/>
        </pc:sldMkLst>
        <pc:spChg chg="mod">
          <ac:chgData name="Hanne Holmelund von Sehested" userId="b92cad2f-4ea1-43fa-a59c-1f9b0eb09d8b" providerId="ADAL" clId="{5C5AF70D-3A03-48A6-A8E1-A22B27557A7F}" dt="2025-01-15T10:26:34.292" v="66" actId="26606"/>
          <ac:spMkLst>
            <pc:docMk/>
            <pc:sldMk cId="2189891212" sldId="290"/>
            <ac:spMk id="2" creationId="{BC08A355-6A59-9CDD-DD34-C7157419906F}"/>
          </ac:spMkLst>
        </pc:spChg>
        <pc:spChg chg="add">
          <ac:chgData name="Hanne Holmelund von Sehested" userId="b92cad2f-4ea1-43fa-a59c-1f9b0eb09d8b" providerId="ADAL" clId="{5C5AF70D-3A03-48A6-A8E1-A22B27557A7F}" dt="2025-01-15T10:26:34.292" v="66" actId="26606"/>
          <ac:spMkLst>
            <pc:docMk/>
            <pc:sldMk cId="2189891212" sldId="290"/>
            <ac:spMk id="7" creationId="{A93898FF-D987-4B0E-BFB4-85F5EB356D4D}"/>
          </ac:spMkLst>
        </pc:spChg>
        <pc:spChg chg="add">
          <ac:chgData name="Hanne Holmelund von Sehested" userId="b92cad2f-4ea1-43fa-a59c-1f9b0eb09d8b" providerId="ADAL" clId="{5C5AF70D-3A03-48A6-A8E1-A22B27557A7F}" dt="2025-01-15T10:26:34.292" v="66" actId="26606"/>
          <ac:spMkLst>
            <pc:docMk/>
            <pc:sldMk cId="2189891212" sldId="290"/>
            <ac:spMk id="9" creationId="{FEB84055-029C-4E86-8844-D05D96C024BC}"/>
          </ac:spMkLst>
        </pc:spChg>
        <pc:spChg chg="add">
          <ac:chgData name="Hanne Holmelund von Sehested" userId="b92cad2f-4ea1-43fa-a59c-1f9b0eb09d8b" providerId="ADAL" clId="{5C5AF70D-3A03-48A6-A8E1-A22B27557A7F}" dt="2025-01-15T10:26:34.292" v="66" actId="26606"/>
          <ac:spMkLst>
            <pc:docMk/>
            <pc:sldMk cId="2189891212" sldId="290"/>
            <ac:spMk id="13" creationId="{799037F2-4CAF-446B-90DB-1480B247AA69}"/>
          </ac:spMkLst>
        </pc:spChg>
        <pc:spChg chg="add">
          <ac:chgData name="Hanne Holmelund von Sehested" userId="b92cad2f-4ea1-43fa-a59c-1f9b0eb09d8b" providerId="ADAL" clId="{5C5AF70D-3A03-48A6-A8E1-A22B27557A7F}" dt="2025-01-15T10:26:34.292" v="66" actId="26606"/>
          <ac:spMkLst>
            <pc:docMk/>
            <pc:sldMk cId="2189891212" sldId="290"/>
            <ac:spMk id="15" creationId="{7128589C-AF3D-49CF-BD92-C1D1D2F5387F}"/>
          </ac:spMkLst>
        </pc:spChg>
        <pc:picChg chg="add">
          <ac:chgData name="Hanne Holmelund von Sehested" userId="b92cad2f-4ea1-43fa-a59c-1f9b0eb09d8b" providerId="ADAL" clId="{5C5AF70D-3A03-48A6-A8E1-A22B27557A7F}" dt="2025-01-15T10:26:34.292" v="66" actId="26606"/>
          <ac:picMkLst>
            <pc:docMk/>
            <pc:sldMk cId="2189891212" sldId="290"/>
            <ac:picMk id="11" creationId="{8A2842C0-6210-4FDB-B1FF-C14C927377F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3E98F8-2EE7-5760-1A7B-F13EAF3D2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9BC074F-5A76-BCBB-1C09-8749701C1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003001-BA4C-09A1-8BBC-7362B0806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C673A4-E5C3-7CBD-D89D-BCC7FBF77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BD5062-3D6F-85CE-D212-6B17BE5F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407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0C2F10-B494-EE87-8467-05E3CDFF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765D99-DAC0-1818-06DB-5937C558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CBC1A3-782B-C637-ECBA-1EBA2D4B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2ACC78-CFC9-7495-6BAA-D92CC2381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475DB7-563B-AAC2-DF3D-A237AFE0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121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72641-735C-F5B6-4221-DCB30152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8B919A-E1C0-9E16-F805-E22254C20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76D36C-7D5B-8248-ED2E-B237DD56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FDAD6C-E5EF-4E63-28F4-CA053273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ECE07E-096D-ECB2-C2FC-1C97B6CE8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419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C737D-63F6-4D2E-2CE7-5A0EE2157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67DD91-A5A2-DB11-9F00-6270FE7CA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2B87673-1D21-B27F-7C33-A666D8C1E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85F6D2-08C9-D906-A93D-AE079ED8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DE9F72-5638-CB39-BAC1-E01D87668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80AC758-A0A2-60B0-EDAC-46574A852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504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CCA7D-138D-F887-DAB9-6667BBE8B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197602-DCC3-D1B1-0D44-5AF26B227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0ACDE22-0D6F-F3FD-938C-2958DF7CE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5E7B3CB-BE97-C5B4-9509-C9395FEAB6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374BAA3-C0C5-17B2-96A6-94814E76A9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AC8B00B-3E2D-1680-F33A-E201CF051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F3F55B8-5842-00BF-6F18-BB1D8BFB7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8332E1D-8EE8-3825-400B-EA9D73C0B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7925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7F5BFE-45A0-8BF3-A89B-9F4D38718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F89ACDE-316A-F309-BFA4-B41FCDA67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C0CD88E-DFAC-1EF3-9241-E216CA558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067302D-46BA-91FA-B4C7-E67B82D2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53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1BF4EBF-7C25-6267-DD88-634C3FA33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D14B517-F8B6-2434-C7DE-77D1F4E4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0493DC2-A693-047A-2E3F-0032DB81E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152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5CAA2-047D-F046-7EEB-6342A6BCB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60E339-C021-01C7-0D07-F6C8E172C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B5630E0-B609-AE3D-2EFC-54E211088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7C0312A-6DDA-D8B1-8F8A-047E2643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25320D5-9A37-84C4-AB16-59B645064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A306AE7-E4E0-7DE2-3B0C-C7BB1A846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23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99AC3C-DCBA-916E-1CBE-16F08E6B7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149163D-E5F1-AA5E-4B2C-BCD1670EA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07C3FA9-F3CE-7122-7EE1-DA953246D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2D9F31-3444-B84B-979F-0B212A76E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95348C9-111C-8CDB-6FC6-01F88AD68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EC2307-BE55-FF1A-63E5-EB74F6C2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138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07529-2275-BFEE-C1F3-5C624C4ED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DF602E-FF53-36D4-D880-0A1558945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71E37B-E42E-BAA3-6316-885EE9A9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5FB9F2-9995-A181-4D2B-4233384C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FD0002-CCEE-1DAC-4478-04CD0209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978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CF0CF4C-C3A6-E68C-66C8-8BDA3B383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76C455C-5E3D-7831-6ED5-7BF633E8E6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20BAEA-FCDF-22D0-5A6D-98B10D6B2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4E96D8-9766-2CB5-7E5A-65043CDA2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6A385D-FDA5-6471-23D9-4F3A91C08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627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6566A38-44FD-A297-F58E-36A351B2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D392899-9D84-FB8B-22EC-BD780919D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5D7FA7-E793-63B6-C965-38DCA4025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B2E63-51CB-4027-819F-825BE0D5B6B4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BC3EA1-39D8-8356-B239-1A8A0E1A93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CB6307-4590-00A6-3DB2-58F3489D9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8BAB-54DF-484F-A6B2-D5BF9994F9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355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s://i.guim.co.uk/img/media/01cc7089f95a92554e4ea4a2b3d0e2da4b3ca34e/0_267_4000_2400/master/4000.jpg?width=1200&amp;height=1200&amp;quality=85&amp;auto=format&amp;fit=crop&amp;s=f2e06d163f32927e28fbd60e67368fa0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s://static.dw.com/image/56927738_605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s://www.bundespraesident.de/SharedDocs/Bilder/EN/Frank-Walter-Steinmeier/Archiv/Reden/Schloss/Rede-Grosser-Saal-25-lila-Graubner-wohlwollend.jpg?__blob=normal&amp;v=1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s://www.globalgovernmentforum.com/wp-content/uploads/2021-11-18_Mass-vaccinations-webinar-writeup_vaccination-center_CREDIT-Division-of-Military-and-Naval-Affairs-photo-by-Captain-Mark-Getman-New-York-Guard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s://s3.amazonaws.com/cms.ipressroom.com/296/files/20205/202006242033/5ef3b8a52cfac26f91aca982_GettyImages-1214886737/GettyImages-1214886737_e4ebdc2f-6f02-44dc-9714-f55b850b58c9-prv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FA03-B08B-77F8-7EA6-4F58EBFCC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7689" y="3071183"/>
            <a:ext cx="9910296" cy="2590027"/>
          </a:xfrm>
        </p:spPr>
        <p:txBody>
          <a:bodyPr anchor="t">
            <a:normAutofit/>
          </a:bodyPr>
          <a:lstStyle/>
          <a:p>
            <a:pPr algn="l"/>
            <a:r>
              <a:rPr lang="da-DK" sz="8000" dirty="0"/>
              <a:t>BioNTech. FRAGEN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13D324F-79BA-DAAB-ADBF-697F55C23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688" y="1553518"/>
            <a:ext cx="9910295" cy="1281733"/>
          </a:xfrm>
        </p:spPr>
        <p:txBody>
          <a:bodyPr anchor="b">
            <a:normAutofit/>
          </a:bodyPr>
          <a:lstStyle/>
          <a:p>
            <a:pPr algn="l"/>
            <a:endParaRPr lang="da-D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31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5B339F4-93B9-4E04-9721-143AD6782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0"/>
            <a:ext cx="7147352" cy="5777808"/>
            <a:chOff x="329184" y="1"/>
            <a:chExt cx="524256" cy="577780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141939-448C-A635-382E-24D7CCBA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31961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0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Sahin erwartet, dass die Sterblichkeit die nächsten zehn Jahre sowie eine andere Krankheit ist. Welche Krankheit?</a:t>
            </a:r>
            <a:br>
              <a:rPr lang="en-US" sz="3800" b="0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3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225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AD5DAF-138D-7B4B-18E5-F5E12B09D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Welche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Tech-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giganten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ist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das 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indset für den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Impfstoff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entwickeln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vergleichen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mit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6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5B339F4-93B9-4E04-9721-143AD6782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0"/>
            <a:ext cx="7147352" cy="5777808"/>
            <a:chOff x="329184" y="1"/>
            <a:chExt cx="524256" cy="577780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360F85-6FE1-231C-A154-F0CC3BCC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31961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Was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haben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sie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getan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um den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Prozess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zu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entwickeln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372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328C03-98FE-2870-BBB7-642907CC6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Wer</a:t>
            </a:r>
            <a:r>
              <a:rPr lang="en-US" sz="56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6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ist</a:t>
            </a:r>
            <a:r>
              <a:rPr lang="en-US" sz="56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6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derjenige</a:t>
            </a:r>
            <a:r>
              <a:rPr lang="en-US" sz="56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, der die Rede </a:t>
            </a:r>
            <a:r>
              <a:rPr lang="en-US" sz="56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hält</a:t>
            </a:r>
            <a:r>
              <a:rPr lang="en-US" sz="56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br>
              <a:rPr lang="en-US" sz="56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5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126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5B339F4-93B9-4E04-9721-143AD6782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0"/>
            <a:ext cx="7147352" cy="5777808"/>
            <a:chOff x="329184" y="1"/>
            <a:chExt cx="524256" cy="577780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3B31E6-9DC4-DFF8-89A4-F8F5060A6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31961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Wann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haben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sie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die Rede </a:t>
            </a:r>
            <a:r>
              <a:rPr lang="en-US" sz="60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gehalten</a:t>
            </a:r>
            <a:r>
              <a:rPr lang="en-US" sz="60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80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604C04-A943-F619-F250-775CE41EB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Welche</a:t>
            </a:r>
            <a:r>
              <a:rPr lang="en-US" sz="5400" b="0" i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Rolle </a:t>
            </a:r>
            <a:r>
              <a:rPr lang="en-US" sz="5400" b="0" i="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spielte</a:t>
            </a:r>
            <a:r>
              <a:rPr lang="en-US" sz="5400" b="0" i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BioNTech </a:t>
            </a:r>
            <a:r>
              <a:rPr lang="en-US" sz="5400" b="0" i="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bei</a:t>
            </a:r>
            <a:r>
              <a:rPr lang="en-US" sz="5400" b="0" i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der </a:t>
            </a:r>
            <a:r>
              <a:rPr lang="en-US" sz="5400" b="0" i="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Entwicklung</a:t>
            </a:r>
            <a:r>
              <a:rPr lang="en-US" sz="5400" b="0" i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des </a:t>
            </a:r>
            <a:r>
              <a:rPr lang="en-US" sz="5400" b="0" i="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Impfstoffs</a:t>
            </a:r>
            <a:r>
              <a:rPr lang="en-US" sz="5400" b="0" i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?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546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F19A0B-61E3-F7F8-F1E9-2E6CC0C76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de-DE" sz="5400" b="0" i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Welche Auszeichnung haben sie erhalten?</a:t>
            </a:r>
            <a:endParaRPr lang="da-DK" sz="54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32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7CBC80-2C3F-FF95-703D-180D2F33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de-DE" sz="5400" b="0" i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Was haben sie entwickelt?</a:t>
            </a:r>
            <a:endParaRPr lang="da-DK" sz="54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940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A8A93E-C10E-1D60-A5B6-F466ABD6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de-DE" sz="5400" b="0" i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Wozu forderte Sahin die Menschen auf?</a:t>
            </a:r>
            <a:endParaRPr lang="da-DK" sz="54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92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6E9334-20CF-C707-F6FC-2EB85332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de-DE" sz="5400" b="0" i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Was ist das Ziel des Impfstoffs?</a:t>
            </a:r>
            <a:endParaRPr lang="da-DK" sz="54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84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1A5055-E5D6-AE48-B9AA-B6E0995E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de-DE" sz="3600" dirty="0">
                <a:solidFill>
                  <a:srgbClr val="FFFFFF"/>
                </a:solidFill>
              </a:rPr>
              <a:t>Welchen Preis empfängt das Ehepaar?</a:t>
            </a:r>
            <a:endParaRPr lang="da-DK" sz="3600" dirty="0">
              <a:solidFill>
                <a:srgbClr val="FFFFFF"/>
              </a:solidFill>
            </a:endParaRPr>
          </a:p>
        </p:txBody>
      </p:sp>
      <p:pic>
        <p:nvPicPr>
          <p:cNvPr id="1029" name="Picture 5" descr="Et billede, der indeholder tøj, person, Ansigt, slips&#10;&#10;Automatisk genereret beskrivelse">
            <a:extLst>
              <a:ext uri="{FF2B5EF4-FFF2-40B4-BE49-F238E27FC236}">
                <a16:creationId xmlns:a16="http://schemas.microsoft.com/office/drawing/2014/main" id="{44CFBE0D-6CB2-589B-2E72-463FCDE13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777316" y="1139350"/>
            <a:ext cx="6780700" cy="457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4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EB39D8-3CEE-B228-6F00-97BE147B4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kumimoji="0" lang="de-DE" altLang="da-DK" sz="3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forscht BioNTech in vor 2007?</a:t>
            </a:r>
            <a:endParaRPr lang="da-DK" sz="3600">
              <a:solidFill>
                <a:srgbClr val="FFFFFF"/>
              </a:solidFill>
            </a:endParaRPr>
          </a:p>
        </p:txBody>
      </p:sp>
      <p:pic>
        <p:nvPicPr>
          <p:cNvPr id="1025" name="Billede 4" descr="Et billede, der indeholder person, tøj, Medicinsk udstyr, sundhedsvæsen&#10;&#10;Automatisk genereret beskrivelse">
            <a:extLst>
              <a:ext uri="{FF2B5EF4-FFF2-40B4-BE49-F238E27FC236}">
                <a16:creationId xmlns:a16="http://schemas.microsoft.com/office/drawing/2014/main" id="{563768FD-D1AF-96D5-041C-BE1C164F3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777316" y="1206320"/>
            <a:ext cx="6780700" cy="444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569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287718-6CD4-25E9-7089-BF6D13B3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kumimoji="0" lang="de-DE" altLang="da-DK" sz="3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Warum erhält das Ehepaar das Große Verdienstkreuz mit Stern?</a:t>
            </a:r>
            <a:endParaRPr lang="da-DK" sz="3100" dirty="0">
              <a:solidFill>
                <a:srgbClr val="FFFFFF"/>
              </a:solidFill>
            </a:endParaRPr>
          </a:p>
        </p:txBody>
      </p:sp>
      <p:pic>
        <p:nvPicPr>
          <p:cNvPr id="1028" name="Billede 2" descr="Et billede, der indeholder indendørs, Medicinsk udstyr, maskine, Videnskabeligt instrument&#10;&#10;Automatisk genereret beskrivelse">
            <a:extLst>
              <a:ext uri="{FF2B5EF4-FFF2-40B4-BE49-F238E27FC236}">
                <a16:creationId xmlns:a16="http://schemas.microsoft.com/office/drawing/2014/main" id="{4E56AEEE-13A9-8033-84CA-9FEC68E1D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777316" y="1079920"/>
            <a:ext cx="6780700" cy="469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618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DAC04D-C902-F157-FB66-A614F12D4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de-DE" sz="3600" dirty="0">
                <a:solidFill>
                  <a:srgbClr val="FFFFFF"/>
                </a:solidFill>
              </a:rPr>
              <a:t>Wer kann das Virus vermehren?</a:t>
            </a:r>
            <a:br>
              <a:rPr lang="de-DE" sz="3600" dirty="0">
                <a:solidFill>
                  <a:srgbClr val="FFFFFF"/>
                </a:solidFill>
              </a:rPr>
            </a:br>
            <a:endParaRPr lang="da-DK" sz="3600" dirty="0">
              <a:solidFill>
                <a:srgbClr val="FFFFFF"/>
              </a:solidFill>
            </a:endParaRPr>
          </a:p>
        </p:txBody>
      </p:sp>
      <p:pic>
        <p:nvPicPr>
          <p:cNvPr id="1027" name="Billede 3" descr="Et billede, der indeholder Turkis/turkisfarvet, hjul&#10;&#10;Automatisk genereret beskrivelse">
            <a:extLst>
              <a:ext uri="{FF2B5EF4-FFF2-40B4-BE49-F238E27FC236}">
                <a16:creationId xmlns:a16="http://schemas.microsoft.com/office/drawing/2014/main" id="{54217393-C561-F076-187F-694714362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r="18702" b="1"/>
          <a:stretch/>
        </p:blipFill>
        <p:spPr bwMode="auto">
          <a:xfrm>
            <a:off x="4777316" y="759180"/>
            <a:ext cx="6780700" cy="533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273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FA867A-E55D-B0ED-7C05-51B3CD6F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kumimoji="0" lang="de-DE" altLang="da-DK" sz="3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 ist Frank-Walter Steinmeier? </a:t>
            </a:r>
            <a:endParaRPr lang="da-DK" sz="3600">
              <a:solidFill>
                <a:srgbClr val="FFFFFF"/>
              </a:solidFill>
            </a:endParaRPr>
          </a:p>
        </p:txBody>
      </p:sp>
      <p:pic>
        <p:nvPicPr>
          <p:cNvPr id="1026" name="Billede 1" descr="Bundespräsident Frank-Walter Steinmeier hält eine Rede anlässlich der Verleihung des Verdienstordens der Bundesrepublik Deutschland an Özlem Türeci und Uğur Şahin im Großen Saal von Schloss Bellevue">
            <a:extLst>
              <a:ext uri="{FF2B5EF4-FFF2-40B4-BE49-F238E27FC236}">
                <a16:creationId xmlns:a16="http://schemas.microsoft.com/office/drawing/2014/main" id="{CF212E8F-EEAF-8FD8-7E7D-863927514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777316" y="1173252"/>
            <a:ext cx="6780700" cy="450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902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31F11-F63F-2337-427D-5221D4BF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09" y="2286000"/>
            <a:ext cx="2286000" cy="2286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r>
              <a:rPr kumimoji="0" lang="en-US" altLang="da-DK" sz="24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Warum</a:t>
            </a:r>
            <a:r>
              <a:rPr kumimoji="0" lang="en-US" altLang="da-DK" sz="24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24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kann</a:t>
            </a:r>
            <a:r>
              <a:rPr kumimoji="0" lang="en-US" altLang="da-DK" sz="24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das Virus </a:t>
            </a:r>
            <a:r>
              <a:rPr kumimoji="0" lang="en-US" altLang="da-DK" sz="24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nicht</a:t>
            </a:r>
            <a:r>
              <a:rPr kumimoji="0" lang="en-US" altLang="da-DK" sz="24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24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mehr</a:t>
            </a:r>
            <a:r>
              <a:rPr kumimoji="0" lang="en-US" altLang="da-DK" sz="24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2400" b="1" i="0" u="none" strike="noStrike" kern="1200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eindringen</a:t>
            </a:r>
            <a:r>
              <a:rPr kumimoji="0" lang="en-US" altLang="da-DK" sz="24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2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7" name="Oval 2066">
            <a:extLst>
              <a:ext uri="{FF2B5EF4-FFF2-40B4-BE49-F238E27FC236}">
                <a16:creationId xmlns:a16="http://schemas.microsoft.com/office/drawing/2014/main" id="{FD451EE1-06AB-4684-8B7A-59133962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1417" y="2121408"/>
            <a:ext cx="2615184" cy="2615184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Rectangle 2068">
            <a:extLst>
              <a:ext uri="{FF2B5EF4-FFF2-40B4-BE49-F238E27FC236}">
                <a16:creationId xmlns:a16="http://schemas.microsoft.com/office/drawing/2014/main" id="{E402D69F-ABEF-47E0-B154-C6656A2B3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7181" y="802767"/>
            <a:ext cx="7324344" cy="4937760"/>
          </a:xfrm>
          <a:prstGeom prst="rect">
            <a:avLst/>
          </a:prstGeom>
          <a:solidFill>
            <a:srgbClr val="FFFFFF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Et billede, der indeholder fødselsdagskage, Farverigt&#10;&#10;Automatisk genereret beskrivelse">
            <a:extLst>
              <a:ext uri="{FF2B5EF4-FFF2-40B4-BE49-F238E27FC236}">
                <a16:creationId xmlns:a16="http://schemas.microsoft.com/office/drawing/2014/main" id="{CCD299BB-8426-EDF9-41C0-71C48A7BB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1406" y="1704295"/>
            <a:ext cx="6695895" cy="313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114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0AB31C-0E47-3815-F629-ABA2D1CB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940518" cy="291152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 fontScale="90000"/>
          </a:bodyPr>
          <a:lstStyle/>
          <a:p>
            <a:pPr algn="ctr"/>
            <a:b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</a:t>
            </a:r>
            <a: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Gentechnologie</a:t>
            </a:r>
            <a: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befindet</a:t>
            </a:r>
            <a: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sich</a:t>
            </a:r>
            <a: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schon</a:t>
            </a:r>
            <a: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Labor?</a:t>
            </a:r>
            <a:br>
              <a:rPr kumimoji="0" lang="en-US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2400" dirty="0">
              <a:solidFill>
                <a:schemeClr val="bg1"/>
              </a:solidFill>
            </a:endParaRPr>
          </a:p>
        </p:txBody>
      </p:sp>
      <p:pic>
        <p:nvPicPr>
          <p:cNvPr id="2052" name="Picture 4" descr="Et billede, der indeholder Medicinsk udstyr, lægeundersøgelse/medicin, indendørs, person&#10;&#10;Automatisk genereret beskrivelse">
            <a:extLst>
              <a:ext uri="{FF2B5EF4-FFF2-40B4-BE49-F238E27FC236}">
                <a16:creationId xmlns:a16="http://schemas.microsoft.com/office/drawing/2014/main" id="{E0833CD5-BC3B-6F32-36D9-43838C0D5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530744"/>
            <a:ext cx="7188199" cy="379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408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1205AB-DA2C-0A59-D7B1-18F158415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120" y="3707765"/>
            <a:ext cx="4241800" cy="1325563"/>
          </a:xfrm>
        </p:spPr>
        <p:txBody>
          <a:bodyPr>
            <a:normAutofit fontScale="90000"/>
          </a:bodyPr>
          <a:lstStyle/>
          <a:p>
            <a:br>
              <a:rPr kumimoji="0" lang="de-DE" altLang="da-DK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da-DK" dirty="0"/>
          </a:p>
        </p:txBody>
      </p:sp>
      <p:pic>
        <p:nvPicPr>
          <p:cNvPr id="2051" name="Picture 3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CF250451-B47A-570F-1B63-DB664E9E8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120" y="2167090"/>
            <a:ext cx="6599532" cy="276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9897A13F-D3F7-BE3A-7854-F4C01B11A4A9}"/>
              </a:ext>
            </a:extLst>
          </p:cNvPr>
          <p:cNvSpPr txBox="1">
            <a:spLocks/>
          </p:cNvSpPr>
          <p:nvPr/>
        </p:nvSpPr>
        <p:spPr>
          <a:xfrm>
            <a:off x="1020278" y="1857544"/>
            <a:ext cx="3264600" cy="33354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altLang="da-DK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da-DK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</a:t>
            </a:r>
            <a:r>
              <a:rPr lang="en-US" altLang="da-DK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</a:t>
            </a:r>
            <a:r>
              <a:rPr lang="en-US" altLang="da-DK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ihre</a:t>
            </a:r>
            <a:r>
              <a:rPr lang="en-US" altLang="da-DK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Arbeits-hypothese</a:t>
            </a:r>
            <a:r>
              <a:rPr lang="en-US" altLang="da-DK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lang="en-US" altLang="da-DK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5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12E8B-7BCE-56CF-3C9A-8B4B6F033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09" y="2286000"/>
            <a:ext cx="2286000" cy="2286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br>
              <a:rPr kumimoji="0" lang="de-DE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de-DE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Warum gibt es einen Adler?</a:t>
            </a:r>
            <a:br>
              <a:rPr kumimoji="0" lang="da-DK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2055" name="Oval 2054">
            <a:extLst>
              <a:ext uri="{FF2B5EF4-FFF2-40B4-BE49-F238E27FC236}">
                <a16:creationId xmlns:a16="http://schemas.microsoft.com/office/drawing/2014/main" id="{FD451EE1-06AB-4684-8B7A-59133962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1417" y="2121408"/>
            <a:ext cx="2615184" cy="2615184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402D69F-ABEF-47E0-B154-C6656A2B3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7181" y="802767"/>
            <a:ext cx="7324344" cy="4937760"/>
          </a:xfrm>
          <a:prstGeom prst="rect">
            <a:avLst/>
          </a:prstGeom>
          <a:solidFill>
            <a:srgbClr val="FFFFFF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Billede 1" descr="Et billede, der indeholder håndværk, Kreativ kunst, bånd, Kunstpapir&#10;&#10;Automatisk genereret beskrivelse">
            <a:extLst>
              <a:ext uri="{FF2B5EF4-FFF2-40B4-BE49-F238E27FC236}">
                <a16:creationId xmlns:a16="http://schemas.microsoft.com/office/drawing/2014/main" id="{5EFC67EB-C27A-DFF1-8699-FC34F874A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0869" y="1122807"/>
            <a:ext cx="6296968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485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D2662-4E2F-B8B6-5D4E-72C59D135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09" y="2286000"/>
            <a:ext cx="2286000" cy="2286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0" lang="de-DE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produziert </a:t>
            </a:r>
            <a:r>
              <a:rPr kumimoji="0" lang="de-DE" altLang="da-DK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BioNtech</a:t>
            </a:r>
            <a:r>
              <a:rPr kumimoji="0" lang="de-DE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kumimoji="0" lang="de-DE" altLang="da-DK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2054" name="Oval 2053">
            <a:extLst>
              <a:ext uri="{FF2B5EF4-FFF2-40B4-BE49-F238E27FC236}">
                <a16:creationId xmlns:a16="http://schemas.microsoft.com/office/drawing/2014/main" id="{FD451EE1-06AB-4684-8B7A-59133962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1417" y="2121408"/>
            <a:ext cx="2615184" cy="2615184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Rectangle 2055">
            <a:extLst>
              <a:ext uri="{FF2B5EF4-FFF2-40B4-BE49-F238E27FC236}">
                <a16:creationId xmlns:a16="http://schemas.microsoft.com/office/drawing/2014/main" id="{E402D69F-ABEF-47E0-B154-C6656A2B3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7181" y="802767"/>
            <a:ext cx="7324344" cy="4937760"/>
          </a:xfrm>
          <a:prstGeom prst="rect">
            <a:avLst/>
          </a:prstGeom>
          <a:solidFill>
            <a:srgbClr val="FFFFFF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9" name="Billede 2" descr="Et billede, der indeholder stål, ingeniørarbejde, indendørs, industri&#10;&#10;Automatisk genereret beskrivelse">
            <a:extLst>
              <a:ext uri="{FF2B5EF4-FFF2-40B4-BE49-F238E27FC236}">
                <a16:creationId xmlns:a16="http://schemas.microsoft.com/office/drawing/2014/main" id="{E0F96257-3CC7-8F13-67D2-D0B26A137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1406" y="1555824"/>
            <a:ext cx="6695895" cy="343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833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2" name="Rectangle 8201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8EC452-AB83-FE43-4504-FADCF8E8A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Was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haben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Türeci und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Sahin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erfunden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204" name="Group 820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8205" name="Straight Connector 820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6" name="Rectangle 820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208" name="Rectangle 820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7" name="Billede 1" descr="Pfizer/BioNTech Covid vaccine has approved storage period extended |  Vaccines and immunisation | The Guardian">
            <a:extLst>
              <a:ext uri="{FF2B5EF4-FFF2-40B4-BE49-F238E27FC236}">
                <a16:creationId xmlns:a16="http://schemas.microsoft.com/office/drawing/2014/main" id="{7008436C-F741-FEFB-2312-681DB45BA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597" y="624585"/>
            <a:ext cx="5608830" cy="560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331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A4E4CD-3269-67B4-AB93-378D02F1D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da-DK" sz="33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Warum</a:t>
            </a:r>
            <a:r>
              <a:rPr kumimoji="0" lang="en-US" altLang="da-DK" sz="33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33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bekamen</a:t>
            </a:r>
            <a:r>
              <a:rPr kumimoji="0" lang="en-US" altLang="da-DK" sz="33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33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sie</a:t>
            </a:r>
            <a:r>
              <a:rPr kumimoji="0" lang="en-US" altLang="da-DK" sz="33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das </a:t>
            </a:r>
            <a:r>
              <a:rPr kumimoji="0" lang="en-US" altLang="da-DK" sz="33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Bundesverdienstkreuz</a:t>
            </a:r>
            <a:r>
              <a:rPr kumimoji="0" lang="en-US" altLang="da-DK" sz="33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203" name="Group 8202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8204" name="Straight Connector 8203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5" name="Rectangle 820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Billede 2" descr="Nur mal kurz die Welt retten… – DW – 19.03.2021">
            <a:extLst>
              <a:ext uri="{FF2B5EF4-FFF2-40B4-BE49-F238E27FC236}">
                <a16:creationId xmlns:a16="http://schemas.microsoft.com/office/drawing/2014/main" id="{AD411949-0D1F-B4A6-E15C-92C10312D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597" y="1851517"/>
            <a:ext cx="5608830" cy="315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363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0" name="Rectangle 8199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32E722-54E1-21B3-FC24-8F261F1E4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Was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sagte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Steinmeier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über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den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Impfstoff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202" name="Group 820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8203" name="Straight Connector 820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4" name="Rectangle 820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5" name="Billede 3" descr="Der Bundespräsident - Homepage - Speech by Federal President Frank-Walter  Steinmeier in the Great Hall of Schloss Bellevue (archive)">
            <a:extLst>
              <a:ext uri="{FF2B5EF4-FFF2-40B4-BE49-F238E27FC236}">
                <a16:creationId xmlns:a16="http://schemas.microsoft.com/office/drawing/2014/main" id="{00616948-E877-3240-67E0-D96535B6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597" y="1557053"/>
            <a:ext cx="5608830" cy="374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357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D1FC0C-F6FA-7623-D347-0F6EB43C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Wie half der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Impfstoff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in der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Pandemie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201" name="Group 820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8202" name="Straight Connector 820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3" name="Rectangle 820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Billede 4" descr="Mass vaccination: COVID-19 protection for the many, not the few - Global  Government Forum">
            <a:extLst>
              <a:ext uri="{FF2B5EF4-FFF2-40B4-BE49-F238E27FC236}">
                <a16:creationId xmlns:a16="http://schemas.microsoft.com/office/drawing/2014/main" id="{D1790712-C361-6C1A-FD0A-C0BC9E72D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597" y="1557053"/>
            <a:ext cx="5608830" cy="374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893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8" name="Rectangle 8197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FB7597-AF4A-940E-B3FF-9893498D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Was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forderte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da-DK" sz="60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Sahin</a:t>
            </a:r>
            <a:r>
              <a:rPr kumimoji="0" lang="en-US" altLang="da-DK" sz="60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von den Menschen?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200" name="Group 8199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8201" name="Straight Connector 8200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2" name="Rectangle 8201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204" name="Rectangle 8203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3" name="Billede 5" descr="OHSU evidence review examines role of masks in containing spread of COVID-19  | OHSU News">
            <a:extLst>
              <a:ext uri="{FF2B5EF4-FFF2-40B4-BE49-F238E27FC236}">
                <a16:creationId xmlns:a16="http://schemas.microsoft.com/office/drawing/2014/main" id="{0A700712-F691-C97E-A20B-49771DF2D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597" y="1564064"/>
            <a:ext cx="5608830" cy="372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617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B935E7-7462-9099-36A1-FE9D3BB9D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Wie funktioniert der Impfstoff?</a:t>
            </a:r>
            <a:endParaRPr lang="en-US" sz="4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0147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A02F45-4E74-4C5A-189E-623CF7E1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 diesem Tag wurden Özlem Türeci und Ugur Sahin für die Entwicklung des ersten Covid-19-Impfstoffs in der Europäischen Union mit dem Bundesverdienstkreuz ausgezeichnet?</a:t>
            </a: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2548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E92D46-3A93-49E9-C6C7-539C9EB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Was wurden den BioNTech-Gründern Özlem Türeci und Ugur Sahin verliehen?</a:t>
            </a:r>
            <a:endParaRPr lang="en-US" sz="4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266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B7032E-A52A-6B37-D60E-BFC6EC3B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Für wen ist der Impfstoff laut Steinmeier eine Dienstleistung?</a:t>
            </a:r>
            <a:endParaRPr lang="en-US" sz="4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318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08A355-6A59-9CDD-DD34-C71574199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 wen appellierte Sahin, um gemeinsam gegen die dritte Welle der Pandemie zu kämpfen?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989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273</Words>
  <Application>Microsoft Office PowerPoint</Application>
  <PresentationFormat>Widescreen</PresentationFormat>
  <Paragraphs>32</Paragraphs>
  <Slides>31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helvetica neue</vt:lpstr>
      <vt:lpstr>Office-tema</vt:lpstr>
      <vt:lpstr>BioNTech. FRAGEN</vt:lpstr>
      <vt:lpstr>Sahin erwartet, dass die Sterblichkeit die nächsten zehn Jahre sowie eine andere Krankheit ist. Welche Krankheit? </vt:lpstr>
      <vt:lpstr>Welche Tech-giganten ist das Mindset für den Impfstoff entwickeln vergleichen mit? </vt:lpstr>
      <vt:lpstr>Was haben sie getan um den Prozess zu entwickeln?</vt:lpstr>
      <vt:lpstr>Wer ist derjenige, der die Rede hält? </vt:lpstr>
      <vt:lpstr>Wann haben sie die Rede gehalten?</vt:lpstr>
      <vt:lpstr>Welche Rolle spielte BioNTech bei der Entwicklung des Impfstoffs?</vt:lpstr>
      <vt:lpstr>Welche Auszeichnung haben sie erhalten?</vt:lpstr>
      <vt:lpstr>Was haben sie entwickelt?</vt:lpstr>
      <vt:lpstr>Wozu forderte Sahin die Menschen auf?</vt:lpstr>
      <vt:lpstr>Was ist das Ziel des Impfstoffs?</vt:lpstr>
      <vt:lpstr>Welchen Preis empfängt das Ehepaar?</vt:lpstr>
      <vt:lpstr>Was forscht BioNTech in vor 2007?</vt:lpstr>
      <vt:lpstr>Warum erhält das Ehepaar das Große Verdienstkreuz mit Stern?</vt:lpstr>
      <vt:lpstr>Wer kann das Virus vermehren? </vt:lpstr>
      <vt:lpstr>Wer ist Frank-Walter Steinmeier? </vt:lpstr>
      <vt:lpstr>Warum kann das Virus nicht mehr eindringen?</vt:lpstr>
      <vt:lpstr> Welche Gentechnologie befindet sich schon im Labor? </vt:lpstr>
      <vt:lpstr> </vt:lpstr>
      <vt:lpstr> Warum gibt es einen Adler? </vt:lpstr>
      <vt:lpstr>Was produziert BioNtech? </vt:lpstr>
      <vt:lpstr>Was haben Türeci und Sahin erfunden?</vt:lpstr>
      <vt:lpstr>Warum bekamen sie das Bundesverdienstkreuz?</vt:lpstr>
      <vt:lpstr>Was sagte Steinmeier über den Impfstoff?</vt:lpstr>
      <vt:lpstr>Wie half der Impfstoff in der Pandemie?</vt:lpstr>
      <vt:lpstr>Was forderte Sahin von den Menschen?</vt:lpstr>
      <vt:lpstr>Wie funktioniert der Impfstoff?</vt:lpstr>
      <vt:lpstr>An diesem Tag wurden Özlem Türeci und Ugur Sahin für die Entwicklung des ersten Covid-19-Impfstoffs in der Europäischen Union mit dem Bundesverdienstkreuz ausgezeichnet?</vt:lpstr>
      <vt:lpstr>Was wurden den BioNTech-Gründern Özlem Türeci und Ugur Sahin verliehen?</vt:lpstr>
      <vt:lpstr>Für wen ist der Impfstoff laut Steinmeier eine Dienstleistung?</vt:lpstr>
      <vt:lpstr>An wen appellierte Sahin, um gemeinsam gegen die dritte Welle der Pandemie zu kämpfen?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BioNTech. FRAGEN</dc:title>
  <dc:creator>Hanne Holmelund von Sehested</dc:creator>
  <cp:lastModifiedBy>Hanne Holmelund von Sehested</cp:lastModifiedBy>
  <cp:revision>1</cp:revision>
  <dcterms:created xsi:type="dcterms:W3CDTF">2025-01-15T09:42:26Z</dcterms:created>
  <dcterms:modified xsi:type="dcterms:W3CDTF">2025-01-15T10:29:05Z</dcterms:modified>
</cp:coreProperties>
</file>