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1" r:id="rId9"/>
    <p:sldId id="263" r:id="rId10"/>
    <p:sldId id="270" r:id="rId11"/>
    <p:sldId id="268" r:id="rId12"/>
    <p:sldId id="264" r:id="rId13"/>
    <p:sldId id="267" r:id="rId14"/>
    <p:sldId id="266" r:id="rId15"/>
    <p:sldId id="269" r:id="rId16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0B493C5-B02E-43D5-833F-821D37B7D6CB}" v="3" dt="2024-04-24T18:53:57.6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68" autoAdjust="0"/>
    <p:restoredTop sz="93742"/>
  </p:normalViewPr>
  <p:slideViewPr>
    <p:cSldViewPr snapToGrid="0" snapToObjects="1">
      <p:cViewPr varScale="1">
        <p:scale>
          <a:sx n="61" d="100"/>
          <a:sy n="61" d="100"/>
        </p:scale>
        <p:origin x="77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nne Holmelund von Sehested" userId="b92cad2f-4ea1-43fa-a59c-1f9b0eb09d8b" providerId="ADAL" clId="{27B892D0-4704-422A-9911-33474BDF1452}"/>
    <pc:docChg chg="undo custSel modSld">
      <pc:chgData name="Hanne Holmelund von Sehested" userId="b92cad2f-4ea1-43fa-a59c-1f9b0eb09d8b" providerId="ADAL" clId="{27B892D0-4704-422A-9911-33474BDF1452}" dt="2021-04-21T07:08:03.834" v="309" actId="20577"/>
      <pc:docMkLst>
        <pc:docMk/>
      </pc:docMkLst>
      <pc:sldChg chg="modSp mod">
        <pc:chgData name="Hanne Holmelund von Sehested" userId="b92cad2f-4ea1-43fa-a59c-1f9b0eb09d8b" providerId="ADAL" clId="{27B892D0-4704-422A-9911-33474BDF1452}" dt="2021-04-20T07:17:26.265" v="19" actId="20577"/>
        <pc:sldMkLst>
          <pc:docMk/>
          <pc:sldMk cId="2625415910" sldId="256"/>
        </pc:sldMkLst>
        <pc:spChg chg="mod">
          <ac:chgData name="Hanne Holmelund von Sehested" userId="b92cad2f-4ea1-43fa-a59c-1f9b0eb09d8b" providerId="ADAL" clId="{27B892D0-4704-422A-9911-33474BDF1452}" dt="2021-04-20T07:17:15.001" v="6" actId="20577"/>
          <ac:spMkLst>
            <pc:docMk/>
            <pc:sldMk cId="2625415910" sldId="256"/>
            <ac:spMk id="2" creationId="{28656BA4-65C1-014E-A4CC-677DBF59B2EA}"/>
          </ac:spMkLst>
        </pc:spChg>
        <pc:spChg chg="mod">
          <ac:chgData name="Hanne Holmelund von Sehested" userId="b92cad2f-4ea1-43fa-a59c-1f9b0eb09d8b" providerId="ADAL" clId="{27B892D0-4704-422A-9911-33474BDF1452}" dt="2021-04-20T07:17:26.265" v="19" actId="20577"/>
          <ac:spMkLst>
            <pc:docMk/>
            <pc:sldMk cId="2625415910" sldId="256"/>
            <ac:spMk id="3" creationId="{13DCB886-7637-674D-BA38-A817C64806FE}"/>
          </ac:spMkLst>
        </pc:spChg>
      </pc:sldChg>
      <pc:sldChg chg="modSp mod">
        <pc:chgData name="Hanne Holmelund von Sehested" userId="b92cad2f-4ea1-43fa-a59c-1f9b0eb09d8b" providerId="ADAL" clId="{27B892D0-4704-422A-9911-33474BDF1452}" dt="2021-04-20T07:20:29.349" v="37" actId="115"/>
        <pc:sldMkLst>
          <pc:docMk/>
          <pc:sldMk cId="799116615" sldId="258"/>
        </pc:sldMkLst>
        <pc:spChg chg="mod">
          <ac:chgData name="Hanne Holmelund von Sehested" userId="b92cad2f-4ea1-43fa-a59c-1f9b0eb09d8b" providerId="ADAL" clId="{27B892D0-4704-422A-9911-33474BDF1452}" dt="2021-04-20T07:20:29.349" v="37" actId="115"/>
          <ac:spMkLst>
            <pc:docMk/>
            <pc:sldMk cId="799116615" sldId="258"/>
            <ac:spMk id="3" creationId="{02F274BC-FD45-8A43-9248-F638F1B998A4}"/>
          </ac:spMkLst>
        </pc:spChg>
      </pc:sldChg>
      <pc:sldChg chg="modSp mod">
        <pc:chgData name="Hanne Holmelund von Sehested" userId="b92cad2f-4ea1-43fa-a59c-1f9b0eb09d8b" providerId="ADAL" clId="{27B892D0-4704-422A-9911-33474BDF1452}" dt="2021-04-20T07:24:45.097" v="60" actId="115"/>
        <pc:sldMkLst>
          <pc:docMk/>
          <pc:sldMk cId="1502910035" sldId="259"/>
        </pc:sldMkLst>
        <pc:spChg chg="mod">
          <ac:chgData name="Hanne Holmelund von Sehested" userId="b92cad2f-4ea1-43fa-a59c-1f9b0eb09d8b" providerId="ADAL" clId="{27B892D0-4704-422A-9911-33474BDF1452}" dt="2021-04-20T07:24:45.097" v="60" actId="115"/>
          <ac:spMkLst>
            <pc:docMk/>
            <pc:sldMk cId="1502910035" sldId="259"/>
            <ac:spMk id="3" creationId="{5E1E7C68-3013-4B4E-91E0-E3C9D1CC94C4}"/>
          </ac:spMkLst>
        </pc:spChg>
      </pc:sldChg>
      <pc:sldChg chg="modSp mod">
        <pc:chgData name="Hanne Holmelund von Sehested" userId="b92cad2f-4ea1-43fa-a59c-1f9b0eb09d8b" providerId="ADAL" clId="{27B892D0-4704-422A-9911-33474BDF1452}" dt="2021-04-20T07:21:34.484" v="42" actId="403"/>
        <pc:sldMkLst>
          <pc:docMk/>
          <pc:sldMk cId="3644528108" sldId="260"/>
        </pc:sldMkLst>
        <pc:spChg chg="mod">
          <ac:chgData name="Hanne Holmelund von Sehested" userId="b92cad2f-4ea1-43fa-a59c-1f9b0eb09d8b" providerId="ADAL" clId="{27B892D0-4704-422A-9911-33474BDF1452}" dt="2021-04-20T07:21:34.484" v="42" actId="403"/>
          <ac:spMkLst>
            <pc:docMk/>
            <pc:sldMk cId="3644528108" sldId="260"/>
            <ac:spMk id="3" creationId="{D051679F-6FBF-FB43-AB2C-CB18340EAD2B}"/>
          </ac:spMkLst>
        </pc:spChg>
      </pc:sldChg>
      <pc:sldChg chg="modSp mod">
        <pc:chgData name="Hanne Holmelund von Sehested" userId="b92cad2f-4ea1-43fa-a59c-1f9b0eb09d8b" providerId="ADAL" clId="{27B892D0-4704-422A-9911-33474BDF1452}" dt="2021-04-20T07:22:32.652" v="46" actId="20577"/>
        <pc:sldMkLst>
          <pc:docMk/>
          <pc:sldMk cId="1724825340" sldId="261"/>
        </pc:sldMkLst>
        <pc:spChg chg="mod">
          <ac:chgData name="Hanne Holmelund von Sehested" userId="b92cad2f-4ea1-43fa-a59c-1f9b0eb09d8b" providerId="ADAL" clId="{27B892D0-4704-422A-9911-33474BDF1452}" dt="2021-04-20T07:22:32.652" v="46" actId="20577"/>
          <ac:spMkLst>
            <pc:docMk/>
            <pc:sldMk cId="1724825340" sldId="261"/>
            <ac:spMk id="3" creationId="{CE67862E-AEBB-984C-8718-A13E6F4F7313}"/>
          </ac:spMkLst>
        </pc:spChg>
      </pc:sldChg>
      <pc:sldChg chg="modSp mod">
        <pc:chgData name="Hanne Holmelund von Sehested" userId="b92cad2f-4ea1-43fa-a59c-1f9b0eb09d8b" providerId="ADAL" clId="{27B892D0-4704-422A-9911-33474BDF1452}" dt="2021-04-20T12:24:22.405" v="62" actId="20577"/>
        <pc:sldMkLst>
          <pc:docMk/>
          <pc:sldMk cId="1562849551" sldId="262"/>
        </pc:sldMkLst>
        <pc:spChg chg="mod">
          <ac:chgData name="Hanne Holmelund von Sehested" userId="b92cad2f-4ea1-43fa-a59c-1f9b0eb09d8b" providerId="ADAL" clId="{27B892D0-4704-422A-9911-33474BDF1452}" dt="2021-04-20T12:24:22.405" v="62" actId="20577"/>
          <ac:spMkLst>
            <pc:docMk/>
            <pc:sldMk cId="1562849551" sldId="262"/>
            <ac:spMk id="3" creationId="{9132E33B-8DBA-1B41-9673-5120EAB188E2}"/>
          </ac:spMkLst>
        </pc:spChg>
      </pc:sldChg>
      <pc:sldChg chg="modSp mod">
        <pc:chgData name="Hanne Holmelund von Sehested" userId="b92cad2f-4ea1-43fa-a59c-1f9b0eb09d8b" providerId="ADAL" clId="{27B892D0-4704-422A-9911-33474BDF1452}" dt="2021-04-20T12:25:48.321" v="121" actId="20577"/>
        <pc:sldMkLst>
          <pc:docMk/>
          <pc:sldMk cId="1220835686" sldId="263"/>
        </pc:sldMkLst>
        <pc:spChg chg="mod">
          <ac:chgData name="Hanne Holmelund von Sehested" userId="b92cad2f-4ea1-43fa-a59c-1f9b0eb09d8b" providerId="ADAL" clId="{27B892D0-4704-422A-9911-33474BDF1452}" dt="2021-04-20T12:25:48.321" v="121" actId="20577"/>
          <ac:spMkLst>
            <pc:docMk/>
            <pc:sldMk cId="1220835686" sldId="263"/>
            <ac:spMk id="3" creationId="{3C6D076D-6857-DE4D-B7F8-9F1091E11D88}"/>
          </ac:spMkLst>
        </pc:spChg>
        <pc:spChg chg="mod">
          <ac:chgData name="Hanne Holmelund von Sehested" userId="b92cad2f-4ea1-43fa-a59c-1f9b0eb09d8b" providerId="ADAL" clId="{27B892D0-4704-422A-9911-33474BDF1452}" dt="2021-04-20T12:25:28.203" v="119" actId="20577"/>
          <ac:spMkLst>
            <pc:docMk/>
            <pc:sldMk cId="1220835686" sldId="263"/>
            <ac:spMk id="4" creationId="{A9AF30E0-FAD2-2B48-9B3B-4D300DD8AE52}"/>
          </ac:spMkLst>
        </pc:spChg>
      </pc:sldChg>
      <pc:sldChg chg="delSp modSp mod">
        <pc:chgData name="Hanne Holmelund von Sehested" userId="b92cad2f-4ea1-43fa-a59c-1f9b0eb09d8b" providerId="ADAL" clId="{27B892D0-4704-422A-9911-33474BDF1452}" dt="2021-04-21T07:08:03.834" v="309" actId="20577"/>
        <pc:sldMkLst>
          <pc:docMk/>
          <pc:sldMk cId="3292263538" sldId="264"/>
        </pc:sldMkLst>
        <pc:spChg chg="mod">
          <ac:chgData name="Hanne Holmelund von Sehested" userId="b92cad2f-4ea1-43fa-a59c-1f9b0eb09d8b" providerId="ADAL" clId="{27B892D0-4704-422A-9911-33474BDF1452}" dt="2021-04-21T07:08:03.834" v="309" actId="20577"/>
          <ac:spMkLst>
            <pc:docMk/>
            <pc:sldMk cId="3292263538" sldId="264"/>
            <ac:spMk id="3" creationId="{BDC43A80-0276-9443-9A39-99B3130089DD}"/>
          </ac:spMkLst>
        </pc:spChg>
        <pc:spChg chg="del">
          <ac:chgData name="Hanne Holmelund von Sehested" userId="b92cad2f-4ea1-43fa-a59c-1f9b0eb09d8b" providerId="ADAL" clId="{27B892D0-4704-422A-9911-33474BDF1452}" dt="2021-04-20T12:26:27.107" v="123" actId="478"/>
          <ac:spMkLst>
            <pc:docMk/>
            <pc:sldMk cId="3292263538" sldId="264"/>
            <ac:spMk id="4" creationId="{9A0BFD8C-C6CA-7646-8FC6-AC10DC036837}"/>
          </ac:spMkLst>
        </pc:spChg>
      </pc:sldChg>
      <pc:sldChg chg="delSp mod">
        <pc:chgData name="Hanne Holmelund von Sehested" userId="b92cad2f-4ea1-43fa-a59c-1f9b0eb09d8b" providerId="ADAL" clId="{27B892D0-4704-422A-9911-33474BDF1452}" dt="2021-04-20T12:26:02.955" v="122" actId="478"/>
        <pc:sldMkLst>
          <pc:docMk/>
          <pc:sldMk cId="3113531266" sldId="268"/>
        </pc:sldMkLst>
        <pc:spChg chg="del">
          <ac:chgData name="Hanne Holmelund von Sehested" userId="b92cad2f-4ea1-43fa-a59c-1f9b0eb09d8b" providerId="ADAL" clId="{27B892D0-4704-422A-9911-33474BDF1452}" dt="2021-04-20T12:26:02.955" v="122" actId="478"/>
          <ac:spMkLst>
            <pc:docMk/>
            <pc:sldMk cId="3113531266" sldId="268"/>
            <ac:spMk id="3" creationId="{C98198C5-2F0C-334B-A9A8-7E42A3140731}"/>
          </ac:spMkLst>
        </pc:spChg>
      </pc:sldChg>
      <pc:sldChg chg="modSp mod">
        <pc:chgData name="Hanne Holmelund von Sehested" userId="b92cad2f-4ea1-43fa-a59c-1f9b0eb09d8b" providerId="ADAL" clId="{27B892D0-4704-422A-9911-33474BDF1452}" dt="2021-04-20T12:27:13.720" v="127" actId="20577"/>
        <pc:sldMkLst>
          <pc:docMk/>
          <pc:sldMk cId="623129273" sldId="269"/>
        </pc:sldMkLst>
        <pc:spChg chg="mod">
          <ac:chgData name="Hanne Holmelund von Sehested" userId="b92cad2f-4ea1-43fa-a59c-1f9b0eb09d8b" providerId="ADAL" clId="{27B892D0-4704-422A-9911-33474BDF1452}" dt="2021-04-20T12:27:13.720" v="127" actId="20577"/>
          <ac:spMkLst>
            <pc:docMk/>
            <pc:sldMk cId="623129273" sldId="269"/>
            <ac:spMk id="3" creationId="{08A1C3F0-DABA-664D-8B3F-6D949C574289}"/>
          </ac:spMkLst>
        </pc:spChg>
      </pc:sldChg>
    </pc:docChg>
  </pc:docChgLst>
  <pc:docChgLst>
    <pc:chgData name="Hanne Holmelund von Sehested" userId="b92cad2f-4ea1-43fa-a59c-1f9b0eb09d8b" providerId="ADAL" clId="{17E4EE11-B532-45D1-B46B-17A6AD88388E}"/>
    <pc:docChg chg="modSld sldOrd">
      <pc:chgData name="Hanne Holmelund von Sehested" userId="b92cad2f-4ea1-43fa-a59c-1f9b0eb09d8b" providerId="ADAL" clId="{17E4EE11-B532-45D1-B46B-17A6AD88388E}" dt="2023-03-14T07:20:22.268" v="1"/>
      <pc:docMkLst>
        <pc:docMk/>
      </pc:docMkLst>
      <pc:sldChg chg="ord">
        <pc:chgData name="Hanne Holmelund von Sehested" userId="b92cad2f-4ea1-43fa-a59c-1f9b0eb09d8b" providerId="ADAL" clId="{17E4EE11-B532-45D1-B46B-17A6AD88388E}" dt="2023-03-14T07:20:22.268" v="1"/>
        <pc:sldMkLst>
          <pc:docMk/>
          <pc:sldMk cId="3113531266" sldId="268"/>
        </pc:sldMkLst>
      </pc:sldChg>
    </pc:docChg>
  </pc:docChgLst>
  <pc:docChgLst>
    <pc:chgData name="Hanne Holmelund von Sehested" userId="b92cad2f-4ea1-43fa-a59c-1f9b0eb09d8b" providerId="ADAL" clId="{90B493C5-B02E-43D5-833F-821D37B7D6CB}"/>
    <pc:docChg chg="undo custSel addSld delSld modSld">
      <pc:chgData name="Hanne Holmelund von Sehested" userId="b92cad2f-4ea1-43fa-a59c-1f9b0eb09d8b" providerId="ADAL" clId="{90B493C5-B02E-43D5-833F-821D37B7D6CB}" dt="2024-04-24T18:59:49.895" v="233" actId="113"/>
      <pc:docMkLst>
        <pc:docMk/>
      </pc:docMkLst>
      <pc:sldChg chg="modSp mod">
        <pc:chgData name="Hanne Holmelund von Sehested" userId="b92cad2f-4ea1-43fa-a59c-1f9b0eb09d8b" providerId="ADAL" clId="{90B493C5-B02E-43D5-833F-821D37B7D6CB}" dt="2024-04-24T18:55:30.139" v="167" actId="20577"/>
        <pc:sldMkLst>
          <pc:docMk/>
          <pc:sldMk cId="2625415910" sldId="256"/>
        </pc:sldMkLst>
        <pc:spChg chg="mod">
          <ac:chgData name="Hanne Holmelund von Sehested" userId="b92cad2f-4ea1-43fa-a59c-1f9b0eb09d8b" providerId="ADAL" clId="{90B493C5-B02E-43D5-833F-821D37B7D6CB}" dt="2024-04-24T18:55:30.139" v="167" actId="20577"/>
          <ac:spMkLst>
            <pc:docMk/>
            <pc:sldMk cId="2625415910" sldId="256"/>
            <ac:spMk id="3" creationId="{13DCB886-7637-674D-BA38-A817C64806FE}"/>
          </ac:spMkLst>
        </pc:spChg>
      </pc:sldChg>
      <pc:sldChg chg="modSp mod">
        <pc:chgData name="Hanne Holmelund von Sehested" userId="b92cad2f-4ea1-43fa-a59c-1f9b0eb09d8b" providerId="ADAL" clId="{90B493C5-B02E-43D5-833F-821D37B7D6CB}" dt="2024-04-24T18:46:53.150" v="81" actId="113"/>
        <pc:sldMkLst>
          <pc:docMk/>
          <pc:sldMk cId="1835487089" sldId="257"/>
        </pc:sldMkLst>
        <pc:spChg chg="mod">
          <ac:chgData name="Hanne Holmelund von Sehested" userId="b92cad2f-4ea1-43fa-a59c-1f9b0eb09d8b" providerId="ADAL" clId="{90B493C5-B02E-43D5-833F-821D37B7D6CB}" dt="2024-04-24T18:46:53.150" v="81" actId="113"/>
          <ac:spMkLst>
            <pc:docMk/>
            <pc:sldMk cId="1835487089" sldId="257"/>
            <ac:spMk id="3" creationId="{1D8B25A5-5367-D44B-AE39-61C72A3D8D8B}"/>
          </ac:spMkLst>
        </pc:spChg>
      </pc:sldChg>
      <pc:sldChg chg="modSp mod">
        <pc:chgData name="Hanne Holmelund von Sehested" userId="b92cad2f-4ea1-43fa-a59c-1f9b0eb09d8b" providerId="ADAL" clId="{90B493C5-B02E-43D5-833F-821D37B7D6CB}" dt="2024-04-24T18:56:45.091" v="198" actId="27636"/>
        <pc:sldMkLst>
          <pc:docMk/>
          <pc:sldMk cId="799116615" sldId="258"/>
        </pc:sldMkLst>
        <pc:spChg chg="mod">
          <ac:chgData name="Hanne Holmelund von Sehested" userId="b92cad2f-4ea1-43fa-a59c-1f9b0eb09d8b" providerId="ADAL" clId="{90B493C5-B02E-43D5-833F-821D37B7D6CB}" dt="2024-04-24T18:56:21.982" v="193" actId="1036"/>
          <ac:spMkLst>
            <pc:docMk/>
            <pc:sldMk cId="799116615" sldId="258"/>
            <ac:spMk id="2" creationId="{A79D8D06-DDFB-3B4A-9D51-93A4EF8C4FF1}"/>
          </ac:spMkLst>
        </pc:spChg>
        <pc:spChg chg="mod">
          <ac:chgData name="Hanne Holmelund von Sehested" userId="b92cad2f-4ea1-43fa-a59c-1f9b0eb09d8b" providerId="ADAL" clId="{90B493C5-B02E-43D5-833F-821D37B7D6CB}" dt="2024-04-24T18:56:45.091" v="198" actId="27636"/>
          <ac:spMkLst>
            <pc:docMk/>
            <pc:sldMk cId="799116615" sldId="258"/>
            <ac:spMk id="3" creationId="{02F274BC-FD45-8A43-9248-F638F1B998A4}"/>
          </ac:spMkLst>
        </pc:spChg>
      </pc:sldChg>
      <pc:sldChg chg="modSp mod">
        <pc:chgData name="Hanne Holmelund von Sehested" userId="b92cad2f-4ea1-43fa-a59c-1f9b0eb09d8b" providerId="ADAL" clId="{90B493C5-B02E-43D5-833F-821D37B7D6CB}" dt="2024-04-24T18:57:17.451" v="201" actId="113"/>
        <pc:sldMkLst>
          <pc:docMk/>
          <pc:sldMk cId="1502910035" sldId="259"/>
        </pc:sldMkLst>
        <pc:spChg chg="mod">
          <ac:chgData name="Hanne Holmelund von Sehested" userId="b92cad2f-4ea1-43fa-a59c-1f9b0eb09d8b" providerId="ADAL" clId="{90B493C5-B02E-43D5-833F-821D37B7D6CB}" dt="2024-04-24T18:57:17.451" v="201" actId="113"/>
          <ac:spMkLst>
            <pc:docMk/>
            <pc:sldMk cId="1502910035" sldId="259"/>
            <ac:spMk id="2" creationId="{5CB44CFF-E4DE-CD46-A83C-229723910F8F}"/>
          </ac:spMkLst>
        </pc:spChg>
      </pc:sldChg>
      <pc:sldChg chg="modSp mod">
        <pc:chgData name="Hanne Holmelund von Sehested" userId="b92cad2f-4ea1-43fa-a59c-1f9b0eb09d8b" providerId="ADAL" clId="{90B493C5-B02E-43D5-833F-821D37B7D6CB}" dt="2024-04-24T18:58:37.431" v="225" actId="20577"/>
        <pc:sldMkLst>
          <pc:docMk/>
          <pc:sldMk cId="3644528108" sldId="260"/>
        </pc:sldMkLst>
        <pc:spChg chg="mod">
          <ac:chgData name="Hanne Holmelund von Sehested" userId="b92cad2f-4ea1-43fa-a59c-1f9b0eb09d8b" providerId="ADAL" clId="{90B493C5-B02E-43D5-833F-821D37B7D6CB}" dt="2024-04-24T18:48:31.028" v="95" actId="403"/>
          <ac:spMkLst>
            <pc:docMk/>
            <pc:sldMk cId="3644528108" sldId="260"/>
            <ac:spMk id="2" creationId="{4724DED3-1B47-794D-BAD7-94661603EA9B}"/>
          </ac:spMkLst>
        </pc:spChg>
        <pc:spChg chg="mod">
          <ac:chgData name="Hanne Holmelund von Sehested" userId="b92cad2f-4ea1-43fa-a59c-1f9b0eb09d8b" providerId="ADAL" clId="{90B493C5-B02E-43D5-833F-821D37B7D6CB}" dt="2024-04-24T18:58:37.431" v="225" actId="20577"/>
          <ac:spMkLst>
            <pc:docMk/>
            <pc:sldMk cId="3644528108" sldId="260"/>
            <ac:spMk id="3" creationId="{D051679F-6FBF-FB43-AB2C-CB18340EAD2B}"/>
          </ac:spMkLst>
        </pc:spChg>
      </pc:sldChg>
      <pc:sldChg chg="modSp mod">
        <pc:chgData name="Hanne Holmelund von Sehested" userId="b92cad2f-4ea1-43fa-a59c-1f9b0eb09d8b" providerId="ADAL" clId="{90B493C5-B02E-43D5-833F-821D37B7D6CB}" dt="2024-04-24T18:58:50.688" v="228" actId="20577"/>
        <pc:sldMkLst>
          <pc:docMk/>
          <pc:sldMk cId="1724825340" sldId="261"/>
        </pc:sldMkLst>
        <pc:spChg chg="mod">
          <ac:chgData name="Hanne Holmelund von Sehested" userId="b92cad2f-4ea1-43fa-a59c-1f9b0eb09d8b" providerId="ADAL" clId="{90B493C5-B02E-43D5-833F-821D37B7D6CB}" dt="2024-04-24T18:58:50.688" v="228" actId="20577"/>
          <ac:spMkLst>
            <pc:docMk/>
            <pc:sldMk cId="1724825340" sldId="261"/>
            <ac:spMk id="2" creationId="{ACF14293-ECEB-D14C-B81A-34B4365F0CE5}"/>
          </ac:spMkLst>
        </pc:spChg>
        <pc:spChg chg="mod">
          <ac:chgData name="Hanne Holmelund von Sehested" userId="b92cad2f-4ea1-43fa-a59c-1f9b0eb09d8b" providerId="ADAL" clId="{90B493C5-B02E-43D5-833F-821D37B7D6CB}" dt="2024-04-24T18:50:08.880" v="112" actId="20577"/>
          <ac:spMkLst>
            <pc:docMk/>
            <pc:sldMk cId="1724825340" sldId="261"/>
            <ac:spMk id="3" creationId="{CE67862E-AEBB-984C-8718-A13E6F4F7313}"/>
          </ac:spMkLst>
        </pc:spChg>
      </pc:sldChg>
      <pc:sldChg chg="modSp mod">
        <pc:chgData name="Hanne Holmelund von Sehested" userId="b92cad2f-4ea1-43fa-a59c-1f9b0eb09d8b" providerId="ADAL" clId="{90B493C5-B02E-43D5-833F-821D37B7D6CB}" dt="2024-04-24T18:59:49.895" v="233" actId="113"/>
        <pc:sldMkLst>
          <pc:docMk/>
          <pc:sldMk cId="1562849551" sldId="262"/>
        </pc:sldMkLst>
        <pc:spChg chg="mod">
          <ac:chgData name="Hanne Holmelund von Sehested" userId="b92cad2f-4ea1-43fa-a59c-1f9b0eb09d8b" providerId="ADAL" clId="{90B493C5-B02E-43D5-833F-821D37B7D6CB}" dt="2024-04-24T18:50:32.134" v="117" actId="20577"/>
          <ac:spMkLst>
            <pc:docMk/>
            <pc:sldMk cId="1562849551" sldId="262"/>
            <ac:spMk id="2" creationId="{1A72765C-A1E8-9A42-BF2D-47C91C89B046}"/>
          </ac:spMkLst>
        </pc:spChg>
        <pc:spChg chg="mod">
          <ac:chgData name="Hanne Holmelund von Sehested" userId="b92cad2f-4ea1-43fa-a59c-1f9b0eb09d8b" providerId="ADAL" clId="{90B493C5-B02E-43D5-833F-821D37B7D6CB}" dt="2024-04-24T18:59:49.895" v="233" actId="113"/>
          <ac:spMkLst>
            <pc:docMk/>
            <pc:sldMk cId="1562849551" sldId="262"/>
            <ac:spMk id="3" creationId="{9132E33B-8DBA-1B41-9673-5120EAB188E2}"/>
          </ac:spMkLst>
        </pc:spChg>
      </pc:sldChg>
      <pc:sldChg chg="modSp mod">
        <pc:chgData name="Hanne Holmelund von Sehested" userId="b92cad2f-4ea1-43fa-a59c-1f9b0eb09d8b" providerId="ADAL" clId="{90B493C5-B02E-43D5-833F-821D37B7D6CB}" dt="2023-04-27T11:02:27.348" v="0" actId="20577"/>
        <pc:sldMkLst>
          <pc:docMk/>
          <pc:sldMk cId="695440900" sldId="267"/>
        </pc:sldMkLst>
        <pc:spChg chg="mod">
          <ac:chgData name="Hanne Holmelund von Sehested" userId="b92cad2f-4ea1-43fa-a59c-1f9b0eb09d8b" providerId="ADAL" clId="{90B493C5-B02E-43D5-833F-821D37B7D6CB}" dt="2023-04-27T11:02:27.348" v="0" actId="20577"/>
          <ac:spMkLst>
            <pc:docMk/>
            <pc:sldMk cId="695440900" sldId="267"/>
            <ac:spMk id="2" creationId="{5B2E36B2-9404-7840-9952-7AFEF8963C25}"/>
          </ac:spMkLst>
        </pc:spChg>
      </pc:sldChg>
      <pc:sldChg chg="addSp modSp new mod">
        <pc:chgData name="Hanne Holmelund von Sehested" userId="b92cad2f-4ea1-43fa-a59c-1f9b0eb09d8b" providerId="ADAL" clId="{90B493C5-B02E-43D5-833F-821D37B7D6CB}" dt="2023-04-27T11:33:31.291" v="71" actId="1035"/>
        <pc:sldMkLst>
          <pc:docMk/>
          <pc:sldMk cId="86261532" sldId="270"/>
        </pc:sldMkLst>
        <pc:picChg chg="add mod modCrop">
          <ac:chgData name="Hanne Holmelund von Sehested" userId="b92cad2f-4ea1-43fa-a59c-1f9b0eb09d8b" providerId="ADAL" clId="{90B493C5-B02E-43D5-833F-821D37B7D6CB}" dt="2023-04-27T11:33:05.008" v="67" actId="1035"/>
          <ac:picMkLst>
            <pc:docMk/>
            <pc:sldMk cId="86261532" sldId="270"/>
            <ac:picMk id="3" creationId="{BB510E88-5B7C-8129-90D6-8E9A473F9082}"/>
          </ac:picMkLst>
        </pc:picChg>
        <pc:picChg chg="add mod modCrop">
          <ac:chgData name="Hanne Holmelund von Sehested" userId="b92cad2f-4ea1-43fa-a59c-1f9b0eb09d8b" providerId="ADAL" clId="{90B493C5-B02E-43D5-833F-821D37B7D6CB}" dt="2023-04-27T11:33:31.291" v="71" actId="1035"/>
          <ac:picMkLst>
            <pc:docMk/>
            <pc:sldMk cId="86261532" sldId="270"/>
            <ac:picMk id="5" creationId="{FD987245-DBB7-0E16-530C-0DD1A68A77FD}"/>
          </ac:picMkLst>
        </pc:picChg>
      </pc:sldChg>
      <pc:sldChg chg="new del">
        <pc:chgData name="Hanne Holmelund von Sehested" userId="b92cad2f-4ea1-43fa-a59c-1f9b0eb09d8b" providerId="ADAL" clId="{90B493C5-B02E-43D5-833F-821D37B7D6CB}" dt="2024-04-24T18:52:22.243" v="119" actId="680"/>
        <pc:sldMkLst>
          <pc:docMk/>
          <pc:sldMk cId="28748707" sldId="271"/>
        </pc:sldMkLst>
      </pc:sldChg>
      <pc:sldChg chg="addSp delSp modSp new mod">
        <pc:chgData name="Hanne Holmelund von Sehested" userId="b92cad2f-4ea1-43fa-a59c-1f9b0eb09d8b" providerId="ADAL" clId="{90B493C5-B02E-43D5-833F-821D37B7D6CB}" dt="2024-04-24T18:55:11.497" v="165" actId="20577"/>
        <pc:sldMkLst>
          <pc:docMk/>
          <pc:sldMk cId="3307643415" sldId="271"/>
        </pc:sldMkLst>
        <pc:spChg chg="mod">
          <ac:chgData name="Hanne Holmelund von Sehested" userId="b92cad2f-4ea1-43fa-a59c-1f9b0eb09d8b" providerId="ADAL" clId="{90B493C5-B02E-43D5-833F-821D37B7D6CB}" dt="2024-04-24T18:55:11.497" v="165" actId="20577"/>
          <ac:spMkLst>
            <pc:docMk/>
            <pc:sldMk cId="3307643415" sldId="271"/>
            <ac:spMk id="2" creationId="{CB5DC5B0-916A-21EC-106F-C35AD74ABD1B}"/>
          </ac:spMkLst>
        </pc:spChg>
        <pc:spChg chg="del">
          <ac:chgData name="Hanne Holmelund von Sehested" userId="b92cad2f-4ea1-43fa-a59c-1f9b0eb09d8b" providerId="ADAL" clId="{90B493C5-B02E-43D5-833F-821D37B7D6CB}" dt="2024-04-24T18:52:45.723" v="134" actId="478"/>
          <ac:spMkLst>
            <pc:docMk/>
            <pc:sldMk cId="3307643415" sldId="271"/>
            <ac:spMk id="3" creationId="{E17184FD-AD63-7687-53B1-EAE414050A52}"/>
          </ac:spMkLst>
        </pc:spChg>
        <pc:spChg chg="add mod">
          <ac:chgData name="Hanne Holmelund von Sehested" userId="b92cad2f-4ea1-43fa-a59c-1f9b0eb09d8b" providerId="ADAL" clId="{90B493C5-B02E-43D5-833F-821D37B7D6CB}" dt="2024-04-24T18:55:02.607" v="164" actId="1076"/>
          <ac:spMkLst>
            <pc:docMk/>
            <pc:sldMk cId="3307643415" sldId="271"/>
            <ac:spMk id="4" creationId="{F134FB2B-E881-78F7-8EDF-09A1A4FE396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9D69FF-97AC-4F6D-8ECA-72FA36ADAA20}" type="datetimeFigureOut">
              <a:rPr lang="da-DK" smtClean="0"/>
              <a:t>24-04-2024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5C9F84-DBF7-451C-A001-E663455778D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821991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5C9F84-DBF7-451C-A001-E663455778D3}" type="slidenum">
              <a:rPr lang="da-DK" smtClean="0"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018245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BB8441CE-89BE-D243-A4E6-92F033B696B1}" type="datetimeFigureOut">
              <a:rPr lang="da-DK" smtClean="0"/>
              <a:t>24-04-2024</a:t>
            </a:fld>
            <a:endParaRPr lang="da-DK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9A628FB-57A9-6E4F-BCEB-56793F0E158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443213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441CE-89BE-D243-A4E6-92F033B696B1}" type="datetimeFigureOut">
              <a:rPr lang="da-DK" smtClean="0"/>
              <a:t>24-04-2024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628FB-57A9-6E4F-BCEB-56793F0E158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09876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fsnitsoverskrift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B8441CE-89BE-D243-A4E6-92F033B696B1}" type="datetimeFigureOut">
              <a:rPr lang="da-DK" smtClean="0"/>
              <a:t>24-04-2024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49A628FB-57A9-6E4F-BCEB-56793F0E158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809477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441CE-89BE-D243-A4E6-92F033B696B1}" type="datetimeFigureOut">
              <a:rPr lang="da-DK" smtClean="0"/>
              <a:t>24-04-2024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628FB-57A9-6E4F-BCEB-56793F0E158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340700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441CE-89BE-D243-A4E6-92F033B696B1}" type="datetimeFigureOut">
              <a:rPr lang="da-DK" smtClean="0"/>
              <a:t>24-04-2024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628FB-57A9-6E4F-BCEB-56793F0E158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67809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441CE-89BE-D243-A4E6-92F033B696B1}" type="datetimeFigureOut">
              <a:rPr lang="da-DK" smtClean="0"/>
              <a:t>24-04-2024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628FB-57A9-6E4F-BCEB-56793F0E158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119204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441CE-89BE-D243-A4E6-92F033B696B1}" type="datetimeFigureOut">
              <a:rPr lang="da-DK" smtClean="0"/>
              <a:t>24-04-2024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628FB-57A9-6E4F-BCEB-56793F0E158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546467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441CE-89BE-D243-A4E6-92F033B696B1}" type="datetimeFigureOut">
              <a:rPr lang="da-DK" smtClean="0"/>
              <a:t>24-04-2024</a:t>
            </a:fld>
            <a:endParaRPr lang="da-DK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da-DK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9A628FB-57A9-6E4F-BCEB-56793F0E1585}" type="slidenum">
              <a:rPr lang="da-DK" smtClean="0"/>
              <a:t>‹nr.›</a:t>
            </a:fld>
            <a:endParaRPr lang="da-DK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9718452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BB8441CE-89BE-D243-A4E6-92F033B696B1}" type="datetimeFigureOut">
              <a:rPr lang="da-DK" smtClean="0"/>
              <a:t>24-04-2024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9A628FB-57A9-6E4F-BCEB-56793F0E1585}" type="slidenum">
              <a:rPr lang="da-DK" smtClean="0"/>
              <a:t>‹nr.›</a:t>
            </a:fld>
            <a:endParaRPr lang="da-DK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106644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441CE-89BE-D243-A4E6-92F033B696B1}" type="datetimeFigureOut">
              <a:rPr lang="da-DK" smtClean="0"/>
              <a:t>24-04-2024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628FB-57A9-6E4F-BCEB-56793F0E158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250472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441CE-89BE-D243-A4E6-92F033B696B1}" type="datetimeFigureOut">
              <a:rPr lang="da-DK" smtClean="0"/>
              <a:t>24-04-2024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628FB-57A9-6E4F-BCEB-56793F0E158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10704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B8441CE-89BE-D243-A4E6-92F033B696B1}" type="datetimeFigureOut">
              <a:rPr lang="da-DK" smtClean="0"/>
              <a:t>24-04-2024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9A628FB-57A9-6E4F-BCEB-56793F0E158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58827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uvm.dk/gymnasiale-uddannelser/fag-og-laereplaner/laereplaner-2017/stx-laereplaner-2017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656BA4-65C1-014E-A4CC-677DBF59B2E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Eksamen i design og arkitektur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13DCB886-7637-674D-BA38-A817C64806F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2024</a:t>
            </a:r>
          </a:p>
        </p:txBody>
      </p:sp>
    </p:spTree>
    <p:extLst>
      <p:ext uri="{BB962C8B-B14F-4D97-AF65-F5344CB8AC3E}">
        <p14:creationId xmlns:p14="http://schemas.microsoft.com/office/powerpoint/2010/main" val="26254159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8A1A91-ABBF-E74A-9EA4-C4D328F69B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Prøveform ifølge læreplanen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D8B25A5-5367-D44B-AE39-61C72A3D8D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da-DK" dirty="0">
                <a:hlinkClick r:id="rId2"/>
              </a:rPr>
              <a:t>https://uvm.dk/gymnasiale-uddannelser/fag-og-laereplaner/laereplaner-2017/stx-laereplaner-2017</a:t>
            </a:r>
            <a:endParaRPr lang="da-DK" dirty="0"/>
          </a:p>
          <a:p>
            <a:endParaRPr lang="da-DK" dirty="0"/>
          </a:p>
          <a:p>
            <a:r>
              <a:rPr lang="da-DK" b="1" dirty="0"/>
              <a:t>4.2. Prøveform </a:t>
            </a:r>
            <a:endParaRPr lang="da-DK" dirty="0"/>
          </a:p>
          <a:p>
            <a:r>
              <a:rPr lang="da-DK" dirty="0"/>
              <a:t>Der afholdes en </a:t>
            </a:r>
            <a:r>
              <a:rPr lang="da-DK" b="1" dirty="0"/>
              <a:t>mundtlig prøve</a:t>
            </a:r>
            <a:r>
              <a:rPr lang="da-DK" dirty="0"/>
              <a:t>. </a:t>
            </a:r>
          </a:p>
          <a:p>
            <a:r>
              <a:rPr lang="da-DK" b="1" dirty="0"/>
              <a:t>Grundlaget for den mundtlige prøve er en præsentation, foretaget af eksaminanden, med udgangspunkt i eksaminandens </a:t>
            </a:r>
            <a:r>
              <a:rPr lang="da-DK" b="1" dirty="0" err="1"/>
              <a:t>portfolio</a:t>
            </a:r>
            <a:r>
              <a:rPr lang="da-DK" dirty="0"/>
              <a:t>, jf. pkt. 3.2. </a:t>
            </a:r>
          </a:p>
          <a:p>
            <a:r>
              <a:rPr lang="da-DK" b="1" dirty="0"/>
              <a:t>Eksaminationen tager udgangspunkt i eksaminandens præsentation suppleret med et eller flere af eksaminator forberedte og for eksaminanden ukendte spørgsmål. </a:t>
            </a:r>
          </a:p>
          <a:p>
            <a:r>
              <a:rPr lang="da-DK" dirty="0"/>
              <a:t>Eksaminationen former sig derefter som </a:t>
            </a:r>
            <a:r>
              <a:rPr lang="da-DK" b="1" dirty="0"/>
              <a:t>en uddybende samtale. </a:t>
            </a:r>
          </a:p>
          <a:p>
            <a:r>
              <a:rPr lang="da-DK" b="1" dirty="0"/>
              <a:t>Præsentationsdelen</a:t>
            </a:r>
            <a:r>
              <a:rPr lang="da-DK" dirty="0"/>
              <a:t> inklusive spørgsmål fra eksaminator udgør op til </a:t>
            </a:r>
            <a:r>
              <a:rPr lang="da-DK" b="1" dirty="0"/>
              <a:t>2/3 af eksaminationstiden. </a:t>
            </a:r>
          </a:p>
          <a:p>
            <a:r>
              <a:rPr lang="da-DK" b="1" dirty="0"/>
              <a:t>Eksaminationstiden er ca. 30 minutter. </a:t>
            </a:r>
            <a:r>
              <a:rPr lang="da-DK" dirty="0"/>
              <a:t>Der gives </a:t>
            </a:r>
            <a:r>
              <a:rPr lang="da-DK" b="1" dirty="0"/>
              <a:t>ingen forberedelsestid. </a:t>
            </a:r>
          </a:p>
          <a:p>
            <a:r>
              <a:rPr lang="da-DK" b="1" dirty="0"/>
              <a:t>En fortegnelse over eksaminandens emnevalg sendes til censor forud for prøvens afholdelse. 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8354870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9D8D06-DDFB-3B4A-9D51-93A4EF8C4F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382149"/>
            <a:ext cx="10058400" cy="1371600"/>
          </a:xfrm>
        </p:spPr>
        <p:txBody>
          <a:bodyPr>
            <a:normAutofit/>
          </a:bodyPr>
          <a:lstStyle/>
          <a:p>
            <a:r>
              <a:rPr lang="da-DK" dirty="0"/>
              <a:t>Faglige mål ifølge læreplanen, </a:t>
            </a:r>
            <a:r>
              <a:rPr lang="da-DK" sz="3600" dirty="0"/>
              <a:t>som du bedømmes på til eksamen 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2F274BC-FD45-8A43-9248-F638F1B998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5445835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br>
              <a:rPr lang="da-DK" dirty="0"/>
            </a:br>
            <a:endParaRPr lang="da-DK" dirty="0"/>
          </a:p>
          <a:p>
            <a:r>
              <a:rPr lang="da-DK" sz="3600" b="1" dirty="0"/>
              <a:t>Generelt og i sammenhæng med problemorienterede, teoretiske forløb eller konkrete projekter skal eleverne kunne: </a:t>
            </a:r>
          </a:p>
          <a:p>
            <a:pPr marL="0" indent="0">
              <a:buNone/>
            </a:pPr>
            <a:endParaRPr lang="da-DK" sz="3600" b="1" dirty="0"/>
          </a:p>
          <a:p>
            <a:r>
              <a:rPr lang="da-DK" sz="3600" dirty="0"/>
              <a:t>analysere og diskutere design og arkitektur </a:t>
            </a:r>
            <a:r>
              <a:rPr lang="da-DK" sz="3600" u="sng" dirty="0"/>
              <a:t>som proces </a:t>
            </a:r>
            <a:r>
              <a:rPr lang="da-DK" sz="3600" dirty="0"/>
              <a:t>og </a:t>
            </a:r>
            <a:r>
              <a:rPr lang="da-DK" sz="3600" u="sng" dirty="0"/>
              <a:t>som resultat</a:t>
            </a:r>
            <a:r>
              <a:rPr lang="da-DK" sz="3600" dirty="0"/>
              <a:t> </a:t>
            </a:r>
          </a:p>
          <a:p>
            <a:r>
              <a:rPr lang="da-DK" sz="3600" dirty="0"/>
              <a:t>sammenholde design- og arkitektureksempler fra </a:t>
            </a:r>
            <a:r>
              <a:rPr lang="da-DK" sz="3600" u="sng" dirty="0"/>
              <a:t>forskellige perioder </a:t>
            </a:r>
          </a:p>
          <a:p>
            <a:r>
              <a:rPr lang="da-DK" sz="3600" dirty="0"/>
              <a:t>sætte ord på </a:t>
            </a:r>
            <a:r>
              <a:rPr lang="da-DK" sz="3600" u="sng" dirty="0"/>
              <a:t>kropslige erfaringer</a:t>
            </a:r>
            <a:r>
              <a:rPr lang="da-DK" sz="3600" dirty="0"/>
              <a:t> med design og arkitektur </a:t>
            </a:r>
          </a:p>
          <a:p>
            <a:r>
              <a:rPr lang="da-DK" sz="3600" dirty="0"/>
              <a:t>se </a:t>
            </a:r>
            <a:r>
              <a:rPr lang="da-DK" sz="3600" u="sng" dirty="0"/>
              <a:t>sammenhænge mellem forskellige dele af genstandsfelterne</a:t>
            </a:r>
            <a:r>
              <a:rPr lang="da-DK" sz="3600" dirty="0"/>
              <a:t> </a:t>
            </a:r>
          </a:p>
          <a:p>
            <a:r>
              <a:rPr lang="da-DK" sz="3600" dirty="0"/>
              <a:t>behandle </a:t>
            </a:r>
            <a:r>
              <a:rPr lang="da-DK" sz="3600" u="sng" dirty="0"/>
              <a:t>problemstillinger i samspil med andre fag </a:t>
            </a:r>
          </a:p>
          <a:p>
            <a:r>
              <a:rPr lang="da-DK" sz="3600" dirty="0"/>
              <a:t>demonstrere </a:t>
            </a:r>
            <a:r>
              <a:rPr lang="da-DK" sz="3600" u="sng" dirty="0"/>
              <a:t>viden om fagets identitet og metoder</a:t>
            </a:r>
            <a:r>
              <a:rPr lang="da-DK" sz="3600" dirty="0"/>
              <a:t> 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7991166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B44CFF-E4DE-CD46-A83C-229723910F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2700" dirty="0"/>
              <a:t>Fortsat faglige mål mht. </a:t>
            </a:r>
            <a:r>
              <a:rPr lang="da-DK" dirty="0"/>
              <a:t>designprocessen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E1E7C68-3013-4B4E-91E0-E3C9D1CC94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3619"/>
            <a:ext cx="10515600" cy="482718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br>
              <a:rPr lang="da-DK" dirty="0"/>
            </a:br>
            <a:endParaRPr lang="da-DK" dirty="0"/>
          </a:p>
          <a:p>
            <a:pPr marL="0" indent="0">
              <a:buNone/>
            </a:pPr>
            <a:r>
              <a:rPr lang="da-DK" b="1" dirty="0"/>
              <a:t>I en designproces skal eleverne kunne: </a:t>
            </a:r>
          </a:p>
          <a:p>
            <a:r>
              <a:rPr lang="da-DK" u="sng" dirty="0"/>
              <a:t>identificere et designproblem </a:t>
            </a:r>
            <a:r>
              <a:rPr lang="da-DK" dirty="0"/>
              <a:t>og </a:t>
            </a:r>
            <a:r>
              <a:rPr lang="da-DK" u="sng" dirty="0"/>
              <a:t>gennemføre en designproces </a:t>
            </a:r>
          </a:p>
          <a:p>
            <a:r>
              <a:rPr lang="da-DK" dirty="0"/>
              <a:t>generere </a:t>
            </a:r>
            <a:r>
              <a:rPr lang="da-DK" u="sng" dirty="0"/>
              <a:t>design- og arkitektur-idéer</a:t>
            </a:r>
            <a:r>
              <a:rPr lang="da-DK" dirty="0"/>
              <a:t> </a:t>
            </a:r>
          </a:p>
          <a:p>
            <a:r>
              <a:rPr lang="da-DK" u="sng" dirty="0"/>
              <a:t>undersøge et designproblem og designløsninger ud fra forskellige parametre og ved hjælp af forskellige metoder</a:t>
            </a:r>
            <a:r>
              <a:rPr lang="da-DK" dirty="0"/>
              <a:t> som nævnt i kernestoffet </a:t>
            </a:r>
          </a:p>
          <a:p>
            <a:r>
              <a:rPr lang="da-DK" u="sng" dirty="0"/>
              <a:t>kombinere resultaterne af idégenerering og nogle undersøgelser i et konkret designprojekt </a:t>
            </a:r>
          </a:p>
          <a:p>
            <a:r>
              <a:rPr lang="da-DK" dirty="0"/>
              <a:t>foretage, dokumentere og </a:t>
            </a:r>
            <a:r>
              <a:rPr lang="da-DK" u="sng" dirty="0"/>
              <a:t>begrunde valg i en designproces </a:t>
            </a:r>
          </a:p>
          <a:p>
            <a:r>
              <a:rPr lang="da-DK" u="sng" dirty="0"/>
              <a:t>detaljere nogle få aspekter af et designprojekt</a:t>
            </a:r>
            <a:r>
              <a:rPr lang="da-DK" dirty="0"/>
              <a:t> eller et element af et designprojekt </a:t>
            </a:r>
          </a:p>
          <a:p>
            <a:r>
              <a:rPr lang="da-DK" u="sng" dirty="0"/>
              <a:t>arbejde iterativt </a:t>
            </a:r>
          </a:p>
          <a:p>
            <a:r>
              <a:rPr lang="da-DK" u="sng" dirty="0"/>
              <a:t>formidle deres designprocesser, designløsninger og designanalyser visuelt og mundtligt</a:t>
            </a:r>
            <a:r>
              <a:rPr lang="da-DK" dirty="0"/>
              <a:t> </a:t>
            </a:r>
          </a:p>
          <a:p>
            <a:r>
              <a:rPr lang="da-DK" dirty="0"/>
              <a:t>være i stand til at </a:t>
            </a:r>
            <a:r>
              <a:rPr lang="da-DK" u="sng" dirty="0"/>
              <a:t>bevæge sig mellem praksis og teori</a:t>
            </a:r>
            <a:r>
              <a:rPr lang="da-DK" dirty="0"/>
              <a:t>, det abstrakte og det konkrete, mellem helhed og detaljer, samt mellem det kendte og det endnu ukendte. </a:t>
            </a:r>
          </a:p>
          <a:p>
            <a:r>
              <a:rPr lang="da-DK" u="sng" dirty="0"/>
              <a:t>beskrive formålet med deres visualiseringer</a:t>
            </a:r>
            <a:r>
              <a:rPr lang="da-DK" dirty="0"/>
              <a:t>. 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029100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24DED3-1B47-794D-BAD7-94661603E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Præsentationen til eksamen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051679F-6FBF-FB43-AB2C-CB18340EAD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a-DK" sz="2400" dirty="0"/>
              <a:t>Eleverne udarbejder en </a:t>
            </a:r>
            <a:r>
              <a:rPr lang="da-DK" sz="2400" b="1" dirty="0"/>
              <a:t>præsentation af</a:t>
            </a:r>
            <a:r>
              <a:rPr lang="da-DK" sz="2400" dirty="0"/>
              <a:t> et </a:t>
            </a:r>
            <a:r>
              <a:rPr lang="da-DK" sz="2400" b="1" dirty="0"/>
              <a:t>selvvalgt emne</a:t>
            </a:r>
            <a:r>
              <a:rPr lang="da-DK" sz="2400" dirty="0"/>
              <a:t>, som er </a:t>
            </a:r>
            <a:r>
              <a:rPr lang="da-DK" sz="2400" b="1" dirty="0"/>
              <a:t>godkendt af læreren</a:t>
            </a:r>
            <a:r>
              <a:rPr lang="da-DK" sz="2400" dirty="0"/>
              <a:t>. </a:t>
            </a:r>
          </a:p>
          <a:p>
            <a:r>
              <a:rPr lang="da-DK" sz="2400" dirty="0"/>
              <a:t>I præsentationen skal eleverne </a:t>
            </a:r>
            <a:r>
              <a:rPr lang="da-DK" sz="2400" b="1" dirty="0"/>
              <a:t>inddrage eksempler på tværs af deres portfolio; </a:t>
            </a:r>
            <a:r>
              <a:rPr lang="da-DK" sz="2400" dirty="0"/>
              <a:t>eksemplerne skal omfatte </a:t>
            </a:r>
            <a:r>
              <a:rPr lang="da-DK" sz="2400" b="1" dirty="0"/>
              <a:t>mindst 2 af disciplinerne produktdesign, kommunikationsdesign og arkitektur</a:t>
            </a:r>
            <a:r>
              <a:rPr lang="da-DK" sz="2400" dirty="0"/>
              <a:t>. Eleverne skal inddrage </a:t>
            </a:r>
            <a:r>
              <a:rPr lang="da-DK" sz="2400" b="1" dirty="0"/>
              <a:t>egne design- og arkitekturprojekter </a:t>
            </a:r>
            <a:r>
              <a:rPr lang="da-DK" sz="2400" dirty="0"/>
              <a:t>samt </a:t>
            </a:r>
            <a:r>
              <a:rPr lang="da-DK" sz="2400" b="1" dirty="0"/>
              <a:t>projekter udført af professionelle designere og arkitekter</a:t>
            </a:r>
            <a:r>
              <a:rPr lang="da-DK" sz="2400" dirty="0"/>
              <a:t>. </a:t>
            </a:r>
          </a:p>
          <a:p>
            <a:r>
              <a:rPr lang="da-DK" sz="2400" dirty="0"/>
              <a:t>Research, faglitteratur og andre kilder fra </a:t>
            </a:r>
            <a:r>
              <a:rPr lang="da-DK" sz="2400" dirty="0" err="1"/>
              <a:t>portfolioen</a:t>
            </a:r>
            <a:r>
              <a:rPr lang="da-DK" sz="2400" dirty="0"/>
              <a:t> </a:t>
            </a:r>
            <a:r>
              <a:rPr lang="da-DK" sz="2400" b="1" dirty="0"/>
              <a:t>skal indgå i præsentationen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6445281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F14293-ECEB-D14C-B81A-34B4365F0C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Det betyder, at du skal: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E67862E-AEBB-984C-8718-A13E6F4F73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sz="2400" b="1" dirty="0"/>
              <a:t>Vælge et emne </a:t>
            </a:r>
            <a:r>
              <a:rPr lang="da-DK" sz="2400" dirty="0"/>
              <a:t>og</a:t>
            </a:r>
          </a:p>
          <a:p>
            <a:r>
              <a:rPr lang="da-DK" sz="2400" dirty="0"/>
              <a:t>Udvælge minimum </a:t>
            </a:r>
            <a:r>
              <a:rPr lang="da-DK" sz="2400" b="1" dirty="0"/>
              <a:t>4 eksempler</a:t>
            </a:r>
            <a:r>
              <a:rPr lang="da-DK" sz="2400" dirty="0"/>
              <a:t>, der på forskellig vis kan belyse emnet</a:t>
            </a:r>
          </a:p>
          <a:p>
            <a:r>
              <a:rPr lang="da-DK" sz="2400" dirty="0"/>
              <a:t>De udvalgte eksempler skal omfatte </a:t>
            </a:r>
            <a:r>
              <a:rPr lang="da-DK" sz="2400" b="1" dirty="0"/>
              <a:t>mindst 2 af genstands-felterne </a:t>
            </a:r>
            <a:r>
              <a:rPr lang="da-DK" sz="2400" dirty="0"/>
              <a:t>produktdesign, arkitektur og kommunikations-design</a:t>
            </a:r>
          </a:p>
          <a:p>
            <a:r>
              <a:rPr lang="da-DK" sz="2400" dirty="0"/>
              <a:t>Minimum </a:t>
            </a:r>
            <a:r>
              <a:rPr lang="da-DK" sz="2400" b="1" dirty="0"/>
              <a:t>to eksempler </a:t>
            </a:r>
            <a:r>
              <a:rPr lang="da-DK" sz="2400" dirty="0"/>
              <a:t>skal være jeres </a:t>
            </a:r>
            <a:r>
              <a:rPr lang="da-DK" sz="2400" b="1" dirty="0"/>
              <a:t>egne </a:t>
            </a:r>
          </a:p>
          <a:p>
            <a:r>
              <a:rPr lang="da-DK" sz="2400" dirty="0"/>
              <a:t>Minimum </a:t>
            </a:r>
            <a:r>
              <a:rPr lang="da-DK" sz="2400" b="1" dirty="0"/>
              <a:t>to eksempler </a:t>
            </a:r>
            <a:r>
              <a:rPr lang="da-DK" sz="2400" dirty="0"/>
              <a:t>skal være </a:t>
            </a:r>
            <a:r>
              <a:rPr lang="da-DK" sz="2400" b="1" dirty="0"/>
              <a:t>professionelle </a:t>
            </a:r>
          </a:p>
        </p:txBody>
      </p:sp>
    </p:spTree>
    <p:extLst>
      <p:ext uri="{BB962C8B-B14F-4D97-AF65-F5344CB8AC3E}">
        <p14:creationId xmlns:p14="http://schemas.microsoft.com/office/powerpoint/2010/main" val="17248253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72765C-A1E8-9A42-BF2D-47C91C89B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Et godt emne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132E33B-8DBA-1B41-9673-5120EAB188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a-DK" sz="3500" dirty="0"/>
              <a:t>Et emne, der er </a:t>
            </a:r>
            <a:r>
              <a:rPr lang="da-DK" sz="3500" b="1" dirty="0"/>
              <a:t>bredt</a:t>
            </a:r>
          </a:p>
          <a:p>
            <a:r>
              <a:rPr lang="da-DK" sz="3500" dirty="0"/>
              <a:t>Et emne, der kan  belyses ved hjælp af </a:t>
            </a:r>
            <a:r>
              <a:rPr lang="da-DK" sz="3500" b="1" dirty="0"/>
              <a:t>DIN</a:t>
            </a:r>
            <a:r>
              <a:rPr lang="da-DK" sz="3500" dirty="0"/>
              <a:t> </a:t>
            </a:r>
            <a:r>
              <a:rPr lang="da-DK" sz="3500" b="1" dirty="0" err="1"/>
              <a:t>portfolio</a:t>
            </a:r>
            <a:endParaRPr lang="da-DK" sz="3500" b="1" dirty="0"/>
          </a:p>
          <a:p>
            <a:r>
              <a:rPr lang="da-DK" sz="3500" dirty="0"/>
              <a:t>Et emne, der favner både dine </a:t>
            </a:r>
            <a:r>
              <a:rPr lang="da-DK" sz="3500" b="1" dirty="0"/>
              <a:t>egne eksempler og eksempler  på design og arkitektur udført af professionelle</a:t>
            </a:r>
          </a:p>
          <a:p>
            <a:endParaRPr lang="da-DK" dirty="0"/>
          </a:p>
          <a:p>
            <a:r>
              <a:rPr lang="da-DK" dirty="0"/>
              <a:t>Bemærk: du er velkommen til at supplere din </a:t>
            </a:r>
            <a:r>
              <a:rPr lang="da-DK" dirty="0" err="1"/>
              <a:t>portfolio</a:t>
            </a:r>
            <a:r>
              <a:rPr lang="da-DK" dirty="0"/>
              <a:t> med eksempler udført af professionelle (husk navn, titel, årstal mm.)</a:t>
            </a:r>
          </a:p>
        </p:txBody>
      </p:sp>
    </p:spTree>
    <p:extLst>
      <p:ext uri="{BB962C8B-B14F-4D97-AF65-F5344CB8AC3E}">
        <p14:creationId xmlns:p14="http://schemas.microsoft.com/office/powerpoint/2010/main" val="15628495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5DC5B0-916A-21EC-106F-C35AD74ABD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2743200"/>
            <a:ext cx="10058400" cy="2364828"/>
          </a:xfrm>
        </p:spPr>
        <p:txBody>
          <a:bodyPr>
            <a:normAutofit/>
          </a:bodyPr>
          <a:lstStyle/>
          <a:p>
            <a:r>
              <a:rPr lang="da-DK" dirty="0"/>
              <a:t>Eksamensemne? 		Brainstorm! </a:t>
            </a:r>
            <a:br>
              <a:rPr lang="da-DK" dirty="0"/>
            </a:br>
            <a:br>
              <a:rPr lang="da-DK" dirty="0"/>
            </a:br>
            <a:endParaRPr lang="da-DK" dirty="0"/>
          </a:p>
        </p:txBody>
      </p:sp>
      <p:sp>
        <p:nvSpPr>
          <p:cNvPr id="4" name="Pil: højre 3">
            <a:extLst>
              <a:ext uri="{FF2B5EF4-FFF2-40B4-BE49-F238E27FC236}">
                <a16:creationId xmlns:a16="http://schemas.microsoft.com/office/drawing/2014/main" id="{F134FB2B-E881-78F7-8EDF-09A1A4FE396F}"/>
              </a:ext>
            </a:extLst>
          </p:cNvPr>
          <p:cNvSpPr/>
          <p:nvPr/>
        </p:nvSpPr>
        <p:spPr>
          <a:xfrm>
            <a:off x="6484883" y="3105802"/>
            <a:ext cx="735724" cy="409903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076434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296B24F-F6E0-A94A-8FD9-587DAC432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Eksempler på eksamensemner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C6D076D-6857-DE4D-B7F8-9F1091E11D8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a-DK" sz="2400" dirty="0"/>
              <a:t>Form og funktion</a:t>
            </a:r>
          </a:p>
          <a:p>
            <a:r>
              <a:rPr lang="da-DK" sz="2400" dirty="0"/>
              <a:t>Bæredygtighed</a:t>
            </a:r>
          </a:p>
          <a:p>
            <a:r>
              <a:rPr lang="da-DK" sz="2400" dirty="0"/>
              <a:t>Design til unge</a:t>
            </a:r>
          </a:p>
          <a:p>
            <a:r>
              <a:rPr lang="da-DK" sz="2400" dirty="0"/>
              <a:t>Dynamisk design</a:t>
            </a:r>
          </a:p>
          <a:p>
            <a:r>
              <a:rPr lang="da-DK" sz="2400" dirty="0"/>
              <a:t>Enkelt design</a:t>
            </a:r>
          </a:p>
          <a:p>
            <a:r>
              <a:rPr lang="da-DK" sz="2400" dirty="0"/>
              <a:t>Funktionalistisk design</a:t>
            </a:r>
          </a:p>
          <a:p>
            <a:r>
              <a:rPr lang="da-DK" sz="2400" dirty="0"/>
              <a:t>Urbant design/design til byer</a:t>
            </a:r>
          </a:p>
          <a:p>
            <a:r>
              <a:rPr lang="da-DK" sz="2400" dirty="0"/>
              <a:t>Offentligt design</a:t>
            </a:r>
          </a:p>
          <a:p>
            <a:endParaRPr lang="da-DK" dirty="0"/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A9AF30E0-FAD2-2B48-9B3B-4D300DD8AE5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a-DK" sz="2400" dirty="0"/>
              <a:t>Minimalistisk design</a:t>
            </a:r>
          </a:p>
          <a:p>
            <a:r>
              <a:rPr lang="da-DK" sz="2400" dirty="0"/>
              <a:t>Design, der taler til fantasi eller ?</a:t>
            </a:r>
          </a:p>
          <a:p>
            <a:r>
              <a:rPr lang="da-DK" sz="2400" dirty="0"/>
              <a:t>Organisk design</a:t>
            </a:r>
          </a:p>
          <a:p>
            <a:r>
              <a:rPr lang="da-DK" sz="2400" dirty="0"/>
              <a:t>Inspiration</a:t>
            </a:r>
          </a:p>
          <a:p>
            <a:r>
              <a:rPr lang="da-DK" sz="2400" dirty="0"/>
              <a:t>Design inspireret af naturen</a:t>
            </a:r>
          </a:p>
          <a:p>
            <a:r>
              <a:rPr lang="da-DK" sz="2400" dirty="0"/>
              <a:t>Design, der fortæller en historie</a:t>
            </a:r>
          </a:p>
          <a:p>
            <a:r>
              <a:rPr lang="da-DK" sz="2400" dirty="0"/>
              <a:t>Design og teknologi</a:t>
            </a:r>
          </a:p>
          <a:p>
            <a:pPr marL="0" indent="0">
              <a:buNone/>
            </a:pPr>
            <a:endParaRPr lang="da-DK" sz="2400" dirty="0"/>
          </a:p>
          <a:p>
            <a:r>
              <a:rPr lang="da-DK" sz="2400" dirty="0"/>
              <a:t>+ andre designparametre……</a:t>
            </a:r>
          </a:p>
          <a:p>
            <a:pPr marL="0" indent="0">
              <a:buNone/>
            </a:pPr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208356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BB510E88-5B7C-8129-90D6-8E9A473F908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638" t="16092" r="43621" b="9885"/>
          <a:stretch/>
        </p:blipFill>
        <p:spPr>
          <a:xfrm>
            <a:off x="472972" y="393382"/>
            <a:ext cx="5108021" cy="6122018"/>
          </a:xfrm>
          <a:prstGeom prst="rect">
            <a:avLst/>
          </a:prstGeo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FD987245-DBB7-0E16-530C-0DD1A68A77F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1464" t="16706" r="52730" b="24195"/>
          <a:stretch/>
        </p:blipFill>
        <p:spPr>
          <a:xfrm>
            <a:off x="5791200" y="1224623"/>
            <a:ext cx="4098674" cy="5280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615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64E8C12-5DC9-9B48-A169-E088C2B3B9B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præsentationen</a:t>
            </a:r>
          </a:p>
        </p:txBody>
      </p:sp>
    </p:spTree>
    <p:extLst>
      <p:ext uri="{BB962C8B-B14F-4D97-AF65-F5344CB8AC3E}">
        <p14:creationId xmlns:p14="http://schemas.microsoft.com/office/powerpoint/2010/main" val="31135312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A29F96-AF91-F94B-B0A1-0EE4A830F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Præsentationsformen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DC43A80-0276-9443-9A39-99B3130089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66799" y="2103120"/>
            <a:ext cx="6462713" cy="4112286"/>
          </a:xfrm>
        </p:spPr>
        <p:txBody>
          <a:bodyPr>
            <a:normAutofit lnSpcReduction="10000"/>
          </a:bodyPr>
          <a:lstStyle/>
          <a:p>
            <a:r>
              <a:rPr lang="da-DK" b="1" dirty="0"/>
              <a:t>Præsentationsform</a:t>
            </a:r>
          </a:p>
          <a:p>
            <a:endParaRPr lang="da-DK" dirty="0"/>
          </a:p>
          <a:p>
            <a:r>
              <a:rPr lang="da-DK" u="sng" dirty="0"/>
              <a:t>Jeg vil anbefale, at du laver:</a:t>
            </a:r>
          </a:p>
          <a:p>
            <a:r>
              <a:rPr lang="da-DK" dirty="0"/>
              <a:t>en </a:t>
            </a:r>
            <a:r>
              <a:rPr lang="da-DK" b="1" dirty="0"/>
              <a:t>udstilling</a:t>
            </a:r>
            <a:r>
              <a:rPr lang="da-DK" dirty="0"/>
              <a:t> (af det som du har fysisk)</a:t>
            </a:r>
          </a:p>
          <a:p>
            <a:r>
              <a:rPr lang="da-DK" dirty="0"/>
              <a:t>sammen med udvalgte professionelle eksempler og visuel formidling i </a:t>
            </a:r>
            <a:r>
              <a:rPr lang="da-DK" b="1" dirty="0"/>
              <a:t>en PowerPoint </a:t>
            </a:r>
            <a:r>
              <a:rPr lang="da-DK" dirty="0"/>
              <a:t>(med det som du har digitalt)</a:t>
            </a:r>
          </a:p>
          <a:p>
            <a:r>
              <a:rPr lang="da-DK"/>
              <a:t>+ </a:t>
            </a:r>
            <a:r>
              <a:rPr lang="da-DK" dirty="0"/>
              <a:t>de dele af din portfolio, som du vil inddrage i din præsentation (evt. på board)</a:t>
            </a:r>
          </a:p>
          <a:p>
            <a:endParaRPr lang="da-DK" dirty="0"/>
          </a:p>
          <a:p>
            <a:r>
              <a:rPr lang="da-DK" dirty="0"/>
              <a:t>Og at du i øvrigt lægger hele </a:t>
            </a:r>
            <a:r>
              <a:rPr lang="da-DK" dirty="0" err="1"/>
              <a:t>portfolioen</a:t>
            </a:r>
            <a:r>
              <a:rPr lang="da-DK" dirty="0"/>
              <a:t> på bordene/har </a:t>
            </a:r>
            <a:r>
              <a:rPr lang="da-DK" b="1" dirty="0"/>
              <a:t>adgang til din portfolio</a:t>
            </a:r>
            <a:r>
              <a:rPr lang="da-DK" dirty="0"/>
              <a:t> på din computer.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2922635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2E36B2-9404-7840-9952-7AFEF8963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b="1" dirty="0"/>
              <a:t>Præsentationsopbygningen</a:t>
            </a:r>
            <a:br>
              <a:rPr lang="da-DK" b="1" dirty="0"/>
            </a:b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2294E07-2911-EF47-8D2E-1DFDDEB41C6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da-DK" dirty="0"/>
          </a:p>
          <a:p>
            <a:r>
              <a:rPr lang="da-DK" dirty="0"/>
              <a:t>Du indleder kort med en oversigt over, hvad du vil fortælle </a:t>
            </a:r>
          </a:p>
          <a:p>
            <a:r>
              <a:rPr lang="da-DK" dirty="0"/>
              <a:t> du forklarer dit valgte emne: evt. visuelt med et </a:t>
            </a:r>
            <a:r>
              <a:rPr lang="da-DK" dirty="0" err="1"/>
              <a:t>imageboard</a:t>
            </a:r>
            <a:endParaRPr lang="da-DK" dirty="0"/>
          </a:p>
          <a:p>
            <a:r>
              <a:rPr lang="da-DK" dirty="0"/>
              <a:t>Du inddrager de to professionelle eksempler – billeder/ </a:t>
            </a:r>
            <a:r>
              <a:rPr lang="da-DK" dirty="0" err="1"/>
              <a:t>ppt</a:t>
            </a:r>
            <a:r>
              <a:rPr lang="da-DK" dirty="0"/>
              <a:t>/ </a:t>
            </a:r>
            <a:r>
              <a:rPr lang="da-DK" dirty="0" err="1"/>
              <a:t>board</a:t>
            </a:r>
            <a:r>
              <a:rPr lang="da-DK" dirty="0"/>
              <a:t> mm.</a:t>
            </a:r>
          </a:p>
          <a:p>
            <a:r>
              <a:rPr lang="da-DK" dirty="0"/>
              <a:t>Du inddrager egne eksempler + designprocessen ved hjælp af din </a:t>
            </a:r>
            <a:r>
              <a:rPr lang="da-DK" dirty="0" err="1"/>
              <a:t>portfolio</a:t>
            </a:r>
            <a:r>
              <a:rPr lang="da-DK" dirty="0"/>
              <a:t>. Gennemgang af </a:t>
            </a:r>
            <a:r>
              <a:rPr lang="da-DK" b="1" dirty="0"/>
              <a:t>designprocessen </a:t>
            </a:r>
            <a:r>
              <a:rPr lang="da-DK" dirty="0"/>
              <a:t>er en meget væsentlig del af eksaminationen, så sørg for, at give den plads. Brug tid på den del af designprocessen, der er vigtigst i forhold til dit emne.</a:t>
            </a:r>
          </a:p>
          <a:p>
            <a:endParaRPr lang="da-DK" dirty="0"/>
          </a:p>
          <a:p>
            <a:endParaRPr lang="da-DK" dirty="0"/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44D83DD7-8016-234A-938E-886C388BF5B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a-DK" dirty="0"/>
              <a:t>Du beskriver emnet – hvad er det, hvad betyder det, hvor kommer det fra…..osv. (husk kildeangivelse)</a:t>
            </a:r>
          </a:p>
          <a:p>
            <a:r>
              <a:rPr lang="da-DK" dirty="0"/>
              <a:t>  du finder minimum to professionelle eksempler, der understreger dit emne (redegøre + analyse)</a:t>
            </a:r>
          </a:p>
          <a:p>
            <a:r>
              <a:rPr lang="da-DK" dirty="0"/>
              <a:t> du finder minimum to eksempler fra din </a:t>
            </a:r>
            <a:r>
              <a:rPr lang="da-DK" dirty="0" err="1"/>
              <a:t>portfolio</a:t>
            </a:r>
            <a:r>
              <a:rPr lang="da-DK" dirty="0"/>
              <a:t>, som du vil præsentere (redegørelse + dybere analyse af mindst ét af eksemplerne).</a:t>
            </a:r>
          </a:p>
          <a:p>
            <a:r>
              <a:rPr lang="da-DK" dirty="0"/>
              <a:t>Du redegør for designprocessen – dybere gennemgang for minimum én designproces</a:t>
            </a:r>
          </a:p>
          <a:p>
            <a:r>
              <a:rPr lang="da-DK" dirty="0"/>
              <a:t> 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6954409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EF0A92-B454-5647-B5CD-55A63C4D9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I præsentationen er det vigtigt at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6DFB350-1CD5-F14F-AB71-5392EB1E89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a-DK" dirty="0"/>
              <a:t>Du forstår og forklarer dit emne fyldestgørende (gode kildehenvisninger)</a:t>
            </a:r>
          </a:p>
          <a:p>
            <a:r>
              <a:rPr lang="da-DK" dirty="0"/>
              <a:t>Du har velvalgte professionelle eksempler i forhold til dit emne – og ved, hvor de er placeret designhistorisk</a:t>
            </a:r>
          </a:p>
          <a:p>
            <a:r>
              <a:rPr lang="da-DK" dirty="0"/>
              <a:t>Du vælger gode eksempler fra din </a:t>
            </a:r>
            <a:r>
              <a:rPr lang="da-DK" dirty="0" err="1"/>
              <a:t>portfolio</a:t>
            </a:r>
            <a:r>
              <a:rPr lang="da-DK" dirty="0"/>
              <a:t>, der belyser emnet bedst</a:t>
            </a:r>
          </a:p>
          <a:p>
            <a:r>
              <a:rPr lang="da-DK" dirty="0"/>
              <a:t>Du viser, hvordan dit emne går på tværs af de valgte genstandsfelter</a:t>
            </a:r>
          </a:p>
          <a:p>
            <a:r>
              <a:rPr lang="da-DK" dirty="0"/>
              <a:t>Du tænker over, om dit emne er lige vigtigt i alle dine eksempler</a:t>
            </a:r>
          </a:p>
          <a:p>
            <a:r>
              <a:rPr lang="da-DK" dirty="0"/>
              <a:t>Du overvejer hvilken rolle de centrale designparametre form, funktion og kommunikation spiller (og inddrager de øvrige mest relevante fra side 73-80 i grundbogen).</a:t>
            </a:r>
          </a:p>
          <a:p>
            <a:r>
              <a:rPr lang="da-DK" dirty="0"/>
              <a:t>Du inddrager relevante analyseværktøjer (se side 147 – 159 i grundbogen)</a:t>
            </a:r>
          </a:p>
          <a:p>
            <a:r>
              <a:rPr lang="da-DK" dirty="0"/>
              <a:t>Du ved hvordan dit emne har spillet en rolle i dine egne designprocesser: idégenerering, research, analyse, konceptudvikling, produkt ( se side 135 i grundbogen)</a:t>
            </a:r>
          </a:p>
          <a:p>
            <a:r>
              <a:rPr lang="da-DK" dirty="0"/>
              <a:t>Du viser valg og fravalg i designprocessen</a:t>
            </a:r>
          </a:p>
          <a:p>
            <a:r>
              <a:rPr lang="da-DK" dirty="0"/>
              <a:t>Du forklarer visualiseringsmetoders formål (indledende, undersøgende, kommunikerende)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0373375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B683C2-2E65-164E-A931-E4A01AA74D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Sidst, men ikke mindst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8A1C3F0-DABA-664D-8B3F-6D949C5742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HUSK at se i studieplanen og undervisningsbeskrivelsen i forhold til emner gennemgået i modulerne og læsepensum</a:t>
            </a:r>
          </a:p>
          <a:p>
            <a:r>
              <a:rPr lang="da-DK" dirty="0"/>
              <a:t>Skal du huske en litteraturliste med henvisninger til det, du har læst i forbindelse med din eksamenspræsentation (og ud over det, der er læst til modulerne.</a:t>
            </a:r>
          </a:p>
          <a:p>
            <a:r>
              <a:rPr lang="da-DK" dirty="0"/>
              <a:t>Litteraturlisten skal printes og medbringes til eksamen (hvordan man laver en litteraturliste, har du lært i forbindelse </a:t>
            </a:r>
            <a:r>
              <a:rPr lang="da-DK"/>
              <a:t>med DHO/SRO)</a:t>
            </a:r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62312927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{28CE511A-B994-1D4F-8AE2-BCCDC6227836}tf10001067</Template>
  <TotalTime>1872</TotalTime>
  <Words>1055</Words>
  <Application>Microsoft Office PowerPoint</Application>
  <PresentationFormat>Widescreen</PresentationFormat>
  <Paragraphs>108</Paragraphs>
  <Slides>15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15</vt:i4>
      </vt:variant>
    </vt:vector>
  </HeadingPairs>
  <TitlesOfParts>
    <vt:vector size="19" baseType="lpstr">
      <vt:lpstr>Calibri</vt:lpstr>
      <vt:lpstr>Century Gothic</vt:lpstr>
      <vt:lpstr>Garamond</vt:lpstr>
      <vt:lpstr>Savon</vt:lpstr>
      <vt:lpstr>Eksamen i design og arkitektur</vt:lpstr>
      <vt:lpstr>Prøveform ifølge læreplanen</vt:lpstr>
      <vt:lpstr>Faglige mål ifølge læreplanen, som du bedømmes på til eksamen </vt:lpstr>
      <vt:lpstr>Fortsat faglige mål mht. designprocessen</vt:lpstr>
      <vt:lpstr>Præsentationen til eksamen</vt:lpstr>
      <vt:lpstr>Det betyder, at du skal:</vt:lpstr>
      <vt:lpstr>Et godt emne</vt:lpstr>
      <vt:lpstr>Eksamensemne?   Brainstorm!   </vt:lpstr>
      <vt:lpstr>Eksempler på eksamensemner</vt:lpstr>
      <vt:lpstr>PowerPoint-præsentation</vt:lpstr>
      <vt:lpstr>præsentationen</vt:lpstr>
      <vt:lpstr>Præsentationsformen</vt:lpstr>
      <vt:lpstr>Præsentationsopbygningen </vt:lpstr>
      <vt:lpstr>I præsentationen er det vigtigt at</vt:lpstr>
      <vt:lpstr>Sidst, men ikke mindst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Eksamen i design og arkitektur 2019</dc:title>
  <dc:creator>Microsoft Office User</dc:creator>
  <cp:lastModifiedBy>Hanne Holmelund von Sehested</cp:lastModifiedBy>
  <cp:revision>28</cp:revision>
  <dcterms:created xsi:type="dcterms:W3CDTF">2019-04-07T14:39:13Z</dcterms:created>
  <dcterms:modified xsi:type="dcterms:W3CDTF">2024-04-24T18:59:59Z</dcterms:modified>
</cp:coreProperties>
</file>