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08" r:id="rId2"/>
    <p:sldId id="309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9" r:id="rId13"/>
    <p:sldId id="328" r:id="rId14"/>
    <p:sldId id="310" r:id="rId15"/>
    <p:sldId id="330" r:id="rId16"/>
    <p:sldId id="331" r:id="rId17"/>
    <p:sldId id="332" r:id="rId18"/>
    <p:sldId id="311" r:id="rId19"/>
    <p:sldId id="333" r:id="rId20"/>
    <p:sldId id="334" r:id="rId21"/>
    <p:sldId id="335" r:id="rId22"/>
    <p:sldId id="336" r:id="rId23"/>
    <p:sldId id="312" r:id="rId24"/>
    <p:sldId id="337" r:id="rId25"/>
    <p:sldId id="338" r:id="rId26"/>
    <p:sldId id="313" r:id="rId27"/>
    <p:sldId id="339" r:id="rId28"/>
    <p:sldId id="344" r:id="rId29"/>
    <p:sldId id="340" r:id="rId30"/>
    <p:sldId id="341" r:id="rId31"/>
    <p:sldId id="314" r:id="rId32"/>
    <p:sldId id="342" r:id="rId33"/>
    <p:sldId id="315" r:id="rId34"/>
    <p:sldId id="343" r:id="rId3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3690" autoAdjust="0"/>
  </p:normalViewPr>
  <p:slideViewPr>
    <p:cSldViewPr snapToGrid="0">
      <p:cViewPr varScale="1">
        <p:scale>
          <a:sx n="61" d="100"/>
          <a:sy n="61" d="100"/>
        </p:scale>
        <p:origin x="9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e Holmelund von Sehested" userId="b92cad2f-4ea1-43fa-a59c-1f9b0eb09d8b" providerId="ADAL" clId="{9BD00AB7-3E20-4E0C-9B60-2F9755568F01}"/>
    <pc:docChg chg="delSld">
      <pc:chgData name="Hanne Holmelund von Sehested" userId="b92cad2f-4ea1-43fa-a59c-1f9b0eb09d8b" providerId="ADAL" clId="{9BD00AB7-3E20-4E0C-9B60-2F9755568F01}" dt="2024-06-05T16:28:01.757" v="8" actId="2696"/>
      <pc:docMkLst>
        <pc:docMk/>
      </pc:docMkLst>
      <pc:sldChg chg="del">
        <pc:chgData name="Hanne Holmelund von Sehested" userId="b92cad2f-4ea1-43fa-a59c-1f9b0eb09d8b" providerId="ADAL" clId="{9BD00AB7-3E20-4E0C-9B60-2F9755568F01}" dt="2024-06-05T16:26:37.659" v="0" actId="2696"/>
        <pc:sldMkLst>
          <pc:docMk/>
          <pc:sldMk cId="1828243487" sldId="256"/>
        </pc:sldMkLst>
      </pc:sldChg>
      <pc:sldChg chg="del">
        <pc:chgData name="Hanne Holmelund von Sehested" userId="b92cad2f-4ea1-43fa-a59c-1f9b0eb09d8b" providerId="ADAL" clId="{9BD00AB7-3E20-4E0C-9B60-2F9755568F01}" dt="2024-06-05T16:26:37.659" v="0" actId="2696"/>
        <pc:sldMkLst>
          <pc:docMk/>
          <pc:sldMk cId="3524135453" sldId="257"/>
        </pc:sldMkLst>
      </pc:sldChg>
      <pc:sldChg chg="del">
        <pc:chgData name="Hanne Holmelund von Sehested" userId="b92cad2f-4ea1-43fa-a59c-1f9b0eb09d8b" providerId="ADAL" clId="{9BD00AB7-3E20-4E0C-9B60-2F9755568F01}" dt="2024-06-05T16:26:37.659" v="0" actId="2696"/>
        <pc:sldMkLst>
          <pc:docMk/>
          <pc:sldMk cId="3220094070" sldId="258"/>
        </pc:sldMkLst>
      </pc:sldChg>
      <pc:sldChg chg="del">
        <pc:chgData name="Hanne Holmelund von Sehested" userId="b92cad2f-4ea1-43fa-a59c-1f9b0eb09d8b" providerId="ADAL" clId="{9BD00AB7-3E20-4E0C-9B60-2F9755568F01}" dt="2024-06-05T16:27:05.375" v="1" actId="2696"/>
        <pc:sldMkLst>
          <pc:docMk/>
          <pc:sldMk cId="12169601" sldId="259"/>
        </pc:sldMkLst>
      </pc:sldChg>
      <pc:sldChg chg="del">
        <pc:chgData name="Hanne Holmelund von Sehested" userId="b92cad2f-4ea1-43fa-a59c-1f9b0eb09d8b" providerId="ADAL" clId="{9BD00AB7-3E20-4E0C-9B60-2F9755568F01}" dt="2024-06-05T16:27:05.375" v="1" actId="2696"/>
        <pc:sldMkLst>
          <pc:docMk/>
          <pc:sldMk cId="555578558" sldId="260"/>
        </pc:sldMkLst>
      </pc:sldChg>
      <pc:sldChg chg="del">
        <pc:chgData name="Hanne Holmelund von Sehested" userId="b92cad2f-4ea1-43fa-a59c-1f9b0eb09d8b" providerId="ADAL" clId="{9BD00AB7-3E20-4E0C-9B60-2F9755568F01}" dt="2024-06-05T16:27:05.375" v="1" actId="2696"/>
        <pc:sldMkLst>
          <pc:docMk/>
          <pc:sldMk cId="1413754389" sldId="261"/>
        </pc:sldMkLst>
      </pc:sldChg>
      <pc:sldChg chg="del">
        <pc:chgData name="Hanne Holmelund von Sehested" userId="b92cad2f-4ea1-43fa-a59c-1f9b0eb09d8b" providerId="ADAL" clId="{9BD00AB7-3E20-4E0C-9B60-2F9755568F01}" dt="2024-06-05T16:27:05.375" v="1" actId="2696"/>
        <pc:sldMkLst>
          <pc:docMk/>
          <pc:sldMk cId="1398593896" sldId="262"/>
        </pc:sldMkLst>
      </pc:sldChg>
      <pc:sldChg chg="del">
        <pc:chgData name="Hanne Holmelund von Sehested" userId="b92cad2f-4ea1-43fa-a59c-1f9b0eb09d8b" providerId="ADAL" clId="{9BD00AB7-3E20-4E0C-9B60-2F9755568F01}" dt="2024-06-05T16:27:12.272" v="2" actId="2696"/>
        <pc:sldMkLst>
          <pc:docMk/>
          <pc:sldMk cId="920012443" sldId="263"/>
        </pc:sldMkLst>
      </pc:sldChg>
      <pc:sldChg chg="del">
        <pc:chgData name="Hanne Holmelund von Sehested" userId="b92cad2f-4ea1-43fa-a59c-1f9b0eb09d8b" providerId="ADAL" clId="{9BD00AB7-3E20-4E0C-9B60-2F9755568F01}" dt="2024-06-05T16:27:12.272" v="2" actId="2696"/>
        <pc:sldMkLst>
          <pc:docMk/>
          <pc:sldMk cId="3733975199" sldId="264"/>
        </pc:sldMkLst>
      </pc:sldChg>
      <pc:sldChg chg="del">
        <pc:chgData name="Hanne Holmelund von Sehested" userId="b92cad2f-4ea1-43fa-a59c-1f9b0eb09d8b" providerId="ADAL" clId="{9BD00AB7-3E20-4E0C-9B60-2F9755568F01}" dt="2024-06-05T16:27:12.272" v="2" actId="2696"/>
        <pc:sldMkLst>
          <pc:docMk/>
          <pc:sldMk cId="3516372170" sldId="265"/>
        </pc:sldMkLst>
      </pc:sldChg>
      <pc:sldChg chg="del">
        <pc:chgData name="Hanne Holmelund von Sehested" userId="b92cad2f-4ea1-43fa-a59c-1f9b0eb09d8b" providerId="ADAL" clId="{9BD00AB7-3E20-4E0C-9B60-2F9755568F01}" dt="2024-06-05T16:27:20.509" v="3" actId="2696"/>
        <pc:sldMkLst>
          <pc:docMk/>
          <pc:sldMk cId="3967996741" sldId="266"/>
        </pc:sldMkLst>
      </pc:sldChg>
      <pc:sldChg chg="del">
        <pc:chgData name="Hanne Holmelund von Sehested" userId="b92cad2f-4ea1-43fa-a59c-1f9b0eb09d8b" providerId="ADAL" clId="{9BD00AB7-3E20-4E0C-9B60-2F9755568F01}" dt="2024-06-05T16:27:20.509" v="3" actId="2696"/>
        <pc:sldMkLst>
          <pc:docMk/>
          <pc:sldMk cId="307907927" sldId="267"/>
        </pc:sldMkLst>
      </pc:sldChg>
      <pc:sldChg chg="del">
        <pc:chgData name="Hanne Holmelund von Sehested" userId="b92cad2f-4ea1-43fa-a59c-1f9b0eb09d8b" providerId="ADAL" clId="{9BD00AB7-3E20-4E0C-9B60-2F9755568F01}" dt="2024-06-05T16:27:12.272" v="2" actId="2696"/>
        <pc:sldMkLst>
          <pc:docMk/>
          <pc:sldMk cId="2841593540" sldId="268"/>
        </pc:sldMkLst>
      </pc:sldChg>
      <pc:sldChg chg="del">
        <pc:chgData name="Hanne Holmelund von Sehested" userId="b92cad2f-4ea1-43fa-a59c-1f9b0eb09d8b" providerId="ADAL" clId="{9BD00AB7-3E20-4E0C-9B60-2F9755568F01}" dt="2024-06-05T16:27:12.272" v="2" actId="2696"/>
        <pc:sldMkLst>
          <pc:docMk/>
          <pc:sldMk cId="2273514671" sldId="269"/>
        </pc:sldMkLst>
      </pc:sldChg>
      <pc:sldChg chg="del">
        <pc:chgData name="Hanne Holmelund von Sehested" userId="b92cad2f-4ea1-43fa-a59c-1f9b0eb09d8b" providerId="ADAL" clId="{9BD00AB7-3E20-4E0C-9B60-2F9755568F01}" dt="2024-06-05T16:27:20.509" v="3" actId="2696"/>
        <pc:sldMkLst>
          <pc:docMk/>
          <pc:sldMk cId="3914643487" sldId="270"/>
        </pc:sldMkLst>
      </pc:sldChg>
      <pc:sldChg chg="del">
        <pc:chgData name="Hanne Holmelund von Sehested" userId="b92cad2f-4ea1-43fa-a59c-1f9b0eb09d8b" providerId="ADAL" clId="{9BD00AB7-3E20-4E0C-9B60-2F9755568F01}" dt="2024-06-05T16:27:20.509" v="3" actId="2696"/>
        <pc:sldMkLst>
          <pc:docMk/>
          <pc:sldMk cId="3781989963" sldId="271"/>
        </pc:sldMkLst>
      </pc:sldChg>
      <pc:sldChg chg="del">
        <pc:chgData name="Hanne Holmelund von Sehested" userId="b92cad2f-4ea1-43fa-a59c-1f9b0eb09d8b" providerId="ADAL" clId="{9BD00AB7-3E20-4E0C-9B60-2F9755568F01}" dt="2024-06-05T16:27:20.509" v="3" actId="2696"/>
        <pc:sldMkLst>
          <pc:docMk/>
          <pc:sldMk cId="3837128164" sldId="272"/>
        </pc:sldMkLst>
      </pc:sldChg>
      <pc:sldChg chg="del">
        <pc:chgData name="Hanne Holmelund von Sehested" userId="b92cad2f-4ea1-43fa-a59c-1f9b0eb09d8b" providerId="ADAL" clId="{9BD00AB7-3E20-4E0C-9B60-2F9755568F01}" dt="2024-06-05T16:27:26.798" v="4" actId="2696"/>
        <pc:sldMkLst>
          <pc:docMk/>
          <pc:sldMk cId="1426808025" sldId="273"/>
        </pc:sldMkLst>
      </pc:sldChg>
      <pc:sldChg chg="del">
        <pc:chgData name="Hanne Holmelund von Sehested" userId="b92cad2f-4ea1-43fa-a59c-1f9b0eb09d8b" providerId="ADAL" clId="{9BD00AB7-3E20-4E0C-9B60-2F9755568F01}" dt="2024-06-05T16:27:26.798" v="4" actId="2696"/>
        <pc:sldMkLst>
          <pc:docMk/>
          <pc:sldMk cId="2195072690" sldId="274"/>
        </pc:sldMkLst>
      </pc:sldChg>
      <pc:sldChg chg="del">
        <pc:chgData name="Hanne Holmelund von Sehested" userId="b92cad2f-4ea1-43fa-a59c-1f9b0eb09d8b" providerId="ADAL" clId="{9BD00AB7-3E20-4E0C-9B60-2F9755568F01}" dt="2024-06-05T16:27:26.798" v="4" actId="2696"/>
        <pc:sldMkLst>
          <pc:docMk/>
          <pc:sldMk cId="3314118279" sldId="275"/>
        </pc:sldMkLst>
      </pc:sldChg>
      <pc:sldChg chg="del">
        <pc:chgData name="Hanne Holmelund von Sehested" userId="b92cad2f-4ea1-43fa-a59c-1f9b0eb09d8b" providerId="ADAL" clId="{9BD00AB7-3E20-4E0C-9B60-2F9755568F01}" dt="2024-06-05T16:27:41.983" v="5" actId="2696"/>
        <pc:sldMkLst>
          <pc:docMk/>
          <pc:sldMk cId="617348456" sldId="276"/>
        </pc:sldMkLst>
      </pc:sldChg>
      <pc:sldChg chg="del">
        <pc:chgData name="Hanne Holmelund von Sehested" userId="b92cad2f-4ea1-43fa-a59c-1f9b0eb09d8b" providerId="ADAL" clId="{9BD00AB7-3E20-4E0C-9B60-2F9755568F01}" dt="2024-06-05T16:27:26.798" v="4" actId="2696"/>
        <pc:sldMkLst>
          <pc:docMk/>
          <pc:sldMk cId="4217873532" sldId="277"/>
        </pc:sldMkLst>
      </pc:sldChg>
      <pc:sldChg chg="del">
        <pc:chgData name="Hanne Holmelund von Sehested" userId="b92cad2f-4ea1-43fa-a59c-1f9b0eb09d8b" providerId="ADAL" clId="{9BD00AB7-3E20-4E0C-9B60-2F9755568F01}" dt="2024-06-05T16:27:41.983" v="5" actId="2696"/>
        <pc:sldMkLst>
          <pc:docMk/>
          <pc:sldMk cId="1261952054" sldId="278"/>
        </pc:sldMkLst>
      </pc:sldChg>
      <pc:sldChg chg="del">
        <pc:chgData name="Hanne Holmelund von Sehested" userId="b92cad2f-4ea1-43fa-a59c-1f9b0eb09d8b" providerId="ADAL" clId="{9BD00AB7-3E20-4E0C-9B60-2F9755568F01}" dt="2024-06-05T16:27:41.983" v="5" actId="2696"/>
        <pc:sldMkLst>
          <pc:docMk/>
          <pc:sldMk cId="792906376" sldId="279"/>
        </pc:sldMkLst>
      </pc:sldChg>
      <pc:sldChg chg="del">
        <pc:chgData name="Hanne Holmelund von Sehested" userId="b92cad2f-4ea1-43fa-a59c-1f9b0eb09d8b" providerId="ADAL" clId="{9BD00AB7-3E20-4E0C-9B60-2F9755568F01}" dt="2024-06-05T16:27:41.983" v="5" actId="2696"/>
        <pc:sldMkLst>
          <pc:docMk/>
          <pc:sldMk cId="850841724" sldId="280"/>
        </pc:sldMkLst>
      </pc:sldChg>
      <pc:sldChg chg="del">
        <pc:chgData name="Hanne Holmelund von Sehested" userId="b92cad2f-4ea1-43fa-a59c-1f9b0eb09d8b" providerId="ADAL" clId="{9BD00AB7-3E20-4E0C-9B60-2F9755568F01}" dt="2024-06-05T16:27:41.983" v="5" actId="2696"/>
        <pc:sldMkLst>
          <pc:docMk/>
          <pc:sldMk cId="2756784471" sldId="281"/>
        </pc:sldMkLst>
      </pc:sldChg>
      <pc:sldChg chg="del">
        <pc:chgData name="Hanne Holmelund von Sehested" userId="b92cad2f-4ea1-43fa-a59c-1f9b0eb09d8b" providerId="ADAL" clId="{9BD00AB7-3E20-4E0C-9B60-2F9755568F01}" dt="2024-06-05T16:27:41.983" v="5" actId="2696"/>
        <pc:sldMkLst>
          <pc:docMk/>
          <pc:sldMk cId="2333587871" sldId="282"/>
        </pc:sldMkLst>
      </pc:sldChg>
      <pc:sldChg chg="del">
        <pc:chgData name="Hanne Holmelund von Sehested" userId="b92cad2f-4ea1-43fa-a59c-1f9b0eb09d8b" providerId="ADAL" clId="{9BD00AB7-3E20-4E0C-9B60-2F9755568F01}" dt="2024-06-05T16:27:41.983" v="5" actId="2696"/>
        <pc:sldMkLst>
          <pc:docMk/>
          <pc:sldMk cId="866762959" sldId="283"/>
        </pc:sldMkLst>
      </pc:sldChg>
      <pc:sldChg chg="del">
        <pc:chgData name="Hanne Holmelund von Sehested" userId="b92cad2f-4ea1-43fa-a59c-1f9b0eb09d8b" providerId="ADAL" clId="{9BD00AB7-3E20-4E0C-9B60-2F9755568F01}" dt="2024-06-05T16:27:48.344" v="6" actId="2696"/>
        <pc:sldMkLst>
          <pc:docMk/>
          <pc:sldMk cId="3651513185" sldId="284"/>
        </pc:sldMkLst>
      </pc:sldChg>
      <pc:sldChg chg="del">
        <pc:chgData name="Hanne Holmelund von Sehested" userId="b92cad2f-4ea1-43fa-a59c-1f9b0eb09d8b" providerId="ADAL" clId="{9BD00AB7-3E20-4E0C-9B60-2F9755568F01}" dt="2024-06-05T16:27:48.344" v="6" actId="2696"/>
        <pc:sldMkLst>
          <pc:docMk/>
          <pc:sldMk cId="329261984" sldId="285"/>
        </pc:sldMkLst>
      </pc:sldChg>
      <pc:sldChg chg="del">
        <pc:chgData name="Hanne Holmelund von Sehested" userId="b92cad2f-4ea1-43fa-a59c-1f9b0eb09d8b" providerId="ADAL" clId="{9BD00AB7-3E20-4E0C-9B60-2F9755568F01}" dt="2024-06-05T16:27:48.344" v="6" actId="2696"/>
        <pc:sldMkLst>
          <pc:docMk/>
          <pc:sldMk cId="1292188160" sldId="286"/>
        </pc:sldMkLst>
      </pc:sldChg>
      <pc:sldChg chg="del">
        <pc:chgData name="Hanne Holmelund von Sehested" userId="b92cad2f-4ea1-43fa-a59c-1f9b0eb09d8b" providerId="ADAL" clId="{9BD00AB7-3E20-4E0C-9B60-2F9755568F01}" dt="2024-06-05T16:27:48.344" v="6" actId="2696"/>
        <pc:sldMkLst>
          <pc:docMk/>
          <pc:sldMk cId="4084567670" sldId="287"/>
        </pc:sldMkLst>
      </pc:sldChg>
      <pc:sldChg chg="del">
        <pc:chgData name="Hanne Holmelund von Sehested" userId="b92cad2f-4ea1-43fa-a59c-1f9b0eb09d8b" providerId="ADAL" clId="{9BD00AB7-3E20-4E0C-9B60-2F9755568F01}" dt="2024-06-05T16:27:48.344" v="6" actId="2696"/>
        <pc:sldMkLst>
          <pc:docMk/>
          <pc:sldMk cId="304964822" sldId="288"/>
        </pc:sldMkLst>
      </pc:sldChg>
      <pc:sldChg chg="del">
        <pc:chgData name="Hanne Holmelund von Sehested" userId="b92cad2f-4ea1-43fa-a59c-1f9b0eb09d8b" providerId="ADAL" clId="{9BD00AB7-3E20-4E0C-9B60-2F9755568F01}" dt="2024-06-05T16:27:55.162" v="7" actId="2696"/>
        <pc:sldMkLst>
          <pc:docMk/>
          <pc:sldMk cId="746092840" sldId="289"/>
        </pc:sldMkLst>
      </pc:sldChg>
      <pc:sldChg chg="del">
        <pc:chgData name="Hanne Holmelund von Sehested" userId="b92cad2f-4ea1-43fa-a59c-1f9b0eb09d8b" providerId="ADAL" clId="{9BD00AB7-3E20-4E0C-9B60-2F9755568F01}" dt="2024-06-05T16:27:55.162" v="7" actId="2696"/>
        <pc:sldMkLst>
          <pc:docMk/>
          <pc:sldMk cId="1400152268" sldId="290"/>
        </pc:sldMkLst>
      </pc:sldChg>
      <pc:sldChg chg="del">
        <pc:chgData name="Hanne Holmelund von Sehested" userId="b92cad2f-4ea1-43fa-a59c-1f9b0eb09d8b" providerId="ADAL" clId="{9BD00AB7-3E20-4E0C-9B60-2F9755568F01}" dt="2024-06-05T16:27:55.162" v="7" actId="2696"/>
        <pc:sldMkLst>
          <pc:docMk/>
          <pc:sldMk cId="2215658658" sldId="291"/>
        </pc:sldMkLst>
      </pc:sldChg>
      <pc:sldChg chg="del">
        <pc:chgData name="Hanne Holmelund von Sehested" userId="b92cad2f-4ea1-43fa-a59c-1f9b0eb09d8b" providerId="ADAL" clId="{9BD00AB7-3E20-4E0C-9B60-2F9755568F01}" dt="2024-06-05T16:27:55.162" v="7" actId="2696"/>
        <pc:sldMkLst>
          <pc:docMk/>
          <pc:sldMk cId="542814334" sldId="292"/>
        </pc:sldMkLst>
      </pc:sldChg>
      <pc:sldChg chg="del">
        <pc:chgData name="Hanne Holmelund von Sehested" userId="b92cad2f-4ea1-43fa-a59c-1f9b0eb09d8b" providerId="ADAL" clId="{9BD00AB7-3E20-4E0C-9B60-2F9755568F01}" dt="2024-06-05T16:28:01.757" v="8" actId="2696"/>
        <pc:sldMkLst>
          <pc:docMk/>
          <pc:sldMk cId="2831116589" sldId="293"/>
        </pc:sldMkLst>
      </pc:sldChg>
      <pc:sldChg chg="del">
        <pc:chgData name="Hanne Holmelund von Sehested" userId="b92cad2f-4ea1-43fa-a59c-1f9b0eb09d8b" providerId="ADAL" clId="{9BD00AB7-3E20-4E0C-9B60-2F9755568F01}" dt="2024-06-05T16:28:01.757" v="8" actId="2696"/>
        <pc:sldMkLst>
          <pc:docMk/>
          <pc:sldMk cId="3325669401" sldId="294"/>
        </pc:sldMkLst>
      </pc:sldChg>
      <pc:sldChg chg="del">
        <pc:chgData name="Hanne Holmelund von Sehested" userId="b92cad2f-4ea1-43fa-a59c-1f9b0eb09d8b" providerId="ADAL" clId="{9BD00AB7-3E20-4E0C-9B60-2F9755568F01}" dt="2024-06-05T16:28:01.757" v="8" actId="2696"/>
        <pc:sldMkLst>
          <pc:docMk/>
          <pc:sldMk cId="925693506" sldId="295"/>
        </pc:sldMkLst>
      </pc:sldChg>
      <pc:sldChg chg="del">
        <pc:chgData name="Hanne Holmelund von Sehested" userId="b92cad2f-4ea1-43fa-a59c-1f9b0eb09d8b" providerId="ADAL" clId="{9BD00AB7-3E20-4E0C-9B60-2F9755568F01}" dt="2024-06-05T16:28:01.757" v="8" actId="2696"/>
        <pc:sldMkLst>
          <pc:docMk/>
          <pc:sldMk cId="336171714" sldId="296"/>
        </pc:sldMkLst>
      </pc:sldChg>
      <pc:sldChg chg="del">
        <pc:chgData name="Hanne Holmelund von Sehested" userId="b92cad2f-4ea1-43fa-a59c-1f9b0eb09d8b" providerId="ADAL" clId="{9BD00AB7-3E20-4E0C-9B60-2F9755568F01}" dt="2024-06-05T16:27:05.375" v="1" actId="2696"/>
        <pc:sldMkLst>
          <pc:docMk/>
          <pc:sldMk cId="1645878094" sldId="297"/>
        </pc:sldMkLst>
      </pc:sldChg>
      <pc:sldChg chg="del">
        <pc:chgData name="Hanne Holmelund von Sehested" userId="b92cad2f-4ea1-43fa-a59c-1f9b0eb09d8b" providerId="ADAL" clId="{9BD00AB7-3E20-4E0C-9B60-2F9755568F01}" dt="2024-06-05T16:27:12.272" v="2" actId="2696"/>
        <pc:sldMkLst>
          <pc:docMk/>
          <pc:sldMk cId="1187137879" sldId="298"/>
        </pc:sldMkLst>
      </pc:sldChg>
      <pc:sldChg chg="del">
        <pc:chgData name="Hanne Holmelund von Sehested" userId="b92cad2f-4ea1-43fa-a59c-1f9b0eb09d8b" providerId="ADAL" clId="{9BD00AB7-3E20-4E0C-9B60-2F9755568F01}" dt="2024-06-05T16:27:26.798" v="4" actId="2696"/>
        <pc:sldMkLst>
          <pc:docMk/>
          <pc:sldMk cId="3176309871" sldId="299"/>
        </pc:sldMkLst>
      </pc:sldChg>
      <pc:sldChg chg="del">
        <pc:chgData name="Hanne Holmelund von Sehested" userId="b92cad2f-4ea1-43fa-a59c-1f9b0eb09d8b" providerId="ADAL" clId="{9BD00AB7-3E20-4E0C-9B60-2F9755568F01}" dt="2024-06-05T16:27:26.798" v="4" actId="2696"/>
        <pc:sldMkLst>
          <pc:docMk/>
          <pc:sldMk cId="1363067583" sldId="300"/>
        </pc:sldMkLst>
      </pc:sldChg>
      <pc:sldChg chg="del">
        <pc:chgData name="Hanne Holmelund von Sehested" userId="b92cad2f-4ea1-43fa-a59c-1f9b0eb09d8b" providerId="ADAL" clId="{9BD00AB7-3E20-4E0C-9B60-2F9755568F01}" dt="2024-06-05T16:27:41.983" v="5" actId="2696"/>
        <pc:sldMkLst>
          <pc:docMk/>
          <pc:sldMk cId="4125061763" sldId="301"/>
        </pc:sldMkLst>
      </pc:sldChg>
      <pc:sldChg chg="del">
        <pc:chgData name="Hanne Holmelund von Sehested" userId="b92cad2f-4ea1-43fa-a59c-1f9b0eb09d8b" providerId="ADAL" clId="{9BD00AB7-3E20-4E0C-9B60-2F9755568F01}" dt="2024-06-05T16:27:41.983" v="5" actId="2696"/>
        <pc:sldMkLst>
          <pc:docMk/>
          <pc:sldMk cId="3428757047" sldId="302"/>
        </pc:sldMkLst>
      </pc:sldChg>
      <pc:sldChg chg="del">
        <pc:chgData name="Hanne Holmelund von Sehested" userId="b92cad2f-4ea1-43fa-a59c-1f9b0eb09d8b" providerId="ADAL" clId="{9BD00AB7-3E20-4E0C-9B60-2F9755568F01}" dt="2024-06-05T16:27:41.983" v="5" actId="2696"/>
        <pc:sldMkLst>
          <pc:docMk/>
          <pc:sldMk cId="1288024271" sldId="303"/>
        </pc:sldMkLst>
      </pc:sldChg>
      <pc:sldChg chg="del">
        <pc:chgData name="Hanne Holmelund von Sehested" userId="b92cad2f-4ea1-43fa-a59c-1f9b0eb09d8b" providerId="ADAL" clId="{9BD00AB7-3E20-4E0C-9B60-2F9755568F01}" dt="2024-06-05T16:27:41.983" v="5" actId="2696"/>
        <pc:sldMkLst>
          <pc:docMk/>
          <pc:sldMk cId="4102827140" sldId="304"/>
        </pc:sldMkLst>
      </pc:sldChg>
      <pc:sldChg chg="del">
        <pc:chgData name="Hanne Holmelund von Sehested" userId="b92cad2f-4ea1-43fa-a59c-1f9b0eb09d8b" providerId="ADAL" clId="{9BD00AB7-3E20-4E0C-9B60-2F9755568F01}" dt="2024-06-05T16:27:48.344" v="6" actId="2696"/>
        <pc:sldMkLst>
          <pc:docMk/>
          <pc:sldMk cId="1076724255" sldId="305"/>
        </pc:sldMkLst>
      </pc:sldChg>
      <pc:sldChg chg="del">
        <pc:chgData name="Hanne Holmelund von Sehested" userId="b92cad2f-4ea1-43fa-a59c-1f9b0eb09d8b" providerId="ADAL" clId="{9BD00AB7-3E20-4E0C-9B60-2F9755568F01}" dt="2024-06-05T16:27:55.162" v="7" actId="2696"/>
        <pc:sldMkLst>
          <pc:docMk/>
          <pc:sldMk cId="214540611" sldId="306"/>
        </pc:sldMkLst>
      </pc:sldChg>
      <pc:sldChg chg="del">
        <pc:chgData name="Hanne Holmelund von Sehested" userId="b92cad2f-4ea1-43fa-a59c-1f9b0eb09d8b" providerId="ADAL" clId="{9BD00AB7-3E20-4E0C-9B60-2F9755568F01}" dt="2024-06-05T16:27:55.162" v="7" actId="2696"/>
        <pc:sldMkLst>
          <pc:docMk/>
          <pc:sldMk cId="4218418779" sldId="307"/>
        </pc:sldMkLst>
      </pc:sldChg>
      <pc:sldChg chg="del">
        <pc:chgData name="Hanne Holmelund von Sehested" userId="b92cad2f-4ea1-43fa-a59c-1f9b0eb09d8b" providerId="ADAL" clId="{9BD00AB7-3E20-4E0C-9B60-2F9755568F01}" dt="2024-06-05T16:26:37.659" v="0" actId="2696"/>
        <pc:sldMkLst>
          <pc:docMk/>
          <pc:sldMk cId="2301486488" sldId="316"/>
        </pc:sldMkLst>
      </pc:sldChg>
      <pc:sldChg chg="del">
        <pc:chgData name="Hanne Holmelund von Sehested" userId="b92cad2f-4ea1-43fa-a59c-1f9b0eb09d8b" providerId="ADAL" clId="{9BD00AB7-3E20-4E0C-9B60-2F9755568F01}" dt="2024-06-05T16:27:05.375" v="1" actId="2696"/>
        <pc:sldMkLst>
          <pc:docMk/>
          <pc:sldMk cId="4062345504" sldId="317"/>
        </pc:sldMkLst>
      </pc:sldChg>
      <pc:sldChg chg="del">
        <pc:chgData name="Hanne Holmelund von Sehested" userId="b92cad2f-4ea1-43fa-a59c-1f9b0eb09d8b" providerId="ADAL" clId="{9BD00AB7-3E20-4E0C-9B60-2F9755568F01}" dt="2024-06-05T16:27:20.509" v="3" actId="2696"/>
        <pc:sldMkLst>
          <pc:docMk/>
          <pc:sldMk cId="858769015" sldId="3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7BB35-7DAA-4098-8D9E-AA6559F50501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1C40E-0AD7-45AD-AC03-B289B445AB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3589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The Redesign of the Queen Anne Chair (1740) Into the Queen Anne Chair of Robert Venturi, Made by Robert Venturi and Denise Scott Brown (1980s).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1C40E-0AD7-45AD-AC03-B289B445AB5E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0609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 err="1">
                <a:solidFill>
                  <a:srgbClr val="000011"/>
                </a:solidFill>
                <a:effectLst/>
                <a:latin typeface="Neuzeit Grotesk Regular"/>
              </a:rPr>
              <a:t>Gaultiers</a:t>
            </a:r>
            <a:r>
              <a:rPr lang="en-US" b="0" i="0" dirty="0">
                <a:solidFill>
                  <a:srgbClr val="000011"/>
                </a:solidFill>
                <a:effectLst/>
                <a:latin typeface="Neuzeit Grotesk Regular"/>
              </a:rPr>
              <a:t> pink satin, conical-breasted creation for Madonna’s 1990 </a:t>
            </a:r>
            <a:r>
              <a:rPr lang="en-US" b="0" i="1" dirty="0">
                <a:solidFill>
                  <a:srgbClr val="000011"/>
                </a:solidFill>
                <a:effectLst/>
                <a:latin typeface="Neuzeit Grotesk Regular"/>
              </a:rPr>
              <a:t>Blond Ambition</a:t>
            </a:r>
            <a:r>
              <a:rPr lang="en-US" b="0" i="0" dirty="0">
                <a:solidFill>
                  <a:srgbClr val="000011"/>
                </a:solidFill>
                <a:effectLst/>
                <a:latin typeface="Neuzeit Grotesk Regular"/>
              </a:rPr>
              <a:t> tour, an image of true pop culture ubiquity. </a:t>
            </a:r>
          </a:p>
          <a:p>
            <a:r>
              <a:rPr lang="da-DK" dirty="0"/>
              <a:t>https://www.anothermag.com/fashion-beauty/10742/the-subversive-power-of-the-jean-paul-gaultier-corset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1C40E-0AD7-45AD-AC03-B289B445AB5E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5456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1C40E-0AD7-45AD-AC03-B289B445AB5E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3457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1C40E-0AD7-45AD-AC03-B289B445AB5E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2801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74A04-064A-9BE8-C3E0-0BAED563A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ED16B4D-3D6D-6F03-541A-951B6E168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B420AE-9A48-E172-BC3B-E5FCA83F0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8D4D95C-210C-96A6-044B-7E1942AC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6D1665D-15DB-055D-FD90-835DE5FEF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8060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62CC41-9585-2FB2-8473-088F33814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FB8BCD-06D5-9101-D18C-9B5379BA4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4D3D90-F456-FBBA-A46C-901B667E3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274CE4-1FAE-F5EC-3AF9-18F28411F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2D2CD7-FCFE-C8F6-A9BE-D6B4E7059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2417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FE2682-C949-33D1-452A-832300AC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1FF823-14C7-4E67-F5FA-A7912B3D1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496A85-44D3-6611-692D-FC9D4C989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D274838-69FA-4926-6600-54CE5DF06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D195329-D215-1385-E8BF-75D68A650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357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EFEEE6-9ED5-8D5D-208A-951AD409E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64B86E-FA02-8445-C65E-386DF53257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8C0DF61-AA0E-DA22-6C7D-076E04569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4106F72-4DC9-2A0F-C52E-370E2C8E9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C33B925-D1C5-4886-1513-E5E508A04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E6924AF-1E9D-60AC-7221-083263ED4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1319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C9A714-0DE1-6D56-4F96-5104C78E1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1568327-412F-858C-47AC-351E38342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353C30A-7F5B-6F9A-ADCD-B29873E5A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7223570-4BCB-3D16-8CCA-8607B566C8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126BF7B-9CEF-498A-E3A4-9BCD15E8D7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F593BCC-6938-5D70-4B7D-14C406811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4ED99A6-CBD6-6426-3C4B-9E1491880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8C900AC-51F6-E25A-CF49-0ECC6A1E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975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D79F44-75FD-31FC-E591-0770972F4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28EF5C1-3E57-F00A-0686-98CE27A02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179FFBB-D49C-50F6-1C96-ED10251E8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93B41AA-E5FF-332B-BE47-C806D39D9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8495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CAB36EF-C77B-DBF8-0ED2-FF941E743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2C27229-5401-6D4C-2C89-909472F1A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1E152F0-27D6-4051-31D1-C2189E0EB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407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A38B3-9620-6111-FC3D-7E2110F8C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016953-4AFB-76B8-634F-88727C046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42696F8-9C98-A549-D84F-AE35A019E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41DA92B-62AC-6E60-3546-FE52318D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4649924-EB42-12FB-470B-BF076598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33ED332-6F47-2DAE-CBD2-9E149EC9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2839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C3DF59-7279-BB04-4C4C-C6E73273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0711F62-FB36-7FB8-7F70-D4634828DA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3BFB58D-FA58-87B4-F8A4-64948E6BD8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F773BAD-A8C2-5824-FF1E-B0BEB2A32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0EADC06-F196-E4FD-D1DC-1C376AA6A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2ACA2CE-87B2-58E5-A65A-33382427E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9216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28EE34-DFB2-50F6-40D4-564021E2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6BD83C3-2308-59DC-5ACF-DB35E63A0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9B895F-5A46-6D29-17F6-172086B46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A1B546-776F-B541-D749-263B2F0DD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297035-08B0-16DB-93AE-8D3DEFC23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749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96A4406-033D-6453-9330-F08D7BF05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B31AC04-BC44-A149-F1A3-023F30244A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B684D0-CEF1-D73B-E8DE-AF02A2D25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9106C0-26ED-5911-49F4-29EE39567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E0D4FD0-EB86-D0DC-E69E-2DBB8603D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4886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57A42DE-22C8-7084-DF1E-DB67A1AF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8ABF5B0-3308-7797-0BA8-B1714DE2A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DE7C9CE-239A-DBD0-F7EE-50315CC2B1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09930-76CF-43CF-8B53-E074DF8970F9}" type="datetimeFigureOut">
              <a:rPr lang="da-DK" smtClean="0"/>
              <a:t>05-06-2024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94E017-DEC6-A29C-2D7A-FA875F0EA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1F511B9-E016-2B05-53F1-023DFC6BC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78A7D-5463-42C8-9126-E4BD8F4260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507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7C6518-6FA7-79E7-7756-A5613E68A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da-DK" sz="7200" dirty="0"/>
              <a:t>Efter Modernismen 1970…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6308C5D-937D-846B-4506-393B2D5C06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07756"/>
            <a:ext cx="9144000" cy="1655762"/>
          </a:xfrm>
        </p:spPr>
        <p:txBody>
          <a:bodyPr/>
          <a:lstStyle/>
          <a:p>
            <a:r>
              <a:rPr lang="da-DK" dirty="0"/>
              <a:t>Side 118-132 </a:t>
            </a:r>
            <a:br>
              <a:rPr lang="da-DK" dirty="0"/>
            </a:br>
            <a:r>
              <a:rPr lang="da-DK" dirty="0"/>
              <a:t>IN:</a:t>
            </a:r>
            <a:br>
              <a:rPr lang="da-DK" dirty="0"/>
            </a:br>
            <a:r>
              <a:rPr lang="da-DK" dirty="0"/>
              <a:t>Jesper Bek: Design og arkitektur</a:t>
            </a:r>
          </a:p>
        </p:txBody>
      </p:sp>
    </p:spTree>
    <p:extLst>
      <p:ext uri="{BB962C8B-B14F-4D97-AF65-F5344CB8AC3E}">
        <p14:creationId xmlns:p14="http://schemas.microsoft.com/office/powerpoint/2010/main" val="2301062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B2349D-CB24-D67F-C821-D2BBE95EF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Postmodernismen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8F28D2D-74CA-A9F4-0CDD-FC345E07C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Legende, dekorativ, historiske stilcitater, overraskende størrelsesforhold og stærke farver, ironisk, antiautoritær respektløshed. Funktionen underordnes formen.</a:t>
            </a:r>
          </a:p>
        </p:txBody>
      </p:sp>
    </p:spTree>
    <p:extLst>
      <p:ext uri="{BB962C8B-B14F-4D97-AF65-F5344CB8AC3E}">
        <p14:creationId xmlns:p14="http://schemas.microsoft.com/office/powerpoint/2010/main" val="1669128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813F68-1A0D-DC56-64C9-440A2BFD0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”</a:t>
            </a:r>
            <a:r>
              <a:rPr lang="da-DK" dirty="0" err="1"/>
              <a:t>Less</a:t>
            </a:r>
            <a:r>
              <a:rPr lang="da-DK" dirty="0"/>
              <a:t> is a Bore”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3190D40-C65B-DA13-1DF6-35D7117AB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Robert </a:t>
            </a:r>
            <a:r>
              <a:rPr lang="da-DK" dirty="0" err="1"/>
              <a:t>Venturi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87626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6077CA7-578F-DB82-0D20-C3A50CCCC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78" y="0"/>
            <a:ext cx="1168484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26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9CE2A63-971D-2B41-ABA9-DFCCD8C95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90" y="1743739"/>
            <a:ext cx="12197002" cy="338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57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3691DBF-D25B-D649-7753-C87A853E6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99" y="-1773"/>
            <a:ext cx="6859773" cy="685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097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1688A38-56FD-F1D3-237E-95D25DB6D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72" y="-33670"/>
            <a:ext cx="6889898" cy="688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87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1044BB3-29BA-07AE-E652-7A62D7857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04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3A5D5FC6-A1A8-14DD-D3D7-C1F703FFF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0"/>
            <a:ext cx="5478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6666EC1A-50FE-DD50-50C3-DEC361392ED7}"/>
              </a:ext>
            </a:extLst>
          </p:cNvPr>
          <p:cNvCxnSpPr/>
          <p:nvPr/>
        </p:nvCxnSpPr>
        <p:spPr>
          <a:xfrm>
            <a:off x="0" y="4745054"/>
            <a:ext cx="1219200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366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DC449AA-9E86-349D-2B70-BF259A7A9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668" y="0"/>
            <a:ext cx="102846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63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8B3EB24-B8A9-FB82-376E-027ED2D40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655" y="0"/>
            <a:ext cx="5394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38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71696A6-C2A2-C7B6-3D67-4F44A7866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626"/>
            <a:ext cx="10283060" cy="685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74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0913B70-D768-D9F9-9E5F-8CBCA6909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150" y="-15159"/>
            <a:ext cx="4467554" cy="68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527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9FBF1-DFBA-1759-B7D9-5635A5C51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Dekonstruktivisme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2D190A4-7AA3-8E6A-CA05-C8D7841C2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Harmoni og stabilitet udskiftes med </a:t>
            </a:r>
            <a:br>
              <a:rPr lang="da-DK" dirty="0"/>
            </a:br>
            <a:r>
              <a:rPr lang="da-DK" dirty="0"/>
              <a:t>fragmenteret / splintret / forrevet / usikkert / usædvanligt / tilfældigt / opløst</a:t>
            </a:r>
          </a:p>
          <a:p>
            <a:r>
              <a:rPr lang="da-DK" dirty="0"/>
              <a:t>Sat sammen på ny</a:t>
            </a:r>
          </a:p>
        </p:txBody>
      </p:sp>
    </p:spTree>
    <p:extLst>
      <p:ext uri="{BB962C8B-B14F-4D97-AF65-F5344CB8AC3E}">
        <p14:creationId xmlns:p14="http://schemas.microsoft.com/office/powerpoint/2010/main" val="2733989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40F8A00-7B00-87C7-E8F7-0A4B18633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75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E43CB22-8DB5-A158-AB59-34B981A73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45" y="5542"/>
            <a:ext cx="10729231" cy="685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09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0B5A8B7-5760-B168-5ED8-CC2D3CAE63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18"/>
          <a:stretch/>
        </p:blipFill>
        <p:spPr>
          <a:xfrm>
            <a:off x="1156138" y="5291"/>
            <a:ext cx="9879724" cy="685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3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CC823C-5501-CF90-E7C9-982F150FA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Nymodernisme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76D9DB2-E3F2-6371-B5EB-1DED6DA09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Geometrisk enkelhed i formen / Markante former</a:t>
            </a:r>
            <a:br>
              <a:rPr lang="da-DK" dirty="0"/>
            </a:br>
            <a:r>
              <a:rPr lang="da-DK" dirty="0"/>
              <a:t>Tydelig funktionalitet / Glas og stål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9990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708A8C7-17B4-B202-8906-E82892F9D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0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239468A-A88F-3B9F-FF0B-7C62C5CED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30" y="0"/>
            <a:ext cx="4574689" cy="6858000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E8085DAB-F75B-9C24-1566-1BD70863F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72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153D2F0-BFA8-2810-3A92-076F6BAED6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38" t="26054" r="6625" b="27050"/>
          <a:stretch/>
        </p:blipFill>
        <p:spPr>
          <a:xfrm>
            <a:off x="-7627" y="1324303"/>
            <a:ext cx="12213984" cy="367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59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F31D504-E4D0-6C33-9E28-3E1BD5FA6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4D7DCB91-1953-1D73-90C1-7B60FAE24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51282"/>
            <a:ext cx="2506717" cy="250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52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E38B34-2109-2A70-933E-03391ADF1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Blob</a:t>
            </a:r>
            <a:r>
              <a:rPr lang="da-DK" dirty="0"/>
              <a:t>-arkitektur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EBCE298-E971-E012-0163-BEEF57EDC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158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7FFE7048-4C13-F0F8-D42B-10421BBD8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76" b="19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670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bryo Chair | Marc Newson Ltd">
            <a:extLst>
              <a:ext uri="{FF2B5EF4-FFF2-40B4-BE49-F238E27FC236}">
                <a16:creationId xmlns:a16="http://schemas.microsoft.com/office/drawing/2014/main" id="{07A7ED5A-4C88-F15D-CBF4-C8BBF52BB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019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C3DD77-1B0E-FC1B-0BE6-675BB619B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 pragmatisme i arkitekturen / Den nye bølge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2BFA15-654D-DE1C-849B-0F7DF4C4A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71767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3BC74B3-1C35-5D10-8E5A-92219C24FD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35" t="24605" r="51034" b="7585"/>
          <a:stretch/>
        </p:blipFill>
        <p:spPr>
          <a:xfrm>
            <a:off x="3389586" y="0"/>
            <a:ext cx="5471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70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BA5D834-E46F-50CF-2BCF-F4FE59CBB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D23B4DD4-80CA-DCCF-EC94-45DF95F8F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178" y="1"/>
            <a:ext cx="3373821" cy="321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6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0CF3D352-6CFB-7462-DBA6-0DACEE876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0587"/>
            <a:ext cx="7620000" cy="5076825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0982F9E-EB98-13D7-1177-26D84D6B0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0128" y="890587"/>
            <a:ext cx="4521872" cy="2835002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A1BEE431-B96D-0E9B-DDAD-E89563FC87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0128" y="3966259"/>
            <a:ext cx="4508736" cy="233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7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F22C8E7-EF04-B73A-000D-0459D2905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1462"/>
            <a:ext cx="9286875" cy="6315075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594BA95A-FCA8-00D6-4792-B6C8A9958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447" y="3347546"/>
            <a:ext cx="6237553" cy="3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6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7F9FA7-88B0-C52F-7E52-98DC6DD45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Kritisk regionalisme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7E83F71-FE85-54A1-20D6-24ACFB4F9D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64261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84E74A3-5C6C-7AD6-BB25-F615E3CC3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23" y="199697"/>
            <a:ext cx="12209518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375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9E3FB3-DDC3-A3D0-CE82-80B712283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Transportdesign nu og i fremtiden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CBFDAB3-DF8F-B3A9-EDDE-89F13B6987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11648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E44515D-070B-39B6-477B-E1239FBAA3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59"/>
          <a:stretch/>
        </p:blipFill>
        <p:spPr>
          <a:xfrm>
            <a:off x="0" y="0"/>
            <a:ext cx="6096000" cy="4217276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2490CB88-0D13-B5D4-EA0B-CCAB91B30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5348" y="1019503"/>
            <a:ext cx="5036652" cy="2785898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1B46CF1A-1CD9-1A9D-FF40-6862F4164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783" y="3123050"/>
            <a:ext cx="723900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09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13150</TotalTime>
  <Words>170</Words>
  <Application>Microsoft Office PowerPoint</Application>
  <PresentationFormat>Widescreen</PresentationFormat>
  <Paragraphs>22</Paragraphs>
  <Slides>34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Neuzeit Grotesk Regular</vt:lpstr>
      <vt:lpstr>Roboto</vt:lpstr>
      <vt:lpstr>Office-tema</vt:lpstr>
      <vt:lpstr>Efter Modernismen 1970…</vt:lpstr>
      <vt:lpstr>Postmodernismen</vt:lpstr>
      <vt:lpstr>”Less is a Bore”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Dekonstruktivisme</vt:lpstr>
      <vt:lpstr>PowerPoint-præsentation</vt:lpstr>
      <vt:lpstr>PowerPoint-præsentation</vt:lpstr>
      <vt:lpstr>PowerPoint-præsentation</vt:lpstr>
      <vt:lpstr>Nymodernisme</vt:lpstr>
      <vt:lpstr>PowerPoint-præsentation</vt:lpstr>
      <vt:lpstr>PowerPoint-præsentation</vt:lpstr>
      <vt:lpstr>PowerPoint-præsentation</vt:lpstr>
      <vt:lpstr>PowerPoint-præsentation</vt:lpstr>
      <vt:lpstr>Blob-arkitektur</vt:lpstr>
      <vt:lpstr>PowerPoint-præsentation</vt:lpstr>
      <vt:lpstr>PowerPoint-præsentation</vt:lpstr>
      <vt:lpstr>Ny pragmatisme i arkitekturen / Den nye bølge</vt:lpstr>
      <vt:lpstr>PowerPoint-præsentation</vt:lpstr>
      <vt:lpstr>PowerPoint-præsentation</vt:lpstr>
      <vt:lpstr>PowerPoint-præsentation</vt:lpstr>
      <vt:lpstr>PowerPoint-præsentation</vt:lpstr>
      <vt:lpstr>Kritisk regionalisme</vt:lpstr>
      <vt:lpstr>PowerPoint-præsentation</vt:lpstr>
      <vt:lpstr>Transportdesign nu og i fremtiden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Modernisme 1900-1970</dc:title>
  <dc:creator>Hanne Holmelund von Sehested</dc:creator>
  <cp:lastModifiedBy>Hanne Holmelund von Sehested</cp:lastModifiedBy>
  <cp:revision>2</cp:revision>
  <dcterms:created xsi:type="dcterms:W3CDTF">2024-04-29T17:37:33Z</dcterms:created>
  <dcterms:modified xsi:type="dcterms:W3CDTF">2024-06-05T16:28:02Z</dcterms:modified>
</cp:coreProperties>
</file>