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1" r:id="rId1"/>
  </p:sldMasterIdLst>
  <p:sldIdLst>
    <p:sldId id="256" r:id="rId2"/>
    <p:sldId id="257" r:id="rId3"/>
    <p:sldId id="258" r:id="rId4"/>
    <p:sldId id="260" r:id="rId5"/>
    <p:sldId id="259" r:id="rId6"/>
    <p:sldId id="261" r:id="rId7"/>
    <p:sldId id="264"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B313F3-4B44-4FB9-8092-6540E6C5672C}" v="35" dt="2023-08-16T09:07:05.1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3" d="100"/>
          <a:sy n="63" d="100"/>
        </p:scale>
        <p:origin x="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e Holmelund von Sehested" userId="b92cad2f-4ea1-43fa-a59c-1f9b0eb09d8b" providerId="ADAL" clId="{76B313F3-4B44-4FB9-8092-6540E6C5672C}"/>
    <pc:docChg chg="undo redo custSel addSld delSld modSld">
      <pc:chgData name="Hanne Holmelund von Sehested" userId="b92cad2f-4ea1-43fa-a59c-1f9b0eb09d8b" providerId="ADAL" clId="{76B313F3-4B44-4FB9-8092-6540E6C5672C}" dt="2023-08-16T09:07:28.366" v="637" actId="403"/>
      <pc:docMkLst>
        <pc:docMk/>
      </pc:docMkLst>
      <pc:sldChg chg="addSp modSp mod setBg">
        <pc:chgData name="Hanne Holmelund von Sehested" userId="b92cad2f-4ea1-43fa-a59c-1f9b0eb09d8b" providerId="ADAL" clId="{76B313F3-4B44-4FB9-8092-6540E6C5672C}" dt="2023-08-16T08:44:16.703" v="75" actId="20577"/>
        <pc:sldMkLst>
          <pc:docMk/>
          <pc:sldMk cId="1487915323" sldId="256"/>
        </pc:sldMkLst>
        <pc:spChg chg="mod">
          <ac:chgData name="Hanne Holmelund von Sehested" userId="b92cad2f-4ea1-43fa-a59c-1f9b0eb09d8b" providerId="ADAL" clId="{76B313F3-4B44-4FB9-8092-6540E6C5672C}" dt="2023-08-16T08:44:16.703" v="75" actId="20577"/>
          <ac:spMkLst>
            <pc:docMk/>
            <pc:sldMk cId="1487915323" sldId="256"/>
            <ac:spMk id="2" creationId="{BE95E683-AD67-4595-A27F-C75F70F13EE1}"/>
          </ac:spMkLst>
        </pc:spChg>
        <pc:spChg chg="mod">
          <ac:chgData name="Hanne Holmelund von Sehested" userId="b92cad2f-4ea1-43fa-a59c-1f9b0eb09d8b" providerId="ADAL" clId="{76B313F3-4B44-4FB9-8092-6540E6C5672C}" dt="2023-08-16T08:35:09.763" v="25" actId="26606"/>
          <ac:spMkLst>
            <pc:docMk/>
            <pc:sldMk cId="1487915323" sldId="256"/>
            <ac:spMk id="3" creationId="{26BE121B-70A3-4567-9594-093A80A61186}"/>
          </ac:spMkLst>
        </pc:spChg>
        <pc:spChg chg="add">
          <ac:chgData name="Hanne Holmelund von Sehested" userId="b92cad2f-4ea1-43fa-a59c-1f9b0eb09d8b" providerId="ADAL" clId="{76B313F3-4B44-4FB9-8092-6540E6C5672C}" dt="2023-08-16T08:35:09.763" v="25" actId="26606"/>
          <ac:spMkLst>
            <pc:docMk/>
            <pc:sldMk cId="1487915323" sldId="256"/>
            <ac:spMk id="8" creationId="{7A070EAD-1DCD-4F3D-BA84-799B891A0E19}"/>
          </ac:spMkLst>
        </pc:spChg>
        <pc:grpChg chg="add">
          <ac:chgData name="Hanne Holmelund von Sehested" userId="b92cad2f-4ea1-43fa-a59c-1f9b0eb09d8b" providerId="ADAL" clId="{76B313F3-4B44-4FB9-8092-6540E6C5672C}" dt="2023-08-16T08:35:09.763" v="25" actId="26606"/>
          <ac:grpSpMkLst>
            <pc:docMk/>
            <pc:sldMk cId="1487915323" sldId="256"/>
            <ac:grpSpMk id="10" creationId="{DE471E13-6104-4637-8A8F-B545529B1D11}"/>
          </ac:grpSpMkLst>
        </pc:grpChg>
      </pc:sldChg>
      <pc:sldChg chg="addSp delSp modSp mod setBg delDesignElem">
        <pc:chgData name="Hanne Holmelund von Sehested" userId="b92cad2f-4ea1-43fa-a59c-1f9b0eb09d8b" providerId="ADAL" clId="{76B313F3-4B44-4FB9-8092-6540E6C5672C}" dt="2023-08-16T09:07:05.154" v="634"/>
        <pc:sldMkLst>
          <pc:docMk/>
          <pc:sldMk cId="1653382176" sldId="257"/>
        </pc:sldMkLst>
        <pc:spChg chg="mod">
          <ac:chgData name="Hanne Holmelund von Sehested" userId="b92cad2f-4ea1-43fa-a59c-1f9b0eb09d8b" providerId="ADAL" clId="{76B313F3-4B44-4FB9-8092-6540E6C5672C}" dt="2023-08-16T09:01:15.038" v="252" actId="20577"/>
          <ac:spMkLst>
            <pc:docMk/>
            <pc:sldMk cId="1653382176" sldId="257"/>
            <ac:spMk id="2" creationId="{1EAC6881-7FAF-4BFA-8C9B-9C34AA205804}"/>
          </ac:spMkLst>
        </pc:spChg>
        <pc:spChg chg="mod ord">
          <ac:chgData name="Hanne Holmelund von Sehested" userId="b92cad2f-4ea1-43fa-a59c-1f9b0eb09d8b" providerId="ADAL" clId="{76B313F3-4B44-4FB9-8092-6540E6C5672C}" dt="2023-08-16T09:01:26.075" v="253" actId="403"/>
          <ac:spMkLst>
            <pc:docMk/>
            <pc:sldMk cId="1653382176" sldId="257"/>
            <ac:spMk id="8" creationId="{7F91FC3A-0896-4E09-81BF-2B0FFC4CE598}"/>
          </ac:spMkLst>
        </pc:spChg>
        <pc:spChg chg="add del">
          <ac:chgData name="Hanne Holmelund von Sehested" userId="b92cad2f-4ea1-43fa-a59c-1f9b0eb09d8b" providerId="ADAL" clId="{76B313F3-4B44-4FB9-8092-6540E6C5672C}" dt="2023-08-16T08:34:51.488" v="23"/>
          <ac:spMkLst>
            <pc:docMk/>
            <pc:sldMk cId="1653382176" sldId="257"/>
            <ac:spMk id="13" creationId="{E3DC42C2-6B58-404C-B339-2C72808A5BE1}"/>
          </ac:spMkLst>
        </pc:spChg>
        <pc:spChg chg="add del">
          <ac:chgData name="Hanne Holmelund von Sehested" userId="b92cad2f-4ea1-43fa-a59c-1f9b0eb09d8b" providerId="ADAL" clId="{76B313F3-4B44-4FB9-8092-6540E6C5672C}" dt="2023-08-16T08:34:51.488" v="23"/>
          <ac:spMkLst>
            <pc:docMk/>
            <pc:sldMk cId="1653382176" sldId="257"/>
            <ac:spMk id="15" creationId="{FCF82941-5589-49BF-B6B1-76122B2D0EA6}"/>
          </ac:spMkLst>
        </pc:spChg>
        <pc:spChg chg="del">
          <ac:chgData name="Hanne Holmelund von Sehested" userId="b92cad2f-4ea1-43fa-a59c-1f9b0eb09d8b" providerId="ADAL" clId="{76B313F3-4B44-4FB9-8092-6540E6C5672C}" dt="2023-08-16T08:32:33.914" v="10"/>
          <ac:spMkLst>
            <pc:docMk/>
            <pc:sldMk cId="1653382176" sldId="257"/>
            <ac:spMk id="50" creationId="{7539E3D4-6962-40AB-8B73-E9DD5692F0E7}"/>
          </ac:spMkLst>
        </pc:spChg>
        <pc:spChg chg="del">
          <ac:chgData name="Hanne Holmelund von Sehested" userId="b92cad2f-4ea1-43fa-a59c-1f9b0eb09d8b" providerId="ADAL" clId="{76B313F3-4B44-4FB9-8092-6540E6C5672C}" dt="2023-08-16T08:32:33.914" v="10"/>
          <ac:spMkLst>
            <pc:docMk/>
            <pc:sldMk cId="1653382176" sldId="257"/>
            <ac:spMk id="54" creationId="{AE7C53B3-E639-4BE7-9C53-AAF6DF686F9A}"/>
          </ac:spMkLst>
        </pc:spChg>
        <pc:spChg chg="del">
          <ac:chgData name="Hanne Holmelund von Sehested" userId="b92cad2f-4ea1-43fa-a59c-1f9b0eb09d8b" providerId="ADAL" clId="{76B313F3-4B44-4FB9-8092-6540E6C5672C}" dt="2023-08-16T08:32:33.914" v="10"/>
          <ac:spMkLst>
            <pc:docMk/>
            <pc:sldMk cId="1653382176" sldId="257"/>
            <ac:spMk id="56" creationId="{2CD7F1D5-2F5D-4F06-91C2-5616C9AD5597}"/>
          </ac:spMkLst>
        </pc:spChg>
        <pc:grpChg chg="add del">
          <ac:chgData name="Hanne Holmelund von Sehested" userId="b92cad2f-4ea1-43fa-a59c-1f9b0eb09d8b" providerId="ADAL" clId="{76B313F3-4B44-4FB9-8092-6540E6C5672C}" dt="2023-08-16T08:36:05.691" v="29" actId="26606"/>
          <ac:grpSpMkLst>
            <pc:docMk/>
            <pc:sldMk cId="1653382176" sldId="257"/>
            <ac:grpSpMk id="10" creationId="{8E1DDAD8-1D10-4640-A034-BE90015E37B6}"/>
          </ac:grpSpMkLst>
        </pc:grpChg>
        <pc:grpChg chg="add del">
          <ac:chgData name="Hanne Holmelund von Sehested" userId="b92cad2f-4ea1-43fa-a59c-1f9b0eb09d8b" providerId="ADAL" clId="{76B313F3-4B44-4FB9-8092-6540E6C5672C}" dt="2023-08-16T08:36:05.691" v="29" actId="26606"/>
          <ac:grpSpMkLst>
            <pc:docMk/>
            <pc:sldMk cId="1653382176" sldId="257"/>
            <ac:grpSpMk id="17" creationId="{FD642FB6-2808-4BC5-AE0B-7302C24B78A5}"/>
          </ac:grpSpMkLst>
        </pc:grpChg>
        <pc:grpChg chg="add del">
          <ac:chgData name="Hanne Holmelund von Sehested" userId="b92cad2f-4ea1-43fa-a59c-1f9b0eb09d8b" providerId="ADAL" clId="{76B313F3-4B44-4FB9-8092-6540E6C5672C}" dt="2023-08-16T08:57:14.611" v="128" actId="26606"/>
          <ac:grpSpMkLst>
            <pc:docMk/>
            <pc:sldMk cId="1653382176" sldId="257"/>
            <ac:grpSpMk id="86" creationId="{9AE4726C-1831-4FE3-9A11-227F0DC2F0BC}"/>
          </ac:grpSpMkLst>
        </pc:grpChg>
        <pc:grpChg chg="add del">
          <ac:chgData name="Hanne Holmelund von Sehested" userId="b92cad2f-4ea1-43fa-a59c-1f9b0eb09d8b" providerId="ADAL" clId="{76B313F3-4B44-4FB9-8092-6540E6C5672C}" dt="2023-08-16T08:57:14.611" v="128" actId="26606"/>
          <ac:grpSpMkLst>
            <pc:docMk/>
            <pc:sldMk cId="1653382176" sldId="257"/>
            <ac:grpSpMk id="89" creationId="{E916825F-759B-4F1A-BA80-AF7137691EC5}"/>
          </ac:grpSpMkLst>
        </pc:grpChg>
        <pc:grpChg chg="add">
          <ac:chgData name="Hanne Holmelund von Sehested" userId="b92cad2f-4ea1-43fa-a59c-1f9b0eb09d8b" providerId="ADAL" clId="{76B313F3-4B44-4FB9-8092-6540E6C5672C}" dt="2023-08-16T08:57:14.611" v="128" actId="26606"/>
          <ac:grpSpMkLst>
            <pc:docMk/>
            <pc:sldMk cId="1653382176" sldId="257"/>
            <ac:grpSpMk id="109" creationId="{8E1DDAD8-1D10-4640-A034-BE90015E37B6}"/>
          </ac:grpSpMkLst>
        </pc:grpChg>
        <pc:grpChg chg="add">
          <ac:chgData name="Hanne Holmelund von Sehested" userId="b92cad2f-4ea1-43fa-a59c-1f9b0eb09d8b" providerId="ADAL" clId="{76B313F3-4B44-4FB9-8092-6540E6C5672C}" dt="2023-08-16T08:57:14.611" v="128" actId="26606"/>
          <ac:grpSpMkLst>
            <pc:docMk/>
            <pc:sldMk cId="1653382176" sldId="257"/>
            <ac:grpSpMk id="113" creationId="{FD642FB6-2808-4BC5-AE0B-7302C24B78A5}"/>
          </ac:grpSpMkLst>
        </pc:grpChg>
        <pc:picChg chg="add mod">
          <ac:chgData name="Hanne Holmelund von Sehested" userId="b92cad2f-4ea1-43fa-a59c-1f9b0eb09d8b" providerId="ADAL" clId="{76B313F3-4B44-4FB9-8092-6540E6C5672C}" dt="2023-08-16T08:57:14.611" v="128" actId="26606"/>
          <ac:picMkLst>
            <pc:docMk/>
            <pc:sldMk cId="1653382176" sldId="257"/>
            <ac:picMk id="3" creationId="{C9F81F04-D6E7-53C9-946C-C0D979CE43E6}"/>
          </ac:picMkLst>
        </pc:picChg>
        <pc:picChg chg="del mod">
          <ac:chgData name="Hanne Holmelund von Sehested" userId="b92cad2f-4ea1-43fa-a59c-1f9b0eb09d8b" providerId="ADAL" clId="{76B313F3-4B44-4FB9-8092-6540E6C5672C}" dt="2023-08-16T08:56:36.527" v="126" actId="478"/>
          <ac:picMkLst>
            <pc:docMk/>
            <pc:sldMk cId="1653382176" sldId="257"/>
            <ac:picMk id="4" creationId="{3C1F90D9-1EDB-40A3-A711-944C12580815}"/>
          </ac:picMkLst>
        </pc:picChg>
        <pc:picChg chg="del">
          <ac:chgData name="Hanne Holmelund von Sehested" userId="b92cad2f-4ea1-43fa-a59c-1f9b0eb09d8b" providerId="ADAL" clId="{76B313F3-4B44-4FB9-8092-6540E6C5672C}" dt="2023-08-16T08:32:33.914" v="10"/>
          <ac:picMkLst>
            <pc:docMk/>
            <pc:sldMk cId="1653382176" sldId="257"/>
            <ac:picMk id="52" creationId="{9490E84B-32AB-4B93-B2A7-C660A2894F2C}"/>
          </ac:picMkLst>
        </pc:picChg>
        <pc:picChg chg="del">
          <ac:chgData name="Hanne Holmelund von Sehested" userId="b92cad2f-4ea1-43fa-a59c-1f9b0eb09d8b" providerId="ADAL" clId="{76B313F3-4B44-4FB9-8092-6540E6C5672C}" dt="2023-08-16T08:32:33.914" v="10"/>
          <ac:picMkLst>
            <pc:docMk/>
            <pc:sldMk cId="1653382176" sldId="257"/>
            <ac:picMk id="58" creationId="{CA0F9C00-759D-439B-962A-EA32D6076602}"/>
          </ac:picMkLst>
        </pc:picChg>
      </pc:sldChg>
      <pc:sldChg chg="addSp delSp modSp mod setBg delDesignElem">
        <pc:chgData name="Hanne Holmelund von Sehested" userId="b92cad2f-4ea1-43fa-a59c-1f9b0eb09d8b" providerId="ADAL" clId="{76B313F3-4B44-4FB9-8092-6540E6C5672C}" dt="2023-08-16T09:01:06.829" v="251" actId="403"/>
        <pc:sldMkLst>
          <pc:docMk/>
          <pc:sldMk cId="55118920" sldId="258"/>
        </pc:sldMkLst>
        <pc:spChg chg="mod">
          <ac:chgData name="Hanne Holmelund von Sehested" userId="b92cad2f-4ea1-43fa-a59c-1f9b0eb09d8b" providerId="ADAL" clId="{76B313F3-4B44-4FB9-8092-6540E6C5672C}" dt="2023-08-16T08:47:37.399" v="110" actId="27636"/>
          <ac:spMkLst>
            <pc:docMk/>
            <pc:sldMk cId="55118920" sldId="258"/>
            <ac:spMk id="2" creationId="{2AA1EAEC-837F-4253-B345-E498BA56C31C}"/>
          </ac:spMkLst>
        </pc:spChg>
        <pc:spChg chg="mod ord">
          <ac:chgData name="Hanne Holmelund von Sehested" userId="b92cad2f-4ea1-43fa-a59c-1f9b0eb09d8b" providerId="ADAL" clId="{76B313F3-4B44-4FB9-8092-6540E6C5672C}" dt="2023-08-16T09:01:06.829" v="251" actId="403"/>
          <ac:spMkLst>
            <pc:docMk/>
            <pc:sldMk cId="55118920" sldId="258"/>
            <ac:spMk id="3" creationId="{B53D8BA7-8889-4271-8DCF-B36E0098190A}"/>
          </ac:spMkLst>
        </pc:spChg>
        <pc:spChg chg="del">
          <ac:chgData name="Hanne Holmelund von Sehested" userId="b92cad2f-4ea1-43fa-a59c-1f9b0eb09d8b" providerId="ADAL" clId="{76B313F3-4B44-4FB9-8092-6540E6C5672C}" dt="2023-08-16T08:32:33.914" v="10"/>
          <ac:spMkLst>
            <pc:docMk/>
            <pc:sldMk cId="55118920" sldId="258"/>
            <ac:spMk id="71" creationId="{7539E3D4-6962-40AB-8B73-E9DD5692F0E7}"/>
          </ac:spMkLst>
        </pc:spChg>
        <pc:spChg chg="del">
          <ac:chgData name="Hanne Holmelund von Sehested" userId="b92cad2f-4ea1-43fa-a59c-1f9b0eb09d8b" providerId="ADAL" clId="{76B313F3-4B44-4FB9-8092-6540E6C5672C}" dt="2023-08-16T08:32:33.914" v="10"/>
          <ac:spMkLst>
            <pc:docMk/>
            <pc:sldMk cId="55118920" sldId="258"/>
            <ac:spMk id="75" creationId="{AE7C53B3-E639-4BE7-9C53-AAF6DF686F9A}"/>
          </ac:spMkLst>
        </pc:spChg>
        <pc:spChg chg="del">
          <ac:chgData name="Hanne Holmelund von Sehested" userId="b92cad2f-4ea1-43fa-a59c-1f9b0eb09d8b" providerId="ADAL" clId="{76B313F3-4B44-4FB9-8092-6540E6C5672C}" dt="2023-08-16T08:32:33.914" v="10"/>
          <ac:spMkLst>
            <pc:docMk/>
            <pc:sldMk cId="55118920" sldId="258"/>
            <ac:spMk id="77" creationId="{2CD7F1D5-2F5D-4F06-91C2-5616C9AD5597}"/>
          </ac:spMkLst>
        </pc:spChg>
        <pc:spChg chg="add del">
          <ac:chgData name="Hanne Holmelund von Sehested" userId="b92cad2f-4ea1-43fa-a59c-1f9b0eb09d8b" providerId="ADAL" clId="{76B313F3-4B44-4FB9-8092-6540E6C5672C}" dt="2023-08-16T08:34:22.764" v="21" actId="26606"/>
          <ac:spMkLst>
            <pc:docMk/>
            <pc:sldMk cId="55118920" sldId="258"/>
            <ac:spMk id="1033" creationId="{293067CD-13A7-4384-B15E-5D49AF03BBA4}"/>
          </ac:spMkLst>
        </pc:spChg>
        <pc:spChg chg="add del">
          <ac:chgData name="Hanne Holmelund von Sehested" userId="b92cad2f-4ea1-43fa-a59c-1f9b0eb09d8b" providerId="ADAL" clId="{76B313F3-4B44-4FB9-8092-6540E6C5672C}" dt="2023-08-16T08:34:22.764" v="21" actId="26606"/>
          <ac:spMkLst>
            <pc:docMk/>
            <pc:sldMk cId="55118920" sldId="258"/>
            <ac:spMk id="1035" creationId="{42E9009C-D0E3-46ED-935B-6C1C29650EDC}"/>
          </ac:spMkLst>
        </pc:spChg>
        <pc:grpChg chg="add">
          <ac:chgData name="Hanne Holmelund von Sehested" userId="b92cad2f-4ea1-43fa-a59c-1f9b0eb09d8b" providerId="ADAL" clId="{76B313F3-4B44-4FB9-8092-6540E6C5672C}" dt="2023-08-16T08:35:25.429" v="26" actId="26606"/>
          <ac:grpSpMkLst>
            <pc:docMk/>
            <pc:sldMk cId="55118920" sldId="258"/>
            <ac:grpSpMk id="1030" creationId="{8E1DDAD8-1D10-4640-A034-BE90015E37B6}"/>
          </ac:grpSpMkLst>
        </pc:grpChg>
        <pc:grpChg chg="add">
          <ac:chgData name="Hanne Holmelund von Sehested" userId="b92cad2f-4ea1-43fa-a59c-1f9b0eb09d8b" providerId="ADAL" clId="{76B313F3-4B44-4FB9-8092-6540E6C5672C}" dt="2023-08-16T08:35:25.429" v="26" actId="26606"/>
          <ac:grpSpMkLst>
            <pc:docMk/>
            <pc:sldMk cId="55118920" sldId="258"/>
            <ac:grpSpMk id="1037" creationId="{FD642FB6-2808-4BC5-AE0B-7302C24B78A5}"/>
          </ac:grpSpMkLst>
        </pc:grpChg>
        <pc:picChg chg="del">
          <ac:chgData name="Hanne Holmelund von Sehested" userId="b92cad2f-4ea1-43fa-a59c-1f9b0eb09d8b" providerId="ADAL" clId="{76B313F3-4B44-4FB9-8092-6540E6C5672C}" dt="2023-08-16T08:32:33.914" v="10"/>
          <ac:picMkLst>
            <pc:docMk/>
            <pc:sldMk cId="55118920" sldId="258"/>
            <ac:picMk id="73" creationId="{9490E84B-32AB-4B93-B2A7-C660A2894F2C}"/>
          </ac:picMkLst>
        </pc:picChg>
        <pc:picChg chg="del">
          <ac:chgData name="Hanne Holmelund von Sehested" userId="b92cad2f-4ea1-43fa-a59c-1f9b0eb09d8b" providerId="ADAL" clId="{76B313F3-4B44-4FB9-8092-6540E6C5672C}" dt="2023-08-16T08:32:33.914" v="10"/>
          <ac:picMkLst>
            <pc:docMk/>
            <pc:sldMk cId="55118920" sldId="258"/>
            <ac:picMk id="79" creationId="{CA0F9C00-759D-439B-962A-EA32D6076602}"/>
          </ac:picMkLst>
        </pc:picChg>
        <pc:picChg chg="mod">
          <ac:chgData name="Hanne Holmelund von Sehested" userId="b92cad2f-4ea1-43fa-a59c-1f9b0eb09d8b" providerId="ADAL" clId="{76B313F3-4B44-4FB9-8092-6540E6C5672C}" dt="2023-08-16T08:35:25.429" v="26" actId="26606"/>
          <ac:picMkLst>
            <pc:docMk/>
            <pc:sldMk cId="55118920" sldId="258"/>
            <ac:picMk id="1028" creationId="{E9112DCA-FCEC-460E-B24E-A0035DACE6A4}"/>
          </ac:picMkLst>
        </pc:picChg>
      </pc:sldChg>
      <pc:sldChg chg="addSp delSp modSp mod setBg delDesignElem">
        <pc:chgData name="Hanne Holmelund von Sehested" userId="b92cad2f-4ea1-43fa-a59c-1f9b0eb09d8b" providerId="ADAL" clId="{76B313F3-4B44-4FB9-8092-6540E6C5672C}" dt="2023-08-16T09:03:15.890" v="442" actId="20577"/>
        <pc:sldMkLst>
          <pc:docMk/>
          <pc:sldMk cId="1413569530" sldId="259"/>
        </pc:sldMkLst>
        <pc:spChg chg="mod">
          <ac:chgData name="Hanne Holmelund von Sehested" userId="b92cad2f-4ea1-43fa-a59c-1f9b0eb09d8b" providerId="ADAL" clId="{76B313F3-4B44-4FB9-8092-6540E6C5672C}" dt="2023-08-16T08:59:48.146" v="233" actId="20577"/>
          <ac:spMkLst>
            <pc:docMk/>
            <pc:sldMk cId="1413569530" sldId="259"/>
            <ac:spMk id="2" creationId="{C0FCC0EE-DBF6-42E0-B1E1-33B5BBA41628}"/>
          </ac:spMkLst>
        </pc:spChg>
        <pc:spChg chg="mod ord">
          <ac:chgData name="Hanne Holmelund von Sehested" userId="b92cad2f-4ea1-43fa-a59c-1f9b0eb09d8b" providerId="ADAL" clId="{76B313F3-4B44-4FB9-8092-6540E6C5672C}" dt="2023-08-16T09:03:15.890" v="442" actId="20577"/>
          <ac:spMkLst>
            <pc:docMk/>
            <pc:sldMk cId="1413569530" sldId="259"/>
            <ac:spMk id="8" creationId="{ED693B4B-3668-4C04-88A3-9A8594D7A8B1}"/>
          </ac:spMkLst>
        </pc:spChg>
        <pc:spChg chg="del">
          <ac:chgData name="Hanne Holmelund von Sehested" userId="b92cad2f-4ea1-43fa-a59c-1f9b0eb09d8b" providerId="ADAL" clId="{76B313F3-4B44-4FB9-8092-6540E6C5672C}" dt="2023-08-16T08:32:33.914" v="10"/>
          <ac:spMkLst>
            <pc:docMk/>
            <pc:sldMk cId="1413569530" sldId="259"/>
            <ac:spMk id="11" creationId="{7539E3D4-6962-40AB-8B73-E9DD5692F0E7}"/>
          </ac:spMkLst>
        </pc:spChg>
        <pc:spChg chg="del">
          <ac:chgData name="Hanne Holmelund von Sehested" userId="b92cad2f-4ea1-43fa-a59c-1f9b0eb09d8b" providerId="ADAL" clId="{76B313F3-4B44-4FB9-8092-6540E6C5672C}" dt="2023-08-16T08:32:33.914" v="10"/>
          <ac:spMkLst>
            <pc:docMk/>
            <pc:sldMk cId="1413569530" sldId="259"/>
            <ac:spMk id="15" creationId="{AE7C53B3-E639-4BE7-9C53-AAF6DF686F9A}"/>
          </ac:spMkLst>
        </pc:spChg>
        <pc:spChg chg="del">
          <ac:chgData name="Hanne Holmelund von Sehested" userId="b92cad2f-4ea1-43fa-a59c-1f9b0eb09d8b" providerId="ADAL" clId="{76B313F3-4B44-4FB9-8092-6540E6C5672C}" dt="2023-08-16T08:32:33.914" v="10"/>
          <ac:spMkLst>
            <pc:docMk/>
            <pc:sldMk cId="1413569530" sldId="259"/>
            <ac:spMk id="17" creationId="{2CD7F1D5-2F5D-4F06-91C2-5616C9AD5597}"/>
          </ac:spMkLst>
        </pc:spChg>
        <pc:grpChg chg="add del">
          <ac:chgData name="Hanne Holmelund von Sehested" userId="b92cad2f-4ea1-43fa-a59c-1f9b0eb09d8b" providerId="ADAL" clId="{76B313F3-4B44-4FB9-8092-6540E6C5672C}" dt="2023-08-16T08:57:57.815" v="131" actId="26606"/>
          <ac:grpSpMkLst>
            <pc:docMk/>
            <pc:sldMk cId="1413569530" sldId="259"/>
            <ac:grpSpMk id="10" creationId="{8E1DDAD8-1D10-4640-A034-BE90015E37B6}"/>
          </ac:grpSpMkLst>
        </pc:grpChg>
        <pc:grpChg chg="add del">
          <ac:chgData name="Hanne Holmelund von Sehested" userId="b92cad2f-4ea1-43fa-a59c-1f9b0eb09d8b" providerId="ADAL" clId="{76B313F3-4B44-4FB9-8092-6540E6C5672C}" dt="2023-08-16T08:57:57.815" v="131" actId="26606"/>
          <ac:grpSpMkLst>
            <pc:docMk/>
            <pc:sldMk cId="1413569530" sldId="259"/>
            <ac:grpSpMk id="16" creationId="{FD642FB6-2808-4BC5-AE0B-7302C24B78A5}"/>
          </ac:grpSpMkLst>
        </pc:grpChg>
        <pc:grpChg chg="add">
          <ac:chgData name="Hanne Holmelund von Sehested" userId="b92cad2f-4ea1-43fa-a59c-1f9b0eb09d8b" providerId="ADAL" clId="{76B313F3-4B44-4FB9-8092-6540E6C5672C}" dt="2023-08-16T08:57:57.815" v="131" actId="26606"/>
          <ac:grpSpMkLst>
            <pc:docMk/>
            <pc:sldMk cId="1413569530" sldId="259"/>
            <ac:grpSpMk id="83" creationId="{8E1DDAD8-1D10-4640-A034-BE90015E37B6}"/>
          </ac:grpSpMkLst>
        </pc:grpChg>
        <pc:grpChg chg="add">
          <ac:chgData name="Hanne Holmelund von Sehested" userId="b92cad2f-4ea1-43fa-a59c-1f9b0eb09d8b" providerId="ADAL" clId="{76B313F3-4B44-4FB9-8092-6540E6C5672C}" dt="2023-08-16T08:57:57.815" v="131" actId="26606"/>
          <ac:grpSpMkLst>
            <pc:docMk/>
            <pc:sldMk cId="1413569530" sldId="259"/>
            <ac:grpSpMk id="87" creationId="{FD642FB6-2808-4BC5-AE0B-7302C24B78A5}"/>
          </ac:grpSpMkLst>
        </pc:grpChg>
        <pc:picChg chg="add mod">
          <ac:chgData name="Hanne Holmelund von Sehested" userId="b92cad2f-4ea1-43fa-a59c-1f9b0eb09d8b" providerId="ADAL" clId="{76B313F3-4B44-4FB9-8092-6540E6C5672C}" dt="2023-08-16T08:57:57.815" v="131" actId="26606"/>
          <ac:picMkLst>
            <pc:docMk/>
            <pc:sldMk cId="1413569530" sldId="259"/>
            <ac:picMk id="3" creationId="{E8CB65F3-D591-3D9A-3BF2-B459CB1AE6CF}"/>
          </ac:picMkLst>
        </pc:picChg>
        <pc:picChg chg="del mod">
          <ac:chgData name="Hanne Holmelund von Sehested" userId="b92cad2f-4ea1-43fa-a59c-1f9b0eb09d8b" providerId="ADAL" clId="{76B313F3-4B44-4FB9-8092-6540E6C5672C}" dt="2023-08-16T08:57:37.933" v="129" actId="478"/>
          <ac:picMkLst>
            <pc:docMk/>
            <pc:sldMk cId="1413569530" sldId="259"/>
            <ac:picMk id="4" creationId="{DB4EF5FF-1174-40BC-B082-1549F7EB8C68}"/>
          </ac:picMkLst>
        </pc:picChg>
        <pc:picChg chg="del">
          <ac:chgData name="Hanne Holmelund von Sehested" userId="b92cad2f-4ea1-43fa-a59c-1f9b0eb09d8b" providerId="ADAL" clId="{76B313F3-4B44-4FB9-8092-6540E6C5672C}" dt="2023-08-16T08:32:33.914" v="10"/>
          <ac:picMkLst>
            <pc:docMk/>
            <pc:sldMk cId="1413569530" sldId="259"/>
            <ac:picMk id="13" creationId="{9490E84B-32AB-4B93-B2A7-C660A2894F2C}"/>
          </ac:picMkLst>
        </pc:picChg>
        <pc:picChg chg="del">
          <ac:chgData name="Hanne Holmelund von Sehested" userId="b92cad2f-4ea1-43fa-a59c-1f9b0eb09d8b" providerId="ADAL" clId="{76B313F3-4B44-4FB9-8092-6540E6C5672C}" dt="2023-08-16T08:32:33.914" v="10"/>
          <ac:picMkLst>
            <pc:docMk/>
            <pc:sldMk cId="1413569530" sldId="259"/>
            <ac:picMk id="19" creationId="{CA0F9C00-759D-439B-962A-EA32D6076602}"/>
          </ac:picMkLst>
        </pc:picChg>
      </pc:sldChg>
      <pc:sldChg chg="addSp delSp modSp mod setBg delDesignElem">
        <pc:chgData name="Hanne Holmelund von Sehested" userId="b92cad2f-4ea1-43fa-a59c-1f9b0eb09d8b" providerId="ADAL" clId="{76B313F3-4B44-4FB9-8092-6540E6C5672C}" dt="2023-08-16T09:00:35.856" v="248" actId="27636"/>
        <pc:sldMkLst>
          <pc:docMk/>
          <pc:sldMk cId="4225638551" sldId="260"/>
        </pc:sldMkLst>
        <pc:spChg chg="mod">
          <ac:chgData name="Hanne Holmelund von Sehested" userId="b92cad2f-4ea1-43fa-a59c-1f9b0eb09d8b" providerId="ADAL" clId="{76B313F3-4B44-4FB9-8092-6540E6C5672C}" dt="2023-08-16T08:47:54.148" v="125" actId="27636"/>
          <ac:spMkLst>
            <pc:docMk/>
            <pc:sldMk cId="4225638551" sldId="260"/>
            <ac:spMk id="2" creationId="{59A470F2-8C83-4507-A66E-13D95BFAB4A6}"/>
          </ac:spMkLst>
        </pc:spChg>
        <pc:spChg chg="mod">
          <ac:chgData name="Hanne Holmelund von Sehested" userId="b92cad2f-4ea1-43fa-a59c-1f9b0eb09d8b" providerId="ADAL" clId="{76B313F3-4B44-4FB9-8092-6540E6C5672C}" dt="2023-08-16T09:00:35.856" v="248" actId="27636"/>
          <ac:spMkLst>
            <pc:docMk/>
            <pc:sldMk cId="4225638551" sldId="260"/>
            <ac:spMk id="3" creationId="{A7E35E1F-8DF2-4D84-8F14-46C6382B1F3C}"/>
          </ac:spMkLst>
        </pc:spChg>
        <pc:spChg chg="mod">
          <ac:chgData name="Hanne Holmelund von Sehested" userId="b92cad2f-4ea1-43fa-a59c-1f9b0eb09d8b" providerId="ADAL" clId="{76B313F3-4B44-4FB9-8092-6540E6C5672C}" dt="2023-08-16T08:44:01.271" v="72" actId="26606"/>
          <ac:spMkLst>
            <pc:docMk/>
            <pc:sldMk cId="4225638551" sldId="260"/>
            <ac:spMk id="5" creationId="{92AD8532-39E4-4430-B603-FAB8F4712161}"/>
          </ac:spMkLst>
        </pc:spChg>
        <pc:spChg chg="del">
          <ac:chgData name="Hanne Holmelund von Sehested" userId="b92cad2f-4ea1-43fa-a59c-1f9b0eb09d8b" providerId="ADAL" clId="{76B313F3-4B44-4FB9-8092-6540E6C5672C}" dt="2023-08-16T08:32:33.914" v="10"/>
          <ac:spMkLst>
            <pc:docMk/>
            <pc:sldMk cId="4225638551" sldId="260"/>
            <ac:spMk id="9" creationId="{7539E3D4-6962-40AB-8B73-E9DD5692F0E7}"/>
          </ac:spMkLst>
        </pc:spChg>
        <pc:spChg chg="del">
          <ac:chgData name="Hanne Holmelund von Sehested" userId="b92cad2f-4ea1-43fa-a59c-1f9b0eb09d8b" providerId="ADAL" clId="{76B313F3-4B44-4FB9-8092-6540E6C5672C}" dt="2023-08-16T08:32:33.914" v="10"/>
          <ac:spMkLst>
            <pc:docMk/>
            <pc:sldMk cId="4225638551" sldId="260"/>
            <ac:spMk id="13" creationId="{AE7C53B3-E639-4BE7-9C53-AAF6DF686F9A}"/>
          </ac:spMkLst>
        </pc:spChg>
        <pc:spChg chg="del">
          <ac:chgData name="Hanne Holmelund von Sehested" userId="b92cad2f-4ea1-43fa-a59c-1f9b0eb09d8b" providerId="ADAL" clId="{76B313F3-4B44-4FB9-8092-6540E6C5672C}" dt="2023-08-16T08:32:33.914" v="10"/>
          <ac:spMkLst>
            <pc:docMk/>
            <pc:sldMk cId="4225638551" sldId="260"/>
            <ac:spMk id="15" creationId="{2CD7F1D5-2F5D-4F06-91C2-5616C9AD5597}"/>
          </ac:spMkLst>
        </pc:spChg>
        <pc:grpChg chg="add">
          <ac:chgData name="Hanne Holmelund von Sehested" userId="b92cad2f-4ea1-43fa-a59c-1f9b0eb09d8b" providerId="ADAL" clId="{76B313F3-4B44-4FB9-8092-6540E6C5672C}" dt="2023-08-16T08:44:01.271" v="72" actId="26606"/>
          <ac:grpSpMkLst>
            <pc:docMk/>
            <pc:sldMk cId="4225638551" sldId="260"/>
            <ac:grpSpMk id="8" creationId="{74872A0B-8668-4500-9509-EAA581B26C24}"/>
          </ac:grpSpMkLst>
        </pc:grpChg>
        <pc:grpChg chg="add">
          <ac:chgData name="Hanne Holmelund von Sehested" userId="b92cad2f-4ea1-43fa-a59c-1f9b0eb09d8b" providerId="ADAL" clId="{76B313F3-4B44-4FB9-8092-6540E6C5672C}" dt="2023-08-16T08:44:01.271" v="72" actId="26606"/>
          <ac:grpSpMkLst>
            <pc:docMk/>
            <pc:sldMk cId="4225638551" sldId="260"/>
            <ac:grpSpMk id="14" creationId="{240590EE-5428-41AA-95B2-96FCC1CE67A7}"/>
          </ac:grpSpMkLst>
        </pc:grpChg>
        <pc:picChg chg="del">
          <ac:chgData name="Hanne Holmelund von Sehested" userId="b92cad2f-4ea1-43fa-a59c-1f9b0eb09d8b" providerId="ADAL" clId="{76B313F3-4B44-4FB9-8092-6540E6C5672C}" dt="2023-08-16T08:43:49.538" v="70" actId="21"/>
          <ac:picMkLst>
            <pc:docMk/>
            <pc:sldMk cId="4225638551" sldId="260"/>
            <ac:picMk id="4" creationId="{ADCD25C7-FB57-4A13-9CF5-3474069AEE77}"/>
          </ac:picMkLst>
        </pc:picChg>
        <pc:picChg chg="add mod ord">
          <ac:chgData name="Hanne Holmelund von Sehested" userId="b92cad2f-4ea1-43fa-a59c-1f9b0eb09d8b" providerId="ADAL" clId="{76B313F3-4B44-4FB9-8092-6540E6C5672C}" dt="2023-08-16T08:44:01.271" v="72" actId="26606"/>
          <ac:picMkLst>
            <pc:docMk/>
            <pc:sldMk cId="4225638551" sldId="260"/>
            <ac:picMk id="6" creationId="{3E74BE70-9733-506E-B75E-690A753293C9}"/>
          </ac:picMkLst>
        </pc:picChg>
        <pc:picChg chg="del">
          <ac:chgData name="Hanne Holmelund von Sehested" userId="b92cad2f-4ea1-43fa-a59c-1f9b0eb09d8b" providerId="ADAL" clId="{76B313F3-4B44-4FB9-8092-6540E6C5672C}" dt="2023-08-16T08:32:33.914" v="10"/>
          <ac:picMkLst>
            <pc:docMk/>
            <pc:sldMk cId="4225638551" sldId="260"/>
            <ac:picMk id="11" creationId="{9490E84B-32AB-4B93-B2A7-C660A2894F2C}"/>
          </ac:picMkLst>
        </pc:picChg>
        <pc:picChg chg="del">
          <ac:chgData name="Hanne Holmelund von Sehested" userId="b92cad2f-4ea1-43fa-a59c-1f9b0eb09d8b" providerId="ADAL" clId="{76B313F3-4B44-4FB9-8092-6540E6C5672C}" dt="2023-08-16T08:32:33.914" v="10"/>
          <ac:picMkLst>
            <pc:docMk/>
            <pc:sldMk cId="4225638551" sldId="260"/>
            <ac:picMk id="17" creationId="{CA0F9C00-759D-439B-962A-EA32D6076602}"/>
          </ac:picMkLst>
        </pc:picChg>
        <pc:picChg chg="add del">
          <ac:chgData name="Hanne Holmelund von Sehested" userId="b92cad2f-4ea1-43fa-a59c-1f9b0eb09d8b" providerId="ADAL" clId="{76B313F3-4B44-4FB9-8092-6540E6C5672C}" dt="2023-08-16T08:59:32.944" v="223"/>
          <ac:picMkLst>
            <pc:docMk/>
            <pc:sldMk cId="4225638551" sldId="260"/>
            <ac:picMk id="1026" creationId="{98CC0413-3209-927D-8ED7-D4D15F27F58C}"/>
          </ac:picMkLst>
        </pc:picChg>
      </pc:sldChg>
      <pc:sldChg chg="addSp delSp modSp mod setBg setClrOvrMap">
        <pc:chgData name="Hanne Holmelund von Sehested" userId="b92cad2f-4ea1-43fa-a59c-1f9b0eb09d8b" providerId="ADAL" clId="{76B313F3-4B44-4FB9-8092-6540E6C5672C}" dt="2023-08-16T09:07:28.366" v="637" actId="403"/>
        <pc:sldMkLst>
          <pc:docMk/>
          <pc:sldMk cId="2186374481" sldId="261"/>
        </pc:sldMkLst>
        <pc:spChg chg="mod">
          <ac:chgData name="Hanne Holmelund von Sehested" userId="b92cad2f-4ea1-43fa-a59c-1f9b0eb09d8b" providerId="ADAL" clId="{76B313F3-4B44-4FB9-8092-6540E6C5672C}" dt="2023-08-16T09:07:28.366" v="637" actId="403"/>
          <ac:spMkLst>
            <pc:docMk/>
            <pc:sldMk cId="2186374481" sldId="261"/>
            <ac:spMk id="2" creationId="{B57EA3F8-1E23-4D22-8F8F-BD0240BDE968}"/>
          </ac:spMkLst>
        </pc:spChg>
        <pc:spChg chg="del">
          <ac:chgData name="Hanne Holmelund von Sehested" userId="b92cad2f-4ea1-43fa-a59c-1f9b0eb09d8b" providerId="ADAL" clId="{76B313F3-4B44-4FB9-8092-6540E6C5672C}" dt="2023-08-16T08:36:30.235" v="31" actId="26606"/>
          <ac:spMkLst>
            <pc:docMk/>
            <pc:sldMk cId="2186374481" sldId="261"/>
            <ac:spMk id="3" creationId="{37CFD495-9197-4D01-A6EB-476C72F637BA}"/>
          </ac:spMkLst>
        </pc:spChg>
        <pc:spChg chg="add del">
          <ac:chgData name="Hanne Holmelund von Sehested" userId="b92cad2f-4ea1-43fa-a59c-1f9b0eb09d8b" providerId="ADAL" clId="{76B313F3-4B44-4FB9-8092-6540E6C5672C}" dt="2023-08-16T08:46:11.737" v="86" actId="26606"/>
          <ac:spMkLst>
            <pc:docMk/>
            <pc:sldMk cId="2186374481" sldId="261"/>
            <ac:spMk id="52" creationId="{2EEF4763-EB4A-4A35-89EB-AD2763B48C3B}"/>
          </ac:spMkLst>
        </pc:spChg>
        <pc:spChg chg="add del">
          <ac:chgData name="Hanne Holmelund von Sehested" userId="b92cad2f-4ea1-43fa-a59c-1f9b0eb09d8b" providerId="ADAL" clId="{76B313F3-4B44-4FB9-8092-6540E6C5672C}" dt="2023-08-16T08:46:11.737" v="86" actId="26606"/>
          <ac:spMkLst>
            <pc:docMk/>
            <pc:sldMk cId="2186374481" sldId="261"/>
            <ac:spMk id="100" creationId="{54B9C16B-AC4A-44ED-9075-F76549B46E7C}"/>
          </ac:spMkLst>
        </pc:spChg>
        <pc:spChg chg="add del">
          <ac:chgData name="Hanne Holmelund von Sehested" userId="b92cad2f-4ea1-43fa-a59c-1f9b0eb09d8b" providerId="ADAL" clId="{76B313F3-4B44-4FB9-8092-6540E6C5672C}" dt="2023-08-16T08:46:11.737" v="86" actId="26606"/>
          <ac:spMkLst>
            <pc:docMk/>
            <pc:sldMk cId="2186374481" sldId="261"/>
            <ac:spMk id="133" creationId="{B53044DC-4918-43DA-B49D-91673C6C9485}"/>
          </ac:spMkLst>
        </pc:spChg>
        <pc:grpChg chg="add del">
          <ac:chgData name="Hanne Holmelund von Sehested" userId="b92cad2f-4ea1-43fa-a59c-1f9b0eb09d8b" providerId="ADAL" clId="{76B313F3-4B44-4FB9-8092-6540E6C5672C}" dt="2023-08-16T08:46:11.737" v="86" actId="26606"/>
          <ac:grpSpMkLst>
            <pc:docMk/>
            <pc:sldMk cId="2186374481" sldId="261"/>
            <ac:grpSpMk id="11" creationId="{96FA2727-C33B-44D1-885B-76DC0424E577}"/>
          </ac:grpSpMkLst>
        </pc:grpChg>
        <pc:grpChg chg="add del">
          <ac:chgData name="Hanne Holmelund von Sehested" userId="b92cad2f-4ea1-43fa-a59c-1f9b0eb09d8b" providerId="ADAL" clId="{76B313F3-4B44-4FB9-8092-6540E6C5672C}" dt="2023-08-16T08:46:11.737" v="86" actId="26606"/>
          <ac:grpSpMkLst>
            <pc:docMk/>
            <pc:sldMk cId="2186374481" sldId="261"/>
            <ac:grpSpMk id="59" creationId="{96FA2727-C33B-44D1-885B-76DC0424E577}"/>
          </ac:grpSpMkLst>
        </pc:grpChg>
        <pc:grpChg chg="add del">
          <ac:chgData name="Hanne Holmelund von Sehested" userId="b92cad2f-4ea1-43fa-a59c-1f9b0eb09d8b" providerId="ADAL" clId="{76B313F3-4B44-4FB9-8092-6540E6C5672C}" dt="2023-08-16T08:46:11.737" v="86" actId="26606"/>
          <ac:grpSpMkLst>
            <pc:docMk/>
            <pc:sldMk cId="2186374481" sldId="261"/>
            <ac:grpSpMk id="102" creationId="{62A2FEB6-F419-4684-9ABC-9E32E012E8B7}"/>
          </ac:grpSpMkLst>
        </pc:grpChg>
        <pc:grpChg chg="add del">
          <ac:chgData name="Hanne Holmelund von Sehested" userId="b92cad2f-4ea1-43fa-a59c-1f9b0eb09d8b" providerId="ADAL" clId="{76B313F3-4B44-4FB9-8092-6540E6C5672C}" dt="2023-08-16T08:46:11.737" v="86" actId="26606"/>
          <ac:grpSpMkLst>
            <pc:docMk/>
            <pc:sldMk cId="2186374481" sldId="261"/>
            <ac:grpSpMk id="135" creationId="{1DCE6B36-1420-43AB-86CF-4E653A517B9C}"/>
          </ac:grpSpMkLst>
        </pc:grpChg>
        <pc:graphicFrameChg chg="add mod modGraphic">
          <ac:chgData name="Hanne Holmelund von Sehested" userId="b92cad2f-4ea1-43fa-a59c-1f9b0eb09d8b" providerId="ADAL" clId="{76B313F3-4B44-4FB9-8092-6540E6C5672C}" dt="2023-08-16T09:04:14.071" v="443" actId="1076"/>
          <ac:graphicFrameMkLst>
            <pc:docMk/>
            <pc:sldMk cId="2186374481" sldId="261"/>
            <ac:graphicFrameMk id="5" creationId="{A4DF21DD-E852-756C-8E13-E2EBE1E872D0}"/>
          </ac:graphicFrameMkLst>
        </pc:graphicFrameChg>
        <pc:picChg chg="add del">
          <ac:chgData name="Hanne Holmelund von Sehested" userId="b92cad2f-4ea1-43fa-a59c-1f9b0eb09d8b" providerId="ADAL" clId="{76B313F3-4B44-4FB9-8092-6540E6C5672C}" dt="2023-08-16T08:46:11.737" v="86" actId="26606"/>
          <ac:picMkLst>
            <pc:docMk/>
            <pc:sldMk cId="2186374481" sldId="261"/>
            <ac:picMk id="9" creationId="{174E31E4-530B-4247-962C-F46F5F66DFFB}"/>
          </ac:picMkLst>
        </pc:picChg>
        <pc:picChg chg="add del">
          <ac:chgData name="Hanne Holmelund von Sehested" userId="b92cad2f-4ea1-43fa-a59c-1f9b0eb09d8b" providerId="ADAL" clId="{76B313F3-4B44-4FB9-8092-6540E6C5672C}" dt="2023-08-16T08:46:11.737" v="86" actId="26606"/>
          <ac:picMkLst>
            <pc:docMk/>
            <pc:sldMk cId="2186374481" sldId="261"/>
            <ac:picMk id="57" creationId="{174E31E4-530B-4247-962C-F46F5F66DFFB}"/>
          </ac:picMkLst>
        </pc:picChg>
        <pc:picChg chg="add del">
          <ac:chgData name="Hanne Holmelund von Sehested" userId="b92cad2f-4ea1-43fa-a59c-1f9b0eb09d8b" providerId="ADAL" clId="{76B313F3-4B44-4FB9-8092-6540E6C5672C}" dt="2023-08-16T08:46:11.737" v="86" actId="26606"/>
          <ac:picMkLst>
            <pc:docMk/>
            <pc:sldMk cId="2186374481" sldId="261"/>
            <ac:picMk id="131" creationId="{3E94A106-9341-485C-9057-9D62B2BD083F}"/>
          </ac:picMkLst>
        </pc:picChg>
        <pc:picChg chg="add del">
          <ac:chgData name="Hanne Holmelund von Sehested" userId="b92cad2f-4ea1-43fa-a59c-1f9b0eb09d8b" providerId="ADAL" clId="{76B313F3-4B44-4FB9-8092-6540E6C5672C}" dt="2023-08-16T08:46:11.737" v="86" actId="26606"/>
          <ac:picMkLst>
            <pc:docMk/>
            <pc:sldMk cId="2186374481" sldId="261"/>
            <ac:picMk id="164" creationId="{9BE36DBF-0333-4D36-A5BF-81FDA2406FE9}"/>
          </ac:picMkLst>
        </pc:picChg>
      </pc:sldChg>
      <pc:sldChg chg="new del">
        <pc:chgData name="Hanne Holmelund von Sehested" userId="b92cad2f-4ea1-43fa-a59c-1f9b0eb09d8b" providerId="ADAL" clId="{76B313F3-4B44-4FB9-8092-6540E6C5672C}" dt="2023-08-16T08:43:38.338" v="68" actId="2696"/>
        <pc:sldMkLst>
          <pc:docMk/>
          <pc:sldMk cId="2052526630" sldId="262"/>
        </pc:sldMkLst>
      </pc:sldChg>
      <pc:sldChg chg="modSp new del">
        <pc:chgData name="Hanne Holmelund von Sehested" userId="b92cad2f-4ea1-43fa-a59c-1f9b0eb09d8b" providerId="ADAL" clId="{76B313F3-4B44-4FB9-8092-6540E6C5672C}" dt="2023-08-16T08:43:42.244" v="69" actId="2696"/>
        <pc:sldMkLst>
          <pc:docMk/>
          <pc:sldMk cId="1627968135" sldId="263"/>
        </pc:sldMkLst>
        <pc:spChg chg="mod">
          <ac:chgData name="Hanne Holmelund von Sehested" userId="b92cad2f-4ea1-43fa-a59c-1f9b0eb09d8b" providerId="ADAL" clId="{76B313F3-4B44-4FB9-8092-6540E6C5672C}" dt="2023-08-16T08:34:58.260" v="24"/>
          <ac:spMkLst>
            <pc:docMk/>
            <pc:sldMk cId="1627968135" sldId="263"/>
            <ac:spMk id="2" creationId="{4AAA2F0C-911B-2E70-7AA0-3FF7CB377739}"/>
          </ac:spMkLst>
        </pc:spChg>
      </pc:sldChg>
      <pc:sldChg chg="modSp new mod">
        <pc:chgData name="Hanne Holmelund von Sehested" userId="b92cad2f-4ea1-43fa-a59c-1f9b0eb09d8b" providerId="ADAL" clId="{76B313F3-4B44-4FB9-8092-6540E6C5672C}" dt="2023-08-16T09:07:10.835" v="635" actId="5793"/>
        <pc:sldMkLst>
          <pc:docMk/>
          <pc:sldMk cId="3637577803" sldId="264"/>
        </pc:sldMkLst>
        <pc:spChg chg="mod">
          <ac:chgData name="Hanne Holmelund von Sehested" userId="b92cad2f-4ea1-43fa-a59c-1f9b0eb09d8b" providerId="ADAL" clId="{76B313F3-4B44-4FB9-8092-6540E6C5672C}" dt="2023-08-16T09:04:33.007" v="463" actId="20577"/>
          <ac:spMkLst>
            <pc:docMk/>
            <pc:sldMk cId="3637577803" sldId="264"/>
            <ac:spMk id="2" creationId="{CF4FF425-2B11-DAD1-54E2-93FFE9AC1A22}"/>
          </ac:spMkLst>
        </pc:spChg>
        <pc:spChg chg="mod">
          <ac:chgData name="Hanne Holmelund von Sehested" userId="b92cad2f-4ea1-43fa-a59c-1f9b0eb09d8b" providerId="ADAL" clId="{76B313F3-4B44-4FB9-8092-6540E6C5672C}" dt="2023-08-16T09:07:10.835" v="635" actId="5793"/>
          <ac:spMkLst>
            <pc:docMk/>
            <pc:sldMk cId="3637577803" sldId="264"/>
            <ac:spMk id="3" creationId="{7CA15448-B125-F373-4428-5FCF8FF57D94}"/>
          </ac:spMkLst>
        </pc:spChg>
      </pc:sldChg>
    </pc:docChg>
  </pc:docChgLst>
  <pc:docChgLst>
    <pc:chgData name="Hanne Holmelund von Sehested" userId="b92cad2f-4ea1-43fa-a59c-1f9b0eb09d8b" providerId="ADAL" clId="{22AFE9B4-A202-4F84-8848-A69B3F772F2D}"/>
    <pc:docChg chg="undo custSel addSld modSld">
      <pc:chgData name="Hanne Holmelund von Sehested" userId="b92cad2f-4ea1-43fa-a59c-1f9b0eb09d8b" providerId="ADAL" clId="{22AFE9B4-A202-4F84-8848-A69B3F772F2D}" dt="2021-08-16T19:43:25.917" v="151" actId="20577"/>
      <pc:docMkLst>
        <pc:docMk/>
      </pc:docMkLst>
      <pc:sldChg chg="modSp mod">
        <pc:chgData name="Hanne Holmelund von Sehested" userId="b92cad2f-4ea1-43fa-a59c-1f9b0eb09d8b" providerId="ADAL" clId="{22AFE9B4-A202-4F84-8848-A69B3F772F2D}" dt="2021-08-16T19:02:44.544" v="37" actId="20577"/>
        <pc:sldMkLst>
          <pc:docMk/>
          <pc:sldMk cId="1487915323" sldId="256"/>
        </pc:sldMkLst>
        <pc:spChg chg="mod">
          <ac:chgData name="Hanne Holmelund von Sehested" userId="b92cad2f-4ea1-43fa-a59c-1f9b0eb09d8b" providerId="ADAL" clId="{22AFE9B4-A202-4F84-8848-A69B3F772F2D}" dt="2021-08-16T19:02:44.544" v="37" actId="20577"/>
          <ac:spMkLst>
            <pc:docMk/>
            <pc:sldMk cId="1487915323" sldId="256"/>
            <ac:spMk id="2" creationId="{BE95E683-AD67-4595-A27F-C75F70F13EE1}"/>
          </ac:spMkLst>
        </pc:spChg>
      </pc:sldChg>
      <pc:sldChg chg="addSp delSp modSp mod">
        <pc:chgData name="Hanne Holmelund von Sehested" userId="b92cad2f-4ea1-43fa-a59c-1f9b0eb09d8b" providerId="ADAL" clId="{22AFE9B4-A202-4F84-8848-A69B3F772F2D}" dt="2021-08-16T19:42:43.881" v="97" actId="20577"/>
        <pc:sldMkLst>
          <pc:docMk/>
          <pc:sldMk cId="1653382176" sldId="257"/>
        </pc:sldMkLst>
        <pc:spChg chg="mod">
          <ac:chgData name="Hanne Holmelund von Sehested" userId="b92cad2f-4ea1-43fa-a59c-1f9b0eb09d8b" providerId="ADAL" clId="{22AFE9B4-A202-4F84-8848-A69B3F772F2D}" dt="2021-08-16T19:42:17.448" v="79" actId="26606"/>
          <ac:spMkLst>
            <pc:docMk/>
            <pc:sldMk cId="1653382176" sldId="257"/>
            <ac:spMk id="2" creationId="{1EAC6881-7FAF-4BFA-8C9B-9C34AA205804}"/>
          </ac:spMkLst>
        </pc:spChg>
        <pc:spChg chg="mod">
          <ac:chgData name="Hanne Holmelund von Sehested" userId="b92cad2f-4ea1-43fa-a59c-1f9b0eb09d8b" providerId="ADAL" clId="{22AFE9B4-A202-4F84-8848-A69B3F772F2D}" dt="2021-08-16T19:42:43.881" v="97" actId="20577"/>
          <ac:spMkLst>
            <pc:docMk/>
            <pc:sldMk cId="1653382176" sldId="257"/>
            <ac:spMk id="8" creationId="{7F91FC3A-0896-4E09-81BF-2B0FFC4CE598}"/>
          </ac:spMkLst>
        </pc:spChg>
        <pc:spChg chg="del">
          <ac:chgData name="Hanne Holmelund von Sehested" userId="b92cad2f-4ea1-43fa-a59c-1f9b0eb09d8b" providerId="ADAL" clId="{22AFE9B4-A202-4F84-8848-A69B3F772F2D}" dt="2021-08-16T19:42:17.448" v="79" actId="26606"/>
          <ac:spMkLst>
            <pc:docMk/>
            <pc:sldMk cId="1653382176" sldId="257"/>
            <ac:spMk id="36" creationId="{0456077E-F215-462C-B07C-17E23CB90C06}"/>
          </ac:spMkLst>
        </pc:spChg>
        <pc:spChg chg="del">
          <ac:chgData name="Hanne Holmelund von Sehested" userId="b92cad2f-4ea1-43fa-a59c-1f9b0eb09d8b" providerId="ADAL" clId="{22AFE9B4-A202-4F84-8848-A69B3F772F2D}" dt="2021-08-16T19:42:17.448" v="79" actId="26606"/>
          <ac:spMkLst>
            <pc:docMk/>
            <pc:sldMk cId="1653382176" sldId="257"/>
            <ac:spMk id="40" creationId="{998DB40D-2AF3-448E-AFC7-F3D9AD269A69}"/>
          </ac:spMkLst>
        </pc:spChg>
        <pc:spChg chg="del">
          <ac:chgData name="Hanne Holmelund von Sehested" userId="b92cad2f-4ea1-43fa-a59c-1f9b0eb09d8b" providerId="ADAL" clId="{22AFE9B4-A202-4F84-8848-A69B3F772F2D}" dt="2021-08-16T19:42:17.448" v="79" actId="26606"/>
          <ac:spMkLst>
            <pc:docMk/>
            <pc:sldMk cId="1653382176" sldId="257"/>
            <ac:spMk id="42" creationId="{B7C6772A-E335-4500-A29B-3A44614EBAB8}"/>
          </ac:spMkLst>
        </pc:spChg>
        <pc:spChg chg="del">
          <ac:chgData name="Hanne Holmelund von Sehested" userId="b92cad2f-4ea1-43fa-a59c-1f9b0eb09d8b" providerId="ADAL" clId="{22AFE9B4-A202-4F84-8848-A69B3F772F2D}" dt="2021-08-16T19:42:17.448" v="79" actId="26606"/>
          <ac:spMkLst>
            <pc:docMk/>
            <pc:sldMk cId="1653382176" sldId="257"/>
            <ac:spMk id="43" creationId="{09F57701-3264-4009-ADFB-56BD816DC4E1}"/>
          </ac:spMkLst>
        </pc:spChg>
        <pc:spChg chg="del">
          <ac:chgData name="Hanne Holmelund von Sehested" userId="b92cad2f-4ea1-43fa-a59c-1f9b0eb09d8b" providerId="ADAL" clId="{22AFE9B4-A202-4F84-8848-A69B3F772F2D}" dt="2021-08-16T19:42:17.448" v="79" actId="26606"/>
          <ac:spMkLst>
            <pc:docMk/>
            <pc:sldMk cId="1653382176" sldId="257"/>
            <ac:spMk id="44" creationId="{76CAFBBC-9101-4999-98F4-37DE4621078A}"/>
          </ac:spMkLst>
        </pc:spChg>
        <pc:spChg chg="add">
          <ac:chgData name="Hanne Holmelund von Sehested" userId="b92cad2f-4ea1-43fa-a59c-1f9b0eb09d8b" providerId="ADAL" clId="{22AFE9B4-A202-4F84-8848-A69B3F772F2D}" dt="2021-08-16T19:42:17.448" v="79" actId="26606"/>
          <ac:spMkLst>
            <pc:docMk/>
            <pc:sldMk cId="1653382176" sldId="257"/>
            <ac:spMk id="50" creationId="{7539E3D4-6962-40AB-8B73-E9DD5692F0E7}"/>
          </ac:spMkLst>
        </pc:spChg>
        <pc:spChg chg="add">
          <ac:chgData name="Hanne Holmelund von Sehested" userId="b92cad2f-4ea1-43fa-a59c-1f9b0eb09d8b" providerId="ADAL" clId="{22AFE9B4-A202-4F84-8848-A69B3F772F2D}" dt="2021-08-16T19:42:17.448" v="79" actId="26606"/>
          <ac:spMkLst>
            <pc:docMk/>
            <pc:sldMk cId="1653382176" sldId="257"/>
            <ac:spMk id="54" creationId="{AE7C53B3-E639-4BE7-9C53-AAF6DF686F9A}"/>
          </ac:spMkLst>
        </pc:spChg>
        <pc:spChg chg="add">
          <ac:chgData name="Hanne Holmelund von Sehested" userId="b92cad2f-4ea1-43fa-a59c-1f9b0eb09d8b" providerId="ADAL" clId="{22AFE9B4-A202-4F84-8848-A69B3F772F2D}" dt="2021-08-16T19:42:17.448" v="79" actId="26606"/>
          <ac:spMkLst>
            <pc:docMk/>
            <pc:sldMk cId="1653382176" sldId="257"/>
            <ac:spMk id="56" creationId="{2CD7F1D5-2F5D-4F06-91C2-5616C9AD5597}"/>
          </ac:spMkLst>
        </pc:spChg>
        <pc:picChg chg="mod">
          <ac:chgData name="Hanne Holmelund von Sehested" userId="b92cad2f-4ea1-43fa-a59c-1f9b0eb09d8b" providerId="ADAL" clId="{22AFE9B4-A202-4F84-8848-A69B3F772F2D}" dt="2021-08-16T19:42:17.448" v="79" actId="26606"/>
          <ac:picMkLst>
            <pc:docMk/>
            <pc:sldMk cId="1653382176" sldId="257"/>
            <ac:picMk id="4" creationId="{3C1F90D9-1EDB-40A3-A711-944C12580815}"/>
          </ac:picMkLst>
        </pc:picChg>
        <pc:picChg chg="del">
          <ac:chgData name="Hanne Holmelund von Sehested" userId="b92cad2f-4ea1-43fa-a59c-1f9b0eb09d8b" providerId="ADAL" clId="{22AFE9B4-A202-4F84-8848-A69B3F772F2D}" dt="2021-08-16T19:42:17.448" v="79" actId="26606"/>
          <ac:picMkLst>
            <pc:docMk/>
            <pc:sldMk cId="1653382176" sldId="257"/>
            <ac:picMk id="37" creationId="{14CE8021-4E74-4794-A0E4-ECC2D2D40BB4}"/>
          </ac:picMkLst>
        </pc:picChg>
        <pc:picChg chg="del">
          <ac:chgData name="Hanne Holmelund von Sehested" userId="b92cad2f-4ea1-43fa-a59c-1f9b0eb09d8b" providerId="ADAL" clId="{22AFE9B4-A202-4F84-8848-A69B3F772F2D}" dt="2021-08-16T19:42:17.448" v="79" actId="26606"/>
          <ac:picMkLst>
            <pc:docMk/>
            <pc:sldMk cId="1653382176" sldId="257"/>
            <ac:picMk id="38" creationId="{076B34BE-9BD4-463B-8810-E90948ED29AA}"/>
          </ac:picMkLst>
        </pc:picChg>
        <pc:picChg chg="del">
          <ac:chgData name="Hanne Holmelund von Sehested" userId="b92cad2f-4ea1-43fa-a59c-1f9b0eb09d8b" providerId="ADAL" clId="{22AFE9B4-A202-4F84-8848-A69B3F772F2D}" dt="2021-08-16T19:42:17.448" v="79" actId="26606"/>
          <ac:picMkLst>
            <pc:docMk/>
            <pc:sldMk cId="1653382176" sldId="257"/>
            <ac:picMk id="39" creationId="{8E078BCD-8B65-4E7B-AE0A-990752A253EC}"/>
          </ac:picMkLst>
        </pc:picChg>
        <pc:picChg chg="del">
          <ac:chgData name="Hanne Holmelund von Sehested" userId="b92cad2f-4ea1-43fa-a59c-1f9b0eb09d8b" providerId="ADAL" clId="{22AFE9B4-A202-4F84-8848-A69B3F772F2D}" dt="2021-08-16T19:42:17.448" v="79" actId="26606"/>
          <ac:picMkLst>
            <pc:docMk/>
            <pc:sldMk cId="1653382176" sldId="257"/>
            <ac:picMk id="41" creationId="{34BFAB54-6FA9-45FB-BA3B-3591CB055C34}"/>
          </ac:picMkLst>
        </pc:picChg>
        <pc:picChg chg="del">
          <ac:chgData name="Hanne Holmelund von Sehested" userId="b92cad2f-4ea1-43fa-a59c-1f9b0eb09d8b" providerId="ADAL" clId="{22AFE9B4-A202-4F84-8848-A69B3F772F2D}" dt="2021-08-16T19:42:17.448" v="79" actId="26606"/>
          <ac:picMkLst>
            <pc:docMk/>
            <pc:sldMk cId="1653382176" sldId="257"/>
            <ac:picMk id="45" creationId="{8FEE7D4F-E06C-4F1E-9694-422AAAE42BD9}"/>
          </ac:picMkLst>
        </pc:picChg>
        <pc:picChg chg="add">
          <ac:chgData name="Hanne Holmelund von Sehested" userId="b92cad2f-4ea1-43fa-a59c-1f9b0eb09d8b" providerId="ADAL" clId="{22AFE9B4-A202-4F84-8848-A69B3F772F2D}" dt="2021-08-16T19:42:17.448" v="79" actId="26606"/>
          <ac:picMkLst>
            <pc:docMk/>
            <pc:sldMk cId="1653382176" sldId="257"/>
            <ac:picMk id="52" creationId="{9490E84B-32AB-4B93-B2A7-C660A2894F2C}"/>
          </ac:picMkLst>
        </pc:picChg>
        <pc:picChg chg="add">
          <ac:chgData name="Hanne Holmelund von Sehested" userId="b92cad2f-4ea1-43fa-a59c-1f9b0eb09d8b" providerId="ADAL" clId="{22AFE9B4-A202-4F84-8848-A69B3F772F2D}" dt="2021-08-16T19:42:17.448" v="79" actId="26606"/>
          <ac:picMkLst>
            <pc:docMk/>
            <pc:sldMk cId="1653382176" sldId="257"/>
            <ac:picMk id="58" creationId="{CA0F9C00-759D-439B-962A-EA32D6076602}"/>
          </ac:picMkLst>
        </pc:picChg>
      </pc:sldChg>
      <pc:sldChg chg="modSp mod">
        <pc:chgData name="Hanne Holmelund von Sehested" userId="b92cad2f-4ea1-43fa-a59c-1f9b0eb09d8b" providerId="ADAL" clId="{22AFE9B4-A202-4F84-8848-A69B3F772F2D}" dt="2021-08-16T19:42:59.382" v="119" actId="20577"/>
        <pc:sldMkLst>
          <pc:docMk/>
          <pc:sldMk cId="55118920" sldId="258"/>
        </pc:sldMkLst>
        <pc:spChg chg="mod">
          <ac:chgData name="Hanne Holmelund von Sehested" userId="b92cad2f-4ea1-43fa-a59c-1f9b0eb09d8b" providerId="ADAL" clId="{22AFE9B4-A202-4F84-8848-A69B3F772F2D}" dt="2021-08-16T19:42:59.382" v="119" actId="20577"/>
          <ac:spMkLst>
            <pc:docMk/>
            <pc:sldMk cId="55118920" sldId="258"/>
            <ac:spMk id="3" creationId="{B53D8BA7-8889-4271-8DCF-B36E0098190A}"/>
          </ac:spMkLst>
        </pc:spChg>
      </pc:sldChg>
      <pc:sldChg chg="addSp delSp modSp mod">
        <pc:chgData name="Hanne Holmelund von Sehested" userId="b92cad2f-4ea1-43fa-a59c-1f9b0eb09d8b" providerId="ADAL" clId="{22AFE9B4-A202-4F84-8848-A69B3F772F2D}" dt="2021-08-16T19:43:13.420" v="135" actId="20577"/>
        <pc:sldMkLst>
          <pc:docMk/>
          <pc:sldMk cId="1413569530" sldId="259"/>
        </pc:sldMkLst>
        <pc:spChg chg="mod">
          <ac:chgData name="Hanne Holmelund von Sehested" userId="b92cad2f-4ea1-43fa-a59c-1f9b0eb09d8b" providerId="ADAL" clId="{22AFE9B4-A202-4F84-8848-A69B3F772F2D}" dt="2021-08-16T19:02:10.531" v="1" actId="26606"/>
          <ac:spMkLst>
            <pc:docMk/>
            <pc:sldMk cId="1413569530" sldId="259"/>
            <ac:spMk id="2" creationId="{C0FCC0EE-DBF6-42E0-B1E1-33B5BBA41628}"/>
          </ac:spMkLst>
        </pc:spChg>
        <pc:spChg chg="mod">
          <ac:chgData name="Hanne Holmelund von Sehested" userId="b92cad2f-4ea1-43fa-a59c-1f9b0eb09d8b" providerId="ADAL" clId="{22AFE9B4-A202-4F84-8848-A69B3F772F2D}" dt="2021-08-16T19:43:13.420" v="135" actId="20577"/>
          <ac:spMkLst>
            <pc:docMk/>
            <pc:sldMk cId="1413569530" sldId="259"/>
            <ac:spMk id="8" creationId="{ED693B4B-3668-4C04-88A3-9A8594D7A8B1}"/>
          </ac:spMkLst>
        </pc:spChg>
        <pc:spChg chg="add del">
          <ac:chgData name="Hanne Holmelund von Sehested" userId="b92cad2f-4ea1-43fa-a59c-1f9b0eb09d8b" providerId="ADAL" clId="{22AFE9B4-A202-4F84-8848-A69B3F772F2D}" dt="2021-08-16T19:02:10.531" v="1" actId="26606"/>
          <ac:spMkLst>
            <pc:docMk/>
            <pc:sldMk cId="1413569530" sldId="259"/>
            <ac:spMk id="11" creationId="{7539E3D4-6962-40AB-8B73-E9DD5692F0E7}"/>
          </ac:spMkLst>
        </pc:spChg>
        <pc:spChg chg="add del">
          <ac:chgData name="Hanne Holmelund von Sehested" userId="b92cad2f-4ea1-43fa-a59c-1f9b0eb09d8b" providerId="ADAL" clId="{22AFE9B4-A202-4F84-8848-A69B3F772F2D}" dt="2021-08-16T19:02:10.531" v="1" actId="26606"/>
          <ac:spMkLst>
            <pc:docMk/>
            <pc:sldMk cId="1413569530" sldId="259"/>
            <ac:spMk id="15" creationId="{AE7C53B3-E639-4BE7-9C53-AAF6DF686F9A}"/>
          </ac:spMkLst>
        </pc:spChg>
        <pc:spChg chg="add del">
          <ac:chgData name="Hanne Holmelund von Sehested" userId="b92cad2f-4ea1-43fa-a59c-1f9b0eb09d8b" providerId="ADAL" clId="{22AFE9B4-A202-4F84-8848-A69B3F772F2D}" dt="2021-08-16T19:02:10.531" v="1" actId="26606"/>
          <ac:spMkLst>
            <pc:docMk/>
            <pc:sldMk cId="1413569530" sldId="259"/>
            <ac:spMk id="17" creationId="{2CD7F1D5-2F5D-4F06-91C2-5616C9AD5597}"/>
          </ac:spMkLst>
        </pc:spChg>
        <pc:spChg chg="add del">
          <ac:chgData name="Hanne Holmelund von Sehested" userId="b92cad2f-4ea1-43fa-a59c-1f9b0eb09d8b" providerId="ADAL" clId="{22AFE9B4-A202-4F84-8848-A69B3F772F2D}" dt="2021-08-16T19:02:10.531" v="1" actId="26606"/>
          <ac:spMkLst>
            <pc:docMk/>
            <pc:sldMk cId="1413569530" sldId="259"/>
            <ac:spMk id="24" creationId="{C1DA4A20-1DD6-463A-865B-BC58C7202768}"/>
          </ac:spMkLst>
        </pc:spChg>
        <pc:spChg chg="add del">
          <ac:chgData name="Hanne Holmelund von Sehested" userId="b92cad2f-4ea1-43fa-a59c-1f9b0eb09d8b" providerId="ADAL" clId="{22AFE9B4-A202-4F84-8848-A69B3F772F2D}" dt="2021-08-16T19:02:10.531" v="1" actId="26606"/>
          <ac:spMkLst>
            <pc:docMk/>
            <pc:sldMk cId="1413569530" sldId="259"/>
            <ac:spMk id="28" creationId="{97995CCA-C661-4B85-AAC2-9D76A3B780E0}"/>
          </ac:spMkLst>
        </pc:spChg>
        <pc:spChg chg="add del">
          <ac:chgData name="Hanne Holmelund von Sehested" userId="b92cad2f-4ea1-43fa-a59c-1f9b0eb09d8b" providerId="ADAL" clId="{22AFE9B4-A202-4F84-8848-A69B3F772F2D}" dt="2021-08-16T19:02:10.531" v="1" actId="26606"/>
          <ac:spMkLst>
            <pc:docMk/>
            <pc:sldMk cId="1413569530" sldId="259"/>
            <ac:spMk id="30" creationId="{1537014F-02CF-4051-B4DD-B0501BC1EF62}"/>
          </ac:spMkLst>
        </pc:spChg>
        <pc:spChg chg="add del">
          <ac:chgData name="Hanne Holmelund von Sehested" userId="b92cad2f-4ea1-43fa-a59c-1f9b0eb09d8b" providerId="ADAL" clId="{22AFE9B4-A202-4F84-8848-A69B3F772F2D}" dt="2021-08-16T19:02:10.531" v="1" actId="26606"/>
          <ac:spMkLst>
            <pc:docMk/>
            <pc:sldMk cId="1413569530" sldId="259"/>
            <ac:spMk id="34" creationId="{509BAAAD-6CE7-413C-9BB1-497788C84E5A}"/>
          </ac:spMkLst>
        </pc:spChg>
        <pc:picChg chg="mod">
          <ac:chgData name="Hanne Holmelund von Sehested" userId="b92cad2f-4ea1-43fa-a59c-1f9b0eb09d8b" providerId="ADAL" clId="{22AFE9B4-A202-4F84-8848-A69B3F772F2D}" dt="2021-08-16T19:02:10.531" v="1" actId="26606"/>
          <ac:picMkLst>
            <pc:docMk/>
            <pc:sldMk cId="1413569530" sldId="259"/>
            <ac:picMk id="4" creationId="{DB4EF5FF-1174-40BC-B082-1549F7EB8C68}"/>
          </ac:picMkLst>
        </pc:picChg>
        <pc:picChg chg="add del">
          <ac:chgData name="Hanne Holmelund von Sehested" userId="b92cad2f-4ea1-43fa-a59c-1f9b0eb09d8b" providerId="ADAL" clId="{22AFE9B4-A202-4F84-8848-A69B3F772F2D}" dt="2021-08-16T19:02:10.531" v="1" actId="26606"/>
          <ac:picMkLst>
            <pc:docMk/>
            <pc:sldMk cId="1413569530" sldId="259"/>
            <ac:picMk id="13" creationId="{9490E84B-32AB-4B93-B2A7-C660A2894F2C}"/>
          </ac:picMkLst>
        </pc:picChg>
        <pc:picChg chg="add del">
          <ac:chgData name="Hanne Holmelund von Sehested" userId="b92cad2f-4ea1-43fa-a59c-1f9b0eb09d8b" providerId="ADAL" clId="{22AFE9B4-A202-4F84-8848-A69B3F772F2D}" dt="2021-08-16T19:02:10.531" v="1" actId="26606"/>
          <ac:picMkLst>
            <pc:docMk/>
            <pc:sldMk cId="1413569530" sldId="259"/>
            <ac:picMk id="19" creationId="{CA0F9C00-759D-439B-962A-EA32D6076602}"/>
          </ac:picMkLst>
        </pc:picChg>
        <pc:picChg chg="add del">
          <ac:chgData name="Hanne Holmelund von Sehested" userId="b92cad2f-4ea1-43fa-a59c-1f9b0eb09d8b" providerId="ADAL" clId="{22AFE9B4-A202-4F84-8848-A69B3F772F2D}" dt="2021-08-16T19:02:10.531" v="1" actId="26606"/>
          <ac:picMkLst>
            <pc:docMk/>
            <pc:sldMk cId="1413569530" sldId="259"/>
            <ac:picMk id="26" creationId="{962C18E5-8207-4CDA-8D1F-3399785D18AC}"/>
          </ac:picMkLst>
        </pc:picChg>
        <pc:picChg chg="add del">
          <ac:chgData name="Hanne Holmelund von Sehested" userId="b92cad2f-4ea1-43fa-a59c-1f9b0eb09d8b" providerId="ADAL" clId="{22AFE9B4-A202-4F84-8848-A69B3F772F2D}" dt="2021-08-16T19:02:10.531" v="1" actId="26606"/>
          <ac:picMkLst>
            <pc:docMk/>
            <pc:sldMk cId="1413569530" sldId="259"/>
            <ac:picMk id="32" creationId="{4100C9ED-4B59-4A55-9A49-AED52060E907}"/>
          </ac:picMkLst>
        </pc:picChg>
      </pc:sldChg>
      <pc:sldChg chg="modSp mod">
        <pc:chgData name="Hanne Holmelund von Sehested" userId="b92cad2f-4ea1-43fa-a59c-1f9b0eb09d8b" providerId="ADAL" clId="{22AFE9B4-A202-4F84-8848-A69B3F772F2D}" dt="2021-08-16T19:43:25.917" v="151" actId="20577"/>
        <pc:sldMkLst>
          <pc:docMk/>
          <pc:sldMk cId="4225638551" sldId="260"/>
        </pc:sldMkLst>
        <pc:spChg chg="mod">
          <ac:chgData name="Hanne Holmelund von Sehested" userId="b92cad2f-4ea1-43fa-a59c-1f9b0eb09d8b" providerId="ADAL" clId="{22AFE9B4-A202-4F84-8848-A69B3F772F2D}" dt="2021-08-16T19:43:25.917" v="151" actId="20577"/>
          <ac:spMkLst>
            <pc:docMk/>
            <pc:sldMk cId="4225638551" sldId="260"/>
            <ac:spMk id="3" creationId="{A7E35E1F-8DF2-4D84-8F14-46C6382B1F3C}"/>
          </ac:spMkLst>
        </pc:spChg>
      </pc:sldChg>
      <pc:sldChg chg="addSp modSp new mod">
        <pc:chgData name="Hanne Holmelund von Sehested" userId="b92cad2f-4ea1-43fa-a59c-1f9b0eb09d8b" providerId="ADAL" clId="{22AFE9B4-A202-4F84-8848-A69B3F772F2D}" dt="2021-08-16T19:06:11.690" v="78" actId="14100"/>
        <pc:sldMkLst>
          <pc:docMk/>
          <pc:sldMk cId="2186374481" sldId="261"/>
        </pc:sldMkLst>
        <pc:spChg chg="mod">
          <ac:chgData name="Hanne Holmelund von Sehested" userId="b92cad2f-4ea1-43fa-a59c-1f9b0eb09d8b" providerId="ADAL" clId="{22AFE9B4-A202-4F84-8848-A69B3F772F2D}" dt="2021-08-16T19:03:32.396" v="59" actId="20577"/>
          <ac:spMkLst>
            <pc:docMk/>
            <pc:sldMk cId="2186374481" sldId="261"/>
            <ac:spMk id="2" creationId="{B57EA3F8-1E23-4D22-8F8F-BD0240BDE968}"/>
          </ac:spMkLst>
        </pc:spChg>
        <pc:spChg chg="add mod">
          <ac:chgData name="Hanne Holmelund von Sehested" userId="b92cad2f-4ea1-43fa-a59c-1f9b0eb09d8b" providerId="ADAL" clId="{22AFE9B4-A202-4F84-8848-A69B3F772F2D}" dt="2021-08-16T19:06:11.690" v="78" actId="14100"/>
          <ac:spMkLst>
            <pc:docMk/>
            <pc:sldMk cId="2186374481" sldId="261"/>
            <ac:spMk id="3" creationId="{37CFD495-9197-4D01-A6EB-476C72F637BA}"/>
          </ac:spMkLst>
        </pc:spChg>
      </pc:sldChg>
    </pc:docChg>
  </pc:docChgLst>
  <pc:docChgLst>
    <pc:chgData name="Hanne Holmelund von Sehested" userId="b92cad2f-4ea1-43fa-a59c-1f9b0eb09d8b" providerId="ADAL" clId="{9BD594F9-F6C0-4583-8F41-EC26EE0DE9B5}"/>
    <pc:docChg chg="custSel modSld sldOrd">
      <pc:chgData name="Hanne Holmelund von Sehested" userId="b92cad2f-4ea1-43fa-a59c-1f9b0eb09d8b" providerId="ADAL" clId="{9BD594F9-F6C0-4583-8F41-EC26EE0DE9B5}" dt="2022-08-16T07:01:16.752" v="442"/>
      <pc:docMkLst>
        <pc:docMk/>
      </pc:docMkLst>
      <pc:sldChg chg="addSp delSp modSp mod">
        <pc:chgData name="Hanne Holmelund von Sehested" userId="b92cad2f-4ea1-43fa-a59c-1f9b0eb09d8b" providerId="ADAL" clId="{9BD594F9-F6C0-4583-8F41-EC26EE0DE9B5}" dt="2022-08-16T07:01:01.192" v="440" actId="20577"/>
        <pc:sldMkLst>
          <pc:docMk/>
          <pc:sldMk cId="55118920" sldId="258"/>
        </pc:sldMkLst>
        <pc:spChg chg="mod">
          <ac:chgData name="Hanne Holmelund von Sehested" userId="b92cad2f-4ea1-43fa-a59c-1f9b0eb09d8b" providerId="ADAL" clId="{9BD594F9-F6C0-4583-8F41-EC26EE0DE9B5}" dt="2022-08-16T06:47:51.344" v="55" actId="20577"/>
          <ac:spMkLst>
            <pc:docMk/>
            <pc:sldMk cId="55118920" sldId="258"/>
            <ac:spMk id="2" creationId="{2AA1EAEC-837F-4253-B345-E498BA56C31C}"/>
          </ac:spMkLst>
        </pc:spChg>
        <pc:spChg chg="mod">
          <ac:chgData name="Hanne Holmelund von Sehested" userId="b92cad2f-4ea1-43fa-a59c-1f9b0eb09d8b" providerId="ADAL" clId="{9BD594F9-F6C0-4583-8F41-EC26EE0DE9B5}" dt="2022-08-16T07:01:01.192" v="440" actId="20577"/>
          <ac:spMkLst>
            <pc:docMk/>
            <pc:sldMk cId="55118920" sldId="258"/>
            <ac:spMk id="3" creationId="{B53D8BA7-8889-4271-8DCF-B36E0098190A}"/>
          </ac:spMkLst>
        </pc:spChg>
        <pc:picChg chg="add del mod">
          <ac:chgData name="Hanne Holmelund von Sehested" userId="b92cad2f-4ea1-43fa-a59c-1f9b0eb09d8b" providerId="ADAL" clId="{9BD594F9-F6C0-4583-8F41-EC26EE0DE9B5}" dt="2022-08-16T06:51:43.385" v="58" actId="478"/>
          <ac:picMkLst>
            <pc:docMk/>
            <pc:sldMk cId="55118920" sldId="258"/>
            <ac:picMk id="4" creationId="{B83F08C9-D7FE-4807-BDB6-205BA55D3D0E}"/>
          </ac:picMkLst>
        </pc:picChg>
        <pc:picChg chg="del mod">
          <ac:chgData name="Hanne Holmelund von Sehested" userId="b92cad2f-4ea1-43fa-a59c-1f9b0eb09d8b" providerId="ADAL" clId="{9BD594F9-F6C0-4583-8F41-EC26EE0DE9B5}" dt="2022-08-16T06:51:43.385" v="58" actId="478"/>
          <ac:picMkLst>
            <pc:docMk/>
            <pc:sldMk cId="55118920" sldId="258"/>
            <ac:picMk id="1026" creationId="{40EEA400-7AAB-4737-A524-250BF7B64C0B}"/>
          </ac:picMkLst>
        </pc:picChg>
        <pc:picChg chg="add mod">
          <ac:chgData name="Hanne Holmelund von Sehested" userId="b92cad2f-4ea1-43fa-a59c-1f9b0eb09d8b" providerId="ADAL" clId="{9BD594F9-F6C0-4583-8F41-EC26EE0DE9B5}" dt="2022-08-16T06:51:56.940" v="63" actId="1076"/>
          <ac:picMkLst>
            <pc:docMk/>
            <pc:sldMk cId="55118920" sldId="258"/>
            <ac:picMk id="1028" creationId="{E9112DCA-FCEC-460E-B24E-A0035DACE6A4}"/>
          </ac:picMkLst>
        </pc:picChg>
      </pc:sldChg>
      <pc:sldChg chg="ord">
        <pc:chgData name="Hanne Holmelund von Sehested" userId="b92cad2f-4ea1-43fa-a59c-1f9b0eb09d8b" providerId="ADAL" clId="{9BD594F9-F6C0-4583-8F41-EC26EE0DE9B5}" dt="2022-08-16T07:01:16.752" v="442"/>
        <pc:sldMkLst>
          <pc:docMk/>
          <pc:sldMk cId="4225638551" sldId="260"/>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0E4BE2-F616-4DF8-94B3-7810866D09EC}"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C9FD1FF-EC30-4B68-A9D0-D412EBDB4684}">
      <dgm:prSet custT="1"/>
      <dgm:spPr/>
      <dgm:t>
        <a:bodyPr/>
        <a:lstStyle/>
        <a:p>
          <a:pPr>
            <a:lnSpc>
              <a:spcPct val="100000"/>
            </a:lnSpc>
          </a:pPr>
          <a:r>
            <a:rPr lang="da-DK" sz="1400" b="1" dirty="0"/>
            <a:t>Symboler</a:t>
          </a:r>
          <a:r>
            <a:rPr lang="da-DK" sz="1400" dirty="0"/>
            <a:t>, herunder design af de traditionelle grafiske designdiscipliner, f.eks. typografi, reklame, bøger, magasiner, der i de senere år er udvidet til også at omfatte fotografier, film, tv og computere, websites, apps mv.</a:t>
          </a:r>
          <a:endParaRPr lang="en-US" sz="1400" dirty="0"/>
        </a:p>
      </dgm:t>
    </dgm:pt>
    <dgm:pt modelId="{6AFA28B7-BE2F-4259-B74F-C38872CCD5BB}" type="parTrans" cxnId="{99E63C91-C37D-4AFF-9A4E-A538F4E49C04}">
      <dgm:prSet/>
      <dgm:spPr/>
      <dgm:t>
        <a:bodyPr/>
        <a:lstStyle/>
        <a:p>
          <a:endParaRPr lang="en-US"/>
        </a:p>
      </dgm:t>
    </dgm:pt>
    <dgm:pt modelId="{399F57A7-736C-4359-ACFF-DFEAC2C64A85}" type="sibTrans" cxnId="{99E63C91-C37D-4AFF-9A4E-A538F4E49C04}">
      <dgm:prSet/>
      <dgm:spPr/>
      <dgm:t>
        <a:bodyPr/>
        <a:lstStyle/>
        <a:p>
          <a:endParaRPr lang="en-US"/>
        </a:p>
      </dgm:t>
    </dgm:pt>
    <dgm:pt modelId="{03A2AB35-0EAF-4DE3-BC81-0369EA4992F8}">
      <dgm:prSet custT="1"/>
      <dgm:spPr/>
      <dgm:t>
        <a:bodyPr/>
        <a:lstStyle/>
        <a:p>
          <a:pPr>
            <a:lnSpc>
              <a:spcPct val="100000"/>
            </a:lnSpc>
          </a:pPr>
          <a:r>
            <a:rPr lang="da-DK" sz="1400" b="1" dirty="0"/>
            <a:t>Ting</a:t>
          </a:r>
          <a:r>
            <a:rPr lang="da-DK" sz="1400" dirty="0"/>
            <a:t>, forstået som materielle artefakter, herunder f.eks. tøj, husholdningsobjekter, værktøj, instrumenter, maskiner og køretøjer. Dette område har udvidet sig til også at omfatte en fortolkning af de fysiske, psykologiske, sociale og kulturelle forhold mellem produkter og mennesker.</a:t>
          </a:r>
          <a:endParaRPr lang="en-US" sz="1400" dirty="0"/>
        </a:p>
      </dgm:t>
    </dgm:pt>
    <dgm:pt modelId="{6147208A-901C-4F40-BE95-6C6EF028F0D6}" type="parTrans" cxnId="{D25E5F87-27B0-47E9-ADA8-73762410214D}">
      <dgm:prSet/>
      <dgm:spPr/>
      <dgm:t>
        <a:bodyPr/>
        <a:lstStyle/>
        <a:p>
          <a:endParaRPr lang="en-US"/>
        </a:p>
      </dgm:t>
    </dgm:pt>
    <dgm:pt modelId="{595CBB42-BCB5-4837-99AF-31FD1ECBB307}" type="sibTrans" cxnId="{D25E5F87-27B0-47E9-ADA8-73762410214D}">
      <dgm:prSet/>
      <dgm:spPr/>
      <dgm:t>
        <a:bodyPr/>
        <a:lstStyle/>
        <a:p>
          <a:endParaRPr lang="en-US"/>
        </a:p>
      </dgm:t>
    </dgm:pt>
    <dgm:pt modelId="{EE7F2FA9-C227-47CE-A049-D22B130DE3D8}">
      <dgm:prSet custT="1"/>
      <dgm:spPr/>
      <dgm:t>
        <a:bodyPr/>
        <a:lstStyle/>
        <a:p>
          <a:pPr>
            <a:lnSpc>
              <a:spcPct val="100000"/>
            </a:lnSpc>
          </a:pPr>
          <a:r>
            <a:rPr lang="da-DK" sz="1400" b="1" dirty="0"/>
            <a:t>Handling</a:t>
          </a:r>
          <a:r>
            <a:rPr lang="da-DK" sz="1400" dirty="0"/>
            <a:t> forstået som design af aktiviteter, servicer og organisationer, herunder serviceydelser, logistik, skemaplanlægning, organisering af virksomheder, ressourcer, midler og mennesker. Dette område er udvidet til i dag også at omfatte strategisk planlægning, udformning af intelligente, meningsfulde og tilfredsstillende oplevelser, og hvordan forbindelsen mellem disse influerer forskellige handlemønstre.</a:t>
          </a:r>
          <a:endParaRPr lang="en-US" sz="1400" dirty="0"/>
        </a:p>
      </dgm:t>
    </dgm:pt>
    <dgm:pt modelId="{EE422C41-78E3-45B1-8F6D-44860D99ACF8}" type="parTrans" cxnId="{D3FC016C-C24A-464B-82C0-69B1E6BD0CC9}">
      <dgm:prSet/>
      <dgm:spPr/>
      <dgm:t>
        <a:bodyPr/>
        <a:lstStyle/>
        <a:p>
          <a:endParaRPr lang="en-US"/>
        </a:p>
      </dgm:t>
    </dgm:pt>
    <dgm:pt modelId="{16846891-7240-4384-A3A4-BB75B0BAE6AD}" type="sibTrans" cxnId="{D3FC016C-C24A-464B-82C0-69B1E6BD0CC9}">
      <dgm:prSet/>
      <dgm:spPr/>
      <dgm:t>
        <a:bodyPr/>
        <a:lstStyle/>
        <a:p>
          <a:endParaRPr lang="en-US"/>
        </a:p>
      </dgm:t>
    </dgm:pt>
    <dgm:pt modelId="{E2101A35-D671-41B4-8AB8-D82C1D6F1E54}">
      <dgm:prSet/>
      <dgm:spPr/>
      <dgm:t>
        <a:bodyPr/>
        <a:lstStyle/>
        <a:p>
          <a:pPr>
            <a:lnSpc>
              <a:spcPct val="100000"/>
            </a:lnSpc>
          </a:pPr>
          <a:r>
            <a:rPr lang="da-DK" b="1" dirty="0"/>
            <a:t>Tanken</a:t>
          </a:r>
          <a:r>
            <a:rPr lang="da-DK" dirty="0"/>
            <a:t> forstået som design af komplekse systemer eller miljøer for det at bo, arbejde, lege og lære. F.eks. fra traditionelle systemer som ingeniørarbejde, arkitektur og byplanlægning til nyere tanker om designs rolle i opretholdelsen, udviklingen og integrationen af mennesker i bæredygtige og kulturelle systemer eller omgivelser.</a:t>
          </a:r>
          <a:endParaRPr lang="en-US" dirty="0"/>
        </a:p>
      </dgm:t>
    </dgm:pt>
    <dgm:pt modelId="{A8C71B0F-4B78-4F4E-ABCC-B73C6A68B7A5}" type="parTrans" cxnId="{25063A4D-7DD4-41B0-B70F-6960B0B7FD91}">
      <dgm:prSet/>
      <dgm:spPr/>
      <dgm:t>
        <a:bodyPr/>
        <a:lstStyle/>
        <a:p>
          <a:endParaRPr lang="en-US"/>
        </a:p>
      </dgm:t>
    </dgm:pt>
    <dgm:pt modelId="{2231E28F-6074-4C68-8060-3195B255F978}" type="sibTrans" cxnId="{25063A4D-7DD4-41B0-B70F-6960B0B7FD91}">
      <dgm:prSet/>
      <dgm:spPr/>
      <dgm:t>
        <a:bodyPr/>
        <a:lstStyle/>
        <a:p>
          <a:endParaRPr lang="en-US"/>
        </a:p>
      </dgm:t>
    </dgm:pt>
    <dgm:pt modelId="{0C4C24EC-A91D-4ED5-8431-8D9DB67833A9}" type="pres">
      <dgm:prSet presAssocID="{020E4BE2-F616-4DF8-94B3-7810866D09EC}" presName="root" presStyleCnt="0">
        <dgm:presLayoutVars>
          <dgm:dir/>
          <dgm:resizeHandles val="exact"/>
        </dgm:presLayoutVars>
      </dgm:prSet>
      <dgm:spPr/>
    </dgm:pt>
    <dgm:pt modelId="{ED6B9631-07E5-421B-BF36-0FEECCCB920A}" type="pres">
      <dgm:prSet presAssocID="{BC9FD1FF-EC30-4B68-A9D0-D412EBDB4684}" presName="compNode" presStyleCnt="0"/>
      <dgm:spPr/>
    </dgm:pt>
    <dgm:pt modelId="{5D4C1ED5-4175-4723-8E6D-B1605E379385}" type="pres">
      <dgm:prSet presAssocID="{BC9FD1FF-EC30-4B68-A9D0-D412EBDB4684}" presName="iconRect" presStyleLbl="node1" presStyleIdx="0" presStyleCnt="4" custLinFactNeighborX="-2592" custLinFactNeighborY="3565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Person i rullestol med massiv udfyldning"/>
        </a:ext>
      </dgm:extLst>
    </dgm:pt>
    <dgm:pt modelId="{B98579EE-E50A-4E3E-BA1E-D14779A86800}" type="pres">
      <dgm:prSet presAssocID="{BC9FD1FF-EC30-4B68-A9D0-D412EBDB4684}" presName="spaceRect" presStyleCnt="0"/>
      <dgm:spPr/>
    </dgm:pt>
    <dgm:pt modelId="{6BACBA7A-A46E-42C2-8114-63F418409DFE}" type="pres">
      <dgm:prSet presAssocID="{BC9FD1FF-EC30-4B68-A9D0-D412EBDB4684}" presName="textRect" presStyleLbl="revTx" presStyleIdx="0" presStyleCnt="4">
        <dgm:presLayoutVars>
          <dgm:chMax val="1"/>
          <dgm:chPref val="1"/>
        </dgm:presLayoutVars>
      </dgm:prSet>
      <dgm:spPr/>
    </dgm:pt>
    <dgm:pt modelId="{24824179-00FC-432E-8956-099121D0AAC4}" type="pres">
      <dgm:prSet presAssocID="{399F57A7-736C-4359-ACFF-DFEAC2C64A85}" presName="sibTrans" presStyleCnt="0"/>
      <dgm:spPr/>
    </dgm:pt>
    <dgm:pt modelId="{F531EF0E-7609-4CE0-96E8-E2A10A94F03B}" type="pres">
      <dgm:prSet presAssocID="{03A2AB35-0EAF-4DE3-BC81-0369EA4992F8}" presName="compNode" presStyleCnt="0"/>
      <dgm:spPr/>
    </dgm:pt>
    <dgm:pt modelId="{EB923B9C-B908-404B-B8B4-1619571A8FF4}" type="pres">
      <dgm:prSet presAssocID="{03A2AB35-0EAF-4DE3-BC81-0369EA4992F8}" presName="iconRect" presStyleLbl="node1" presStyleIdx="1" presStyleCnt="4" custLinFactNeighborX="-8044" custLinFactNeighborY="37377"/>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Kniv og gaffel med massiv udfyldning"/>
        </a:ext>
      </dgm:extLst>
    </dgm:pt>
    <dgm:pt modelId="{1C114D8F-A19A-4323-82D6-11BCACF9CE17}" type="pres">
      <dgm:prSet presAssocID="{03A2AB35-0EAF-4DE3-BC81-0369EA4992F8}" presName="spaceRect" presStyleCnt="0"/>
      <dgm:spPr/>
    </dgm:pt>
    <dgm:pt modelId="{EF27E1C7-2CCE-4E5E-A983-870D5D3E4864}" type="pres">
      <dgm:prSet presAssocID="{03A2AB35-0EAF-4DE3-BC81-0369EA4992F8}" presName="textRect" presStyleLbl="revTx" presStyleIdx="1" presStyleCnt="4">
        <dgm:presLayoutVars>
          <dgm:chMax val="1"/>
          <dgm:chPref val="1"/>
        </dgm:presLayoutVars>
      </dgm:prSet>
      <dgm:spPr/>
    </dgm:pt>
    <dgm:pt modelId="{33FF0DF4-63DA-41C5-A90A-8BF48268A98D}" type="pres">
      <dgm:prSet presAssocID="{595CBB42-BCB5-4837-99AF-31FD1ECBB307}" presName="sibTrans" presStyleCnt="0"/>
      <dgm:spPr/>
    </dgm:pt>
    <dgm:pt modelId="{E77076C2-CA30-4BDF-923C-E4879437C95D}" type="pres">
      <dgm:prSet presAssocID="{EE7F2FA9-C227-47CE-A049-D22B130DE3D8}" presName="compNode" presStyleCnt="0"/>
      <dgm:spPr/>
    </dgm:pt>
    <dgm:pt modelId="{C9D320B4-5F36-4E22-BD7B-AA861DE85985}" type="pres">
      <dgm:prSet presAssocID="{EE7F2FA9-C227-47CE-A049-D22B130DE3D8}" presName="iconRect" presStyleLbl="node1" presStyleIdx="2" presStyleCnt="4" custLinFactNeighborX="6480" custLinFactNeighborY="40678"/>
      <dgm:spPr>
        <a:blipFill>
          <a:blip xmlns:r="http://schemas.openxmlformats.org/officeDocument/2006/relationships" r:embed="rId5">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rrow Circle"/>
        </a:ext>
      </dgm:extLst>
    </dgm:pt>
    <dgm:pt modelId="{4EB61C1B-6A84-4F64-99EB-90B5A21CCEE9}" type="pres">
      <dgm:prSet presAssocID="{EE7F2FA9-C227-47CE-A049-D22B130DE3D8}" presName="spaceRect" presStyleCnt="0"/>
      <dgm:spPr/>
    </dgm:pt>
    <dgm:pt modelId="{92F16A97-03B8-42D5-A9FF-2D958A2340B6}" type="pres">
      <dgm:prSet presAssocID="{EE7F2FA9-C227-47CE-A049-D22B130DE3D8}" presName="textRect" presStyleLbl="revTx" presStyleIdx="2" presStyleCnt="4">
        <dgm:presLayoutVars>
          <dgm:chMax val="1"/>
          <dgm:chPref val="1"/>
        </dgm:presLayoutVars>
      </dgm:prSet>
      <dgm:spPr/>
    </dgm:pt>
    <dgm:pt modelId="{27168FF2-C1EC-469F-835C-A064232CDEDB}" type="pres">
      <dgm:prSet presAssocID="{16846891-7240-4384-A3A4-BB75B0BAE6AD}" presName="sibTrans" presStyleCnt="0"/>
      <dgm:spPr/>
    </dgm:pt>
    <dgm:pt modelId="{6AA2B041-E40C-489D-8C93-422EB5A1BF0D}" type="pres">
      <dgm:prSet presAssocID="{E2101A35-D671-41B4-8AB8-D82C1D6F1E54}" presName="compNode" presStyleCnt="0"/>
      <dgm:spPr/>
    </dgm:pt>
    <dgm:pt modelId="{B9D287B2-606F-45E6-9E1D-B67ACCFC1352}" type="pres">
      <dgm:prSet presAssocID="{E2101A35-D671-41B4-8AB8-D82C1D6F1E54}" presName="iconRect" presStyleLbl="node1" presStyleIdx="3" presStyleCnt="4" custLinFactNeighborX="2592" custLinFactNeighborY="37356"/>
      <dgm:spPr>
        <a:blipFill>
          <a:blip xmlns:r="http://schemas.openxmlformats.org/officeDocument/2006/relationships" r:embed="rId7">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Gruppebrainstorm med massiv udfyldning"/>
        </a:ext>
      </dgm:extLst>
    </dgm:pt>
    <dgm:pt modelId="{FEAA02BB-1DBF-4438-A910-A3B532276DA8}" type="pres">
      <dgm:prSet presAssocID="{E2101A35-D671-41B4-8AB8-D82C1D6F1E54}" presName="spaceRect" presStyleCnt="0"/>
      <dgm:spPr/>
    </dgm:pt>
    <dgm:pt modelId="{901AD662-4DF9-4AD0-A971-3F148EEE7E6F}" type="pres">
      <dgm:prSet presAssocID="{E2101A35-D671-41B4-8AB8-D82C1D6F1E54}" presName="textRect" presStyleLbl="revTx" presStyleIdx="3" presStyleCnt="4">
        <dgm:presLayoutVars>
          <dgm:chMax val="1"/>
          <dgm:chPref val="1"/>
        </dgm:presLayoutVars>
      </dgm:prSet>
      <dgm:spPr/>
    </dgm:pt>
  </dgm:ptLst>
  <dgm:cxnLst>
    <dgm:cxn modelId="{F3DDD035-6BA6-4F92-BB52-B487F1BF8964}" type="presOf" srcId="{020E4BE2-F616-4DF8-94B3-7810866D09EC}" destId="{0C4C24EC-A91D-4ED5-8431-8D9DB67833A9}" srcOrd="0" destOrd="0" presId="urn:microsoft.com/office/officeart/2018/2/layout/IconLabelList"/>
    <dgm:cxn modelId="{D3FC016C-C24A-464B-82C0-69B1E6BD0CC9}" srcId="{020E4BE2-F616-4DF8-94B3-7810866D09EC}" destId="{EE7F2FA9-C227-47CE-A049-D22B130DE3D8}" srcOrd="2" destOrd="0" parTransId="{EE422C41-78E3-45B1-8F6D-44860D99ACF8}" sibTransId="{16846891-7240-4384-A3A4-BB75B0BAE6AD}"/>
    <dgm:cxn modelId="{25063A4D-7DD4-41B0-B70F-6960B0B7FD91}" srcId="{020E4BE2-F616-4DF8-94B3-7810866D09EC}" destId="{E2101A35-D671-41B4-8AB8-D82C1D6F1E54}" srcOrd="3" destOrd="0" parTransId="{A8C71B0F-4B78-4F4E-ABCC-B73C6A68B7A5}" sibTransId="{2231E28F-6074-4C68-8060-3195B255F978}"/>
    <dgm:cxn modelId="{E9D76A54-41E0-42B3-B355-58E6642C9E86}" type="presOf" srcId="{03A2AB35-0EAF-4DE3-BC81-0369EA4992F8}" destId="{EF27E1C7-2CCE-4E5E-A983-870D5D3E4864}" srcOrd="0" destOrd="0" presId="urn:microsoft.com/office/officeart/2018/2/layout/IconLabelList"/>
    <dgm:cxn modelId="{D25E5F87-27B0-47E9-ADA8-73762410214D}" srcId="{020E4BE2-F616-4DF8-94B3-7810866D09EC}" destId="{03A2AB35-0EAF-4DE3-BC81-0369EA4992F8}" srcOrd="1" destOrd="0" parTransId="{6147208A-901C-4F40-BE95-6C6EF028F0D6}" sibTransId="{595CBB42-BCB5-4837-99AF-31FD1ECBB307}"/>
    <dgm:cxn modelId="{99E63C91-C37D-4AFF-9A4E-A538F4E49C04}" srcId="{020E4BE2-F616-4DF8-94B3-7810866D09EC}" destId="{BC9FD1FF-EC30-4B68-A9D0-D412EBDB4684}" srcOrd="0" destOrd="0" parTransId="{6AFA28B7-BE2F-4259-B74F-C38872CCD5BB}" sibTransId="{399F57A7-736C-4359-ACFF-DFEAC2C64A85}"/>
    <dgm:cxn modelId="{A1E4FBC6-103F-47DE-AD98-4AA6B2CA520E}" type="presOf" srcId="{EE7F2FA9-C227-47CE-A049-D22B130DE3D8}" destId="{92F16A97-03B8-42D5-A9FF-2D958A2340B6}" srcOrd="0" destOrd="0" presId="urn:microsoft.com/office/officeart/2018/2/layout/IconLabelList"/>
    <dgm:cxn modelId="{91AC5DD1-8CAD-4D48-8B98-318370F45E30}" type="presOf" srcId="{BC9FD1FF-EC30-4B68-A9D0-D412EBDB4684}" destId="{6BACBA7A-A46E-42C2-8114-63F418409DFE}" srcOrd="0" destOrd="0" presId="urn:microsoft.com/office/officeart/2018/2/layout/IconLabelList"/>
    <dgm:cxn modelId="{868193F5-AB56-491A-B21C-263F4B2D2983}" type="presOf" srcId="{E2101A35-D671-41B4-8AB8-D82C1D6F1E54}" destId="{901AD662-4DF9-4AD0-A971-3F148EEE7E6F}" srcOrd="0" destOrd="0" presId="urn:microsoft.com/office/officeart/2018/2/layout/IconLabelList"/>
    <dgm:cxn modelId="{BB012031-5DB4-44C0-B454-24D3B798006D}" type="presParOf" srcId="{0C4C24EC-A91D-4ED5-8431-8D9DB67833A9}" destId="{ED6B9631-07E5-421B-BF36-0FEECCCB920A}" srcOrd="0" destOrd="0" presId="urn:microsoft.com/office/officeart/2018/2/layout/IconLabelList"/>
    <dgm:cxn modelId="{601B2026-041C-477F-B96B-987D147AEBB5}" type="presParOf" srcId="{ED6B9631-07E5-421B-BF36-0FEECCCB920A}" destId="{5D4C1ED5-4175-4723-8E6D-B1605E379385}" srcOrd="0" destOrd="0" presId="urn:microsoft.com/office/officeart/2018/2/layout/IconLabelList"/>
    <dgm:cxn modelId="{FEC5DDE7-955F-482B-8839-960AEA5CB668}" type="presParOf" srcId="{ED6B9631-07E5-421B-BF36-0FEECCCB920A}" destId="{B98579EE-E50A-4E3E-BA1E-D14779A86800}" srcOrd="1" destOrd="0" presId="urn:microsoft.com/office/officeart/2018/2/layout/IconLabelList"/>
    <dgm:cxn modelId="{92346DC1-2EA9-4524-9001-612A003D8F0A}" type="presParOf" srcId="{ED6B9631-07E5-421B-BF36-0FEECCCB920A}" destId="{6BACBA7A-A46E-42C2-8114-63F418409DFE}" srcOrd="2" destOrd="0" presId="urn:microsoft.com/office/officeart/2018/2/layout/IconLabelList"/>
    <dgm:cxn modelId="{79FAE5F7-2CCF-442F-BE8E-EB58604E547F}" type="presParOf" srcId="{0C4C24EC-A91D-4ED5-8431-8D9DB67833A9}" destId="{24824179-00FC-432E-8956-099121D0AAC4}" srcOrd="1" destOrd="0" presId="urn:microsoft.com/office/officeart/2018/2/layout/IconLabelList"/>
    <dgm:cxn modelId="{29E1BB8B-33B0-4ED9-B73E-9DBD4AC9DD39}" type="presParOf" srcId="{0C4C24EC-A91D-4ED5-8431-8D9DB67833A9}" destId="{F531EF0E-7609-4CE0-96E8-E2A10A94F03B}" srcOrd="2" destOrd="0" presId="urn:microsoft.com/office/officeart/2018/2/layout/IconLabelList"/>
    <dgm:cxn modelId="{5D9FFD18-9DAA-4A50-A2F4-C2C0D5E68EF4}" type="presParOf" srcId="{F531EF0E-7609-4CE0-96E8-E2A10A94F03B}" destId="{EB923B9C-B908-404B-B8B4-1619571A8FF4}" srcOrd="0" destOrd="0" presId="urn:microsoft.com/office/officeart/2018/2/layout/IconLabelList"/>
    <dgm:cxn modelId="{7897BEB4-28F3-4446-A5C3-A818727218D1}" type="presParOf" srcId="{F531EF0E-7609-4CE0-96E8-E2A10A94F03B}" destId="{1C114D8F-A19A-4323-82D6-11BCACF9CE17}" srcOrd="1" destOrd="0" presId="urn:microsoft.com/office/officeart/2018/2/layout/IconLabelList"/>
    <dgm:cxn modelId="{48F39646-6A7D-46B0-B189-7E9246BCD79F}" type="presParOf" srcId="{F531EF0E-7609-4CE0-96E8-E2A10A94F03B}" destId="{EF27E1C7-2CCE-4E5E-A983-870D5D3E4864}" srcOrd="2" destOrd="0" presId="urn:microsoft.com/office/officeart/2018/2/layout/IconLabelList"/>
    <dgm:cxn modelId="{82247A01-6C80-464D-A622-3B07F06712B7}" type="presParOf" srcId="{0C4C24EC-A91D-4ED5-8431-8D9DB67833A9}" destId="{33FF0DF4-63DA-41C5-A90A-8BF48268A98D}" srcOrd="3" destOrd="0" presId="urn:microsoft.com/office/officeart/2018/2/layout/IconLabelList"/>
    <dgm:cxn modelId="{AB2686AB-8EDA-4F82-B418-72CDF3F17987}" type="presParOf" srcId="{0C4C24EC-A91D-4ED5-8431-8D9DB67833A9}" destId="{E77076C2-CA30-4BDF-923C-E4879437C95D}" srcOrd="4" destOrd="0" presId="urn:microsoft.com/office/officeart/2018/2/layout/IconLabelList"/>
    <dgm:cxn modelId="{5A065B7F-23F3-44C1-8129-AD5B55AC9162}" type="presParOf" srcId="{E77076C2-CA30-4BDF-923C-E4879437C95D}" destId="{C9D320B4-5F36-4E22-BD7B-AA861DE85985}" srcOrd="0" destOrd="0" presId="urn:microsoft.com/office/officeart/2018/2/layout/IconLabelList"/>
    <dgm:cxn modelId="{67F36770-9098-4547-A070-10D877AD07F8}" type="presParOf" srcId="{E77076C2-CA30-4BDF-923C-E4879437C95D}" destId="{4EB61C1B-6A84-4F64-99EB-90B5A21CCEE9}" srcOrd="1" destOrd="0" presId="urn:microsoft.com/office/officeart/2018/2/layout/IconLabelList"/>
    <dgm:cxn modelId="{4AD832AC-9FA8-44FC-9704-AD3412991931}" type="presParOf" srcId="{E77076C2-CA30-4BDF-923C-E4879437C95D}" destId="{92F16A97-03B8-42D5-A9FF-2D958A2340B6}" srcOrd="2" destOrd="0" presId="urn:microsoft.com/office/officeart/2018/2/layout/IconLabelList"/>
    <dgm:cxn modelId="{67395ECE-E4D2-46A0-932B-28468D3C7A8F}" type="presParOf" srcId="{0C4C24EC-A91D-4ED5-8431-8D9DB67833A9}" destId="{27168FF2-C1EC-469F-835C-A064232CDEDB}" srcOrd="5" destOrd="0" presId="urn:microsoft.com/office/officeart/2018/2/layout/IconLabelList"/>
    <dgm:cxn modelId="{B307D0E5-DB33-4B83-A206-9127CC9323FD}" type="presParOf" srcId="{0C4C24EC-A91D-4ED5-8431-8D9DB67833A9}" destId="{6AA2B041-E40C-489D-8C93-422EB5A1BF0D}" srcOrd="6" destOrd="0" presId="urn:microsoft.com/office/officeart/2018/2/layout/IconLabelList"/>
    <dgm:cxn modelId="{51201A0B-38B3-40A5-A1AE-F02AC53DA7B5}" type="presParOf" srcId="{6AA2B041-E40C-489D-8C93-422EB5A1BF0D}" destId="{B9D287B2-606F-45E6-9E1D-B67ACCFC1352}" srcOrd="0" destOrd="0" presId="urn:microsoft.com/office/officeart/2018/2/layout/IconLabelList"/>
    <dgm:cxn modelId="{F62DAB94-3980-4D1D-9176-D790DF4A90D8}" type="presParOf" srcId="{6AA2B041-E40C-489D-8C93-422EB5A1BF0D}" destId="{FEAA02BB-1DBF-4438-A910-A3B532276DA8}" srcOrd="1" destOrd="0" presId="urn:microsoft.com/office/officeart/2018/2/layout/IconLabelList"/>
    <dgm:cxn modelId="{C647658B-A7A6-4983-A0CF-33C5514A733F}" type="presParOf" srcId="{6AA2B041-E40C-489D-8C93-422EB5A1BF0D}" destId="{901AD662-4DF9-4AD0-A971-3F148EEE7E6F}"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4C1ED5-4175-4723-8E6D-B1605E379385}">
      <dsp:nvSpPr>
        <dsp:cNvPr id="0" name=""/>
        <dsp:cNvSpPr/>
      </dsp:nvSpPr>
      <dsp:spPr>
        <a:xfrm>
          <a:off x="1572534" y="350832"/>
          <a:ext cx="790224" cy="7902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BACBA7A-A46E-42C2-8114-63F418409DFE}">
      <dsp:nvSpPr>
        <dsp:cNvPr id="0" name=""/>
        <dsp:cNvSpPr/>
      </dsp:nvSpPr>
      <dsp:spPr>
        <a:xfrm>
          <a:off x="1110101" y="1633622"/>
          <a:ext cx="1756054" cy="3597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da-DK" sz="1400" b="1" kern="1200" dirty="0"/>
            <a:t>Symboler</a:t>
          </a:r>
          <a:r>
            <a:rPr lang="da-DK" sz="1400" kern="1200" dirty="0"/>
            <a:t>, herunder design af de traditionelle grafiske designdiscipliner, f.eks. typografi, reklame, bøger, magasiner, der i de senere år er udvidet til også at omfatte fotografier, film, tv og computere, websites, apps mv.</a:t>
          </a:r>
          <a:endParaRPr lang="en-US" sz="1400" kern="1200" dirty="0"/>
        </a:p>
      </dsp:txBody>
      <dsp:txXfrm>
        <a:off x="1110101" y="1633622"/>
        <a:ext cx="1756054" cy="3597168"/>
      </dsp:txXfrm>
    </dsp:sp>
    <dsp:sp modelId="{EB923B9C-B908-404B-B8B4-1619571A8FF4}">
      <dsp:nvSpPr>
        <dsp:cNvPr id="0" name=""/>
        <dsp:cNvSpPr/>
      </dsp:nvSpPr>
      <dsp:spPr>
        <a:xfrm>
          <a:off x="3592815" y="364440"/>
          <a:ext cx="790224" cy="79022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F27E1C7-2CCE-4E5E-A983-870D5D3E4864}">
      <dsp:nvSpPr>
        <dsp:cNvPr id="0" name=""/>
        <dsp:cNvSpPr/>
      </dsp:nvSpPr>
      <dsp:spPr>
        <a:xfrm>
          <a:off x="3173466" y="1633622"/>
          <a:ext cx="1756054" cy="3597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da-DK" sz="1400" b="1" kern="1200" dirty="0"/>
            <a:t>Ting</a:t>
          </a:r>
          <a:r>
            <a:rPr lang="da-DK" sz="1400" kern="1200" dirty="0"/>
            <a:t>, forstået som materielle artefakter, herunder f.eks. tøj, husholdningsobjekter, værktøj, instrumenter, maskiner og køretøjer. Dette område har udvidet sig til også at omfatte en fortolkning af de fysiske, psykologiske, sociale og kulturelle forhold mellem produkter og mennesker.</a:t>
          </a:r>
          <a:endParaRPr lang="en-US" sz="1400" kern="1200" dirty="0"/>
        </a:p>
      </dsp:txBody>
      <dsp:txXfrm>
        <a:off x="3173466" y="1633622"/>
        <a:ext cx="1756054" cy="3597168"/>
      </dsp:txXfrm>
    </dsp:sp>
    <dsp:sp modelId="{C9D320B4-5F36-4E22-BD7B-AA861DE85985}">
      <dsp:nvSpPr>
        <dsp:cNvPr id="0" name=""/>
        <dsp:cNvSpPr/>
      </dsp:nvSpPr>
      <dsp:spPr>
        <a:xfrm>
          <a:off x="5770951" y="390525"/>
          <a:ext cx="790224" cy="790224"/>
        </a:xfrm>
        <a:prstGeom prst="rect">
          <a:avLst/>
        </a:prstGeom>
        <a:blipFill>
          <a:blip xmlns:r="http://schemas.openxmlformats.org/officeDocument/2006/relationships" r:embed="rId5">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2F16A97-03B8-42D5-A9FF-2D958A2340B6}">
      <dsp:nvSpPr>
        <dsp:cNvPr id="0" name=""/>
        <dsp:cNvSpPr/>
      </dsp:nvSpPr>
      <dsp:spPr>
        <a:xfrm>
          <a:off x="5236830" y="1633622"/>
          <a:ext cx="1756054" cy="3597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da-DK" sz="1400" b="1" kern="1200" dirty="0"/>
            <a:t>Handling</a:t>
          </a:r>
          <a:r>
            <a:rPr lang="da-DK" sz="1400" kern="1200" dirty="0"/>
            <a:t> forstået som design af aktiviteter, servicer og organisationer, herunder serviceydelser, logistik, skemaplanlægning, organisering af virksomheder, ressourcer, midler og mennesker. Dette område er udvidet til i dag også at omfatte strategisk planlægning, udformning af intelligente, meningsfulde og tilfredsstillende oplevelser, og hvordan forbindelsen mellem disse influerer forskellige handlemønstre.</a:t>
          </a:r>
          <a:endParaRPr lang="en-US" sz="1400" kern="1200" dirty="0"/>
        </a:p>
      </dsp:txBody>
      <dsp:txXfrm>
        <a:off x="5236830" y="1633622"/>
        <a:ext cx="1756054" cy="3597168"/>
      </dsp:txXfrm>
    </dsp:sp>
    <dsp:sp modelId="{B9D287B2-606F-45E6-9E1D-B67ACCFC1352}">
      <dsp:nvSpPr>
        <dsp:cNvPr id="0" name=""/>
        <dsp:cNvSpPr/>
      </dsp:nvSpPr>
      <dsp:spPr>
        <a:xfrm>
          <a:off x="7803592" y="364274"/>
          <a:ext cx="790224" cy="790224"/>
        </a:xfrm>
        <a:prstGeom prst="rect">
          <a:avLst/>
        </a:prstGeom>
        <a:blipFill>
          <a:blip xmlns:r="http://schemas.openxmlformats.org/officeDocument/2006/relationships" r:embed="rId7">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01AD662-4DF9-4AD0-A971-3F148EEE7E6F}">
      <dsp:nvSpPr>
        <dsp:cNvPr id="0" name=""/>
        <dsp:cNvSpPr/>
      </dsp:nvSpPr>
      <dsp:spPr>
        <a:xfrm>
          <a:off x="7300194" y="1633622"/>
          <a:ext cx="1756054" cy="3597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da-DK" sz="1400" b="1" kern="1200" dirty="0"/>
            <a:t>Tanken</a:t>
          </a:r>
          <a:r>
            <a:rPr lang="da-DK" sz="1400" kern="1200" dirty="0"/>
            <a:t> forstået som design af komplekse systemer eller miljøer for det at bo, arbejde, lege og lære. F.eks. fra traditionelle systemer som ingeniørarbejde, arkitektur og byplanlægning til nyere tanker om designs rolle i opretholdelsen, udviklingen og integrationen af mennesker i bæredygtige og kulturelle systemer eller omgivelser.</a:t>
          </a:r>
          <a:endParaRPr lang="en-US" sz="1400" kern="1200" dirty="0"/>
        </a:p>
      </dsp:txBody>
      <dsp:txXfrm>
        <a:off x="7300194" y="1633622"/>
        <a:ext cx="1756054" cy="3597168"/>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da-DK"/>
              <a:t>Klik for at redigere titeltypografien i masteren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AF239A9A-B4B0-4B32-B8CD-2E25E95134C4}" type="datetimeFigureOut">
              <a:rPr lang="en-US" smtClean="0"/>
              <a:t>8/16/2023</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1492480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k 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da-DK"/>
              <a:t>Klik på ikonet for at tilføje et billede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C7004436-CA73-4D53-89B4-2A5C7347BF2F}" type="datetimeFigureOut">
              <a:rPr lang="en-US" smtClean="0"/>
              <a:t>8/16/2023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101161371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og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da-DK"/>
              <a:t>Klik for at redigere titeltypografien i masteren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C7004436-CA73-4D53-89B4-2A5C7347BF2F}" type="datetimeFigureOut">
              <a:rPr lang="en-US" smtClean="0"/>
              <a:t>8/16/2023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158812184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da-DK"/>
              <a:t>Klik for at redigere titeltypografien i masteren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C7004436-CA73-4D53-89B4-2A5C7347BF2F}" type="datetimeFigureOut">
              <a:rPr lang="en-US" smtClean="0"/>
              <a:t>8/16/2023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‹nr.›</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2678885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da-DK"/>
              <a:t>Klik for at redigere titeltypografien i masteren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C7004436-CA73-4D53-89B4-2A5C7347BF2F}" type="datetimeFigureOut">
              <a:rPr lang="en-US" smtClean="0"/>
              <a:t>8/16/2023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252866433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nner">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da-DK"/>
              <a:t>Klik for at redigere titeltypografien i masteren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3" name="Date Placeholder 2"/>
          <p:cNvSpPr>
            <a:spLocks noGrp="1"/>
          </p:cNvSpPr>
          <p:nvPr>
            <p:ph type="dt" sz="half" idx="10"/>
          </p:nvPr>
        </p:nvSpPr>
        <p:spPr/>
        <p:txBody>
          <a:bodyPr/>
          <a:lstStyle/>
          <a:p>
            <a:fld id="{C7004436-CA73-4D53-89B4-2A5C7347BF2F}" type="datetimeFigureOut">
              <a:rPr lang="en-US" smtClean="0"/>
              <a:t>8/16/2023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293537920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onner med billede">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da-DK"/>
              <a:t>Klik for at redigere titeltypografien i masteren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da-DK"/>
              <a:t>Klik på ikonet for at tilføje et billede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da-DK"/>
              <a:t>Klik på ikonet for at tilføje et billede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da-DK"/>
              <a:t>Klik på ikonet for at tilføje et billede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3" name="Date Placeholder 2"/>
          <p:cNvSpPr>
            <a:spLocks noGrp="1"/>
          </p:cNvSpPr>
          <p:nvPr>
            <p:ph type="dt" sz="half" idx="10"/>
          </p:nvPr>
        </p:nvSpPr>
        <p:spPr/>
        <p:txBody>
          <a:bodyPr/>
          <a:lstStyle/>
          <a:p>
            <a:fld id="{C7004436-CA73-4D53-89B4-2A5C7347BF2F}" type="datetimeFigureOut">
              <a:rPr lang="en-US" smtClean="0"/>
              <a:t>8/16/2023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246631406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ncho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6B61E721-B01C-4D5D-A3CA-2E5518383F10}" type="datetimeFigureOut">
              <a:rPr lang="en-US" smtClean="0"/>
              <a:t>8/16/2023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1713045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6513FEF9-69D0-4F8C-A336-59491FBEDC47}" type="datetimeFigureOut">
              <a:rPr lang="en-US" smtClean="0"/>
              <a:t>8/16/2023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2067475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A91E21DC-8981-44E6-BC8C-2BA8F673FFBB}" type="datetimeFigureOut">
              <a:rPr lang="en-US" smtClean="0"/>
              <a:t>8/16/2023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1923224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da-DK"/>
              <a:t>Klik for at redigere titeltypografien i masteren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AEB9C5D3-0140-4E75-8D7F-C0623D06DFD7}" type="datetimeFigureOut">
              <a:rPr lang="en-US" smtClean="0"/>
              <a:t>8/16/2023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610442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3A5666F9-5B40-48E0-8DFD-99EF944CDD22}" type="datetimeFigureOut">
              <a:rPr lang="en-US" smtClean="0"/>
              <a:t>8/16/2023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2456270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da-DK"/>
              <a:t>Klik for at redigere titeltypografien i masteren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p:cNvSpPr>
            <a:spLocks noGrp="1"/>
          </p:cNvSpPr>
          <p:nvPr>
            <p:ph sz="half" idx="2"/>
          </p:nvPr>
        </p:nvSpPr>
        <p:spPr>
          <a:xfrm>
            <a:off x="1141410" y="3073397"/>
            <a:ext cx="4878391" cy="2717801"/>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Content Placeholder 5"/>
          <p:cNvSpPr>
            <a:spLocks noGrp="1"/>
          </p:cNvSpPr>
          <p:nvPr>
            <p:ph sz="quarter" idx="4"/>
          </p:nvPr>
        </p:nvSpPr>
        <p:spPr>
          <a:xfrm>
            <a:off x="6172200" y="3073397"/>
            <a:ext cx="4875210" cy="2717801"/>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2A698D6B-2C72-4E21-9893-A649C6E2A47D}" type="datetimeFigureOut">
              <a:rPr lang="en-US" smtClean="0"/>
              <a:t>8/16/2023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2632733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C86811C9-A66C-49F0-970E-F7B68D9109A0}" type="datetimeFigureOut">
              <a:rPr lang="en-US" smtClean="0"/>
              <a:t>8/16/2023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3591173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01AE78-96A2-4A23-B183-3B6DB4374FE7}" type="datetimeFigureOut">
              <a:rPr lang="en-US" smtClean="0"/>
              <a:t>8/16/2023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1670427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da-DK"/>
              <a:t>Klik for at redigere titeltypografien i masteren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73AE0757-B101-4811-9189-10EB2F458E2D}" type="datetimeFigureOut">
              <a:rPr lang="en-US" smtClean="0"/>
              <a:t>8/16/2023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3798110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7EBDC078-589F-40E3-816C-EE21D62B5BBA}" type="datetimeFigureOut">
              <a:rPr lang="en-US" smtClean="0"/>
              <a:t>8/16/2023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3057696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7004436-CA73-4D53-89B4-2A5C7347BF2F}" type="datetimeFigureOut">
              <a:rPr lang="en-US" smtClean="0"/>
              <a:t>8/16/2023</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3819141956"/>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A070EAD-1DCD-4F3D-BA84-799B891A0E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BE95E683-AD67-4595-A27F-C75F70F13EE1}"/>
              </a:ext>
            </a:extLst>
          </p:cNvPr>
          <p:cNvSpPr>
            <a:spLocks noGrp="1"/>
          </p:cNvSpPr>
          <p:nvPr>
            <p:ph type="ctrTitle"/>
          </p:nvPr>
        </p:nvSpPr>
        <p:spPr>
          <a:xfrm>
            <a:off x="3108960" y="1122363"/>
            <a:ext cx="7954327" cy="3027360"/>
          </a:xfrm>
        </p:spPr>
        <p:txBody>
          <a:bodyPr>
            <a:normAutofit/>
          </a:bodyPr>
          <a:lstStyle/>
          <a:p>
            <a:r>
              <a:rPr lang="da-DK" sz="5400" dirty="0"/>
              <a:t>Buchanans 4 områder. Designproblemer</a:t>
            </a:r>
          </a:p>
        </p:txBody>
      </p:sp>
      <p:sp>
        <p:nvSpPr>
          <p:cNvPr id="3" name="Undertitel 2">
            <a:extLst>
              <a:ext uri="{FF2B5EF4-FFF2-40B4-BE49-F238E27FC236}">
                <a16:creationId xmlns:a16="http://schemas.microsoft.com/office/drawing/2014/main" id="{26BE121B-70A3-4567-9594-093A80A61186}"/>
              </a:ext>
            </a:extLst>
          </p:cNvPr>
          <p:cNvSpPr>
            <a:spLocks noGrp="1"/>
          </p:cNvSpPr>
          <p:nvPr>
            <p:ph type="subTitle" idx="1"/>
          </p:nvPr>
        </p:nvSpPr>
        <p:spPr>
          <a:xfrm>
            <a:off x="3128010" y="4149724"/>
            <a:ext cx="7539989" cy="1108075"/>
          </a:xfrm>
        </p:spPr>
        <p:txBody>
          <a:bodyPr>
            <a:normAutofit/>
          </a:bodyPr>
          <a:lstStyle/>
          <a:p>
            <a:pPr>
              <a:lnSpc>
                <a:spcPct val="110000"/>
              </a:lnSpc>
            </a:pPr>
            <a:r>
              <a:rPr lang="da-DK" sz="1500">
                <a:solidFill>
                  <a:schemeClr val="tx1"/>
                </a:solidFill>
              </a:rPr>
              <a:t>Jf. Buchanans 4 områder </a:t>
            </a:r>
            <a:br>
              <a:rPr lang="da-DK" sz="1500">
                <a:solidFill>
                  <a:schemeClr val="tx1"/>
                </a:solidFill>
              </a:rPr>
            </a:br>
            <a:r>
              <a:rPr lang="da-DK" sz="1500">
                <a:solidFill>
                  <a:schemeClr val="tx1"/>
                </a:solidFill>
              </a:rPr>
              <a:t>IN: Engholm, Ida og Michelsen, Anders: ”Er alt design? Design som tænkning”. In: Dybdahl, Lars (red.): Dansk Design Nu. </a:t>
            </a:r>
            <a:r>
              <a:rPr lang="en-US" sz="1500">
                <a:solidFill>
                  <a:schemeClr val="tx1"/>
                </a:solidFill>
              </a:rPr>
              <a:t>Strandberg Publishing A/S 2016</a:t>
            </a:r>
            <a:endParaRPr lang="da-DK" sz="1500">
              <a:solidFill>
                <a:schemeClr val="tx1"/>
              </a:solidFill>
            </a:endParaRPr>
          </a:p>
        </p:txBody>
      </p:sp>
      <p:grpSp>
        <p:nvGrpSpPr>
          <p:cNvPr id="10" name="Group 9">
            <a:extLst>
              <a:ext uri="{FF2B5EF4-FFF2-40B4-BE49-F238E27FC236}">
                <a16:creationId xmlns:a16="http://schemas.microsoft.com/office/drawing/2014/main" id="{DE471E13-6104-4637-8A8F-B545529B1D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alpha val="60000"/>
                </a:schemeClr>
              </a:gs>
              <a:gs pos="100000">
                <a:schemeClr val="bg2">
                  <a:lumMod val="60000"/>
                  <a:lumOff val="40000"/>
                  <a:alpha val="80000"/>
                </a:schemeClr>
              </a:gs>
            </a:gsLst>
            <a:lin ang="5400000" scaled="0"/>
            <a:tileRect/>
          </a:gradFill>
        </p:grpSpPr>
        <p:sp>
          <p:nvSpPr>
            <p:cNvPr id="11" name="Rectangle 5">
              <a:extLst>
                <a:ext uri="{FF2B5EF4-FFF2-40B4-BE49-F238E27FC236}">
                  <a16:creationId xmlns:a16="http://schemas.microsoft.com/office/drawing/2014/main" id="{802F412D-6781-427D-AB79-09FD610CCE5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2" name="Freeform 6">
              <a:extLst>
                <a:ext uri="{FF2B5EF4-FFF2-40B4-BE49-F238E27FC236}">
                  <a16:creationId xmlns:a16="http://schemas.microsoft.com/office/drawing/2014/main" id="{8471B962-D824-43CE-B5DD-704B305B28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 name="Freeform 7">
              <a:extLst>
                <a:ext uri="{FF2B5EF4-FFF2-40B4-BE49-F238E27FC236}">
                  <a16:creationId xmlns:a16="http://schemas.microsoft.com/office/drawing/2014/main" id="{ED60EBD3-FA75-460B-AFBD-3F234A0CAA1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Rectangle 8">
              <a:extLst>
                <a:ext uri="{FF2B5EF4-FFF2-40B4-BE49-F238E27FC236}">
                  <a16:creationId xmlns:a16="http://schemas.microsoft.com/office/drawing/2014/main" id="{D0791244-FBF2-49D9-BDBC-E2E58C86B4D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5" name="Freeform 9">
              <a:extLst>
                <a:ext uri="{FF2B5EF4-FFF2-40B4-BE49-F238E27FC236}">
                  <a16:creationId xmlns:a16="http://schemas.microsoft.com/office/drawing/2014/main" id="{FEE4C4B1-195C-40F5-A78F-2EB7ED6E6FA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10">
              <a:extLst>
                <a:ext uri="{FF2B5EF4-FFF2-40B4-BE49-F238E27FC236}">
                  <a16:creationId xmlns:a16="http://schemas.microsoft.com/office/drawing/2014/main" id="{22766AF8-3850-41E4-80D0-321D9A13D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11">
              <a:extLst>
                <a:ext uri="{FF2B5EF4-FFF2-40B4-BE49-F238E27FC236}">
                  <a16:creationId xmlns:a16="http://schemas.microsoft.com/office/drawing/2014/main" id="{8834F8EE-AB04-42FE-AE7B-3E9C6ACA0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2">
              <a:extLst>
                <a:ext uri="{FF2B5EF4-FFF2-40B4-BE49-F238E27FC236}">
                  <a16:creationId xmlns:a16="http://schemas.microsoft.com/office/drawing/2014/main" id="{C86BB534-4617-4275-908E-357CF2246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3">
              <a:extLst>
                <a:ext uri="{FF2B5EF4-FFF2-40B4-BE49-F238E27FC236}">
                  <a16:creationId xmlns:a16="http://schemas.microsoft.com/office/drawing/2014/main" id="{B6DEB58B-8D28-4BE9-9CA9-F4B3A083BC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4">
              <a:extLst>
                <a:ext uri="{FF2B5EF4-FFF2-40B4-BE49-F238E27FC236}">
                  <a16:creationId xmlns:a16="http://schemas.microsoft.com/office/drawing/2014/main" id="{25A772BC-4720-4EC2-AD61-A7B74E915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5">
              <a:extLst>
                <a:ext uri="{FF2B5EF4-FFF2-40B4-BE49-F238E27FC236}">
                  <a16:creationId xmlns:a16="http://schemas.microsoft.com/office/drawing/2014/main" id="{60D6B27E-FAC5-4267-80A9-DE4D2E02B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16">
              <a:extLst>
                <a:ext uri="{FF2B5EF4-FFF2-40B4-BE49-F238E27FC236}">
                  <a16:creationId xmlns:a16="http://schemas.microsoft.com/office/drawing/2014/main" id="{1F39FA83-D8C8-4CE3-9C62-10375FD041E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17">
              <a:extLst>
                <a:ext uri="{FF2B5EF4-FFF2-40B4-BE49-F238E27FC236}">
                  <a16:creationId xmlns:a16="http://schemas.microsoft.com/office/drawing/2014/main" id="{E09B4CF3-A51F-4787-81FE-F5C79BA426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8">
              <a:extLst>
                <a:ext uri="{FF2B5EF4-FFF2-40B4-BE49-F238E27FC236}">
                  <a16:creationId xmlns:a16="http://schemas.microsoft.com/office/drawing/2014/main" id="{6695CB35-74E4-43C0-89F5-9FDA59B3AC0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9">
              <a:extLst>
                <a:ext uri="{FF2B5EF4-FFF2-40B4-BE49-F238E27FC236}">
                  <a16:creationId xmlns:a16="http://schemas.microsoft.com/office/drawing/2014/main" id="{945450CE-FB13-4C46-825F-5BB1917033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20">
              <a:extLst>
                <a:ext uri="{FF2B5EF4-FFF2-40B4-BE49-F238E27FC236}">
                  <a16:creationId xmlns:a16="http://schemas.microsoft.com/office/drawing/2014/main" id="{E80AA0B2-7FE7-4B75-AC25-E0F6C0FE458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21">
              <a:extLst>
                <a:ext uri="{FF2B5EF4-FFF2-40B4-BE49-F238E27FC236}">
                  <a16:creationId xmlns:a16="http://schemas.microsoft.com/office/drawing/2014/main" id="{2E81F7C1-AD8F-41A0-91A8-E05F66CB0ED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22">
              <a:extLst>
                <a:ext uri="{FF2B5EF4-FFF2-40B4-BE49-F238E27FC236}">
                  <a16:creationId xmlns:a16="http://schemas.microsoft.com/office/drawing/2014/main" id="{F4E8A538-9FFA-4C76-BCE2-D54F56A115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3">
              <a:extLst>
                <a:ext uri="{FF2B5EF4-FFF2-40B4-BE49-F238E27FC236}">
                  <a16:creationId xmlns:a16="http://schemas.microsoft.com/office/drawing/2014/main" id="{3C412824-3CBA-4E74-B2FD-936EA70486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4">
              <a:extLst>
                <a:ext uri="{FF2B5EF4-FFF2-40B4-BE49-F238E27FC236}">
                  <a16:creationId xmlns:a16="http://schemas.microsoft.com/office/drawing/2014/main" id="{E28DC1F0-74FF-4D97-BD4D-FD42DE4AC6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5">
              <a:extLst>
                <a:ext uri="{FF2B5EF4-FFF2-40B4-BE49-F238E27FC236}">
                  <a16:creationId xmlns:a16="http://schemas.microsoft.com/office/drawing/2014/main" id="{77CEC4FA-6FD3-4ABF-BF98-94E7947A5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6">
              <a:extLst>
                <a:ext uri="{FF2B5EF4-FFF2-40B4-BE49-F238E27FC236}">
                  <a16:creationId xmlns:a16="http://schemas.microsoft.com/office/drawing/2014/main" id="{D4E61DA7-BFA9-48AF-BD6F-EBB15C2359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7">
              <a:extLst>
                <a:ext uri="{FF2B5EF4-FFF2-40B4-BE49-F238E27FC236}">
                  <a16:creationId xmlns:a16="http://schemas.microsoft.com/office/drawing/2014/main" id="{57164D6A-1DD9-43AE-878F-A413DC26FB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8">
              <a:extLst>
                <a:ext uri="{FF2B5EF4-FFF2-40B4-BE49-F238E27FC236}">
                  <a16:creationId xmlns:a16="http://schemas.microsoft.com/office/drawing/2014/main" id="{4949EBA6-53D9-4F2D-91DB-EA7AE260F6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9">
              <a:extLst>
                <a:ext uri="{FF2B5EF4-FFF2-40B4-BE49-F238E27FC236}">
                  <a16:creationId xmlns:a16="http://schemas.microsoft.com/office/drawing/2014/main" id="{0AFEA5FA-F759-441C-A0BC-7EDC79A67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30">
              <a:extLst>
                <a:ext uri="{FF2B5EF4-FFF2-40B4-BE49-F238E27FC236}">
                  <a16:creationId xmlns:a16="http://schemas.microsoft.com/office/drawing/2014/main" id="{5B913AE0-5DC8-4244-8C26-ED97F834E3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31">
              <a:extLst>
                <a:ext uri="{FF2B5EF4-FFF2-40B4-BE49-F238E27FC236}">
                  <a16:creationId xmlns:a16="http://schemas.microsoft.com/office/drawing/2014/main" id="{A87DB58A-25D2-46F1-85E3-06F964D016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32">
              <a:extLst>
                <a:ext uri="{FF2B5EF4-FFF2-40B4-BE49-F238E27FC236}">
                  <a16:creationId xmlns:a16="http://schemas.microsoft.com/office/drawing/2014/main" id="{E7AE8209-F3E7-4ACA-98D0-90B282A147F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Rectangle 33">
              <a:extLst>
                <a:ext uri="{FF2B5EF4-FFF2-40B4-BE49-F238E27FC236}">
                  <a16:creationId xmlns:a16="http://schemas.microsoft.com/office/drawing/2014/main" id="{1CED7927-A7C7-444A-A8F3-6348852AEFB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0" name="Freeform 34">
              <a:extLst>
                <a:ext uri="{FF2B5EF4-FFF2-40B4-BE49-F238E27FC236}">
                  <a16:creationId xmlns:a16="http://schemas.microsoft.com/office/drawing/2014/main" id="{08BEDF90-F9A6-4DE4-94B6-43E4160394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35">
              <a:extLst>
                <a:ext uri="{FF2B5EF4-FFF2-40B4-BE49-F238E27FC236}">
                  <a16:creationId xmlns:a16="http://schemas.microsoft.com/office/drawing/2014/main" id="{36540D5F-1C77-438A-BF12-56455C4720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36">
              <a:extLst>
                <a:ext uri="{FF2B5EF4-FFF2-40B4-BE49-F238E27FC236}">
                  <a16:creationId xmlns:a16="http://schemas.microsoft.com/office/drawing/2014/main" id="{52FC779A-BC55-40AC-8FFD-E014F8C05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37">
              <a:extLst>
                <a:ext uri="{FF2B5EF4-FFF2-40B4-BE49-F238E27FC236}">
                  <a16:creationId xmlns:a16="http://schemas.microsoft.com/office/drawing/2014/main" id="{63E42DE5-DC0E-4043-8A35-20C53074A2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38">
              <a:extLst>
                <a:ext uri="{FF2B5EF4-FFF2-40B4-BE49-F238E27FC236}">
                  <a16:creationId xmlns:a16="http://schemas.microsoft.com/office/drawing/2014/main" id="{41581FA6-993A-4899-ADF1-0A83A623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39">
              <a:extLst>
                <a:ext uri="{FF2B5EF4-FFF2-40B4-BE49-F238E27FC236}">
                  <a16:creationId xmlns:a16="http://schemas.microsoft.com/office/drawing/2014/main" id="{33C4FDB9-01D2-4CB0-BFED-216CAC7EB8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40">
              <a:extLst>
                <a:ext uri="{FF2B5EF4-FFF2-40B4-BE49-F238E27FC236}">
                  <a16:creationId xmlns:a16="http://schemas.microsoft.com/office/drawing/2014/main" id="{34E715AB-2B68-41C4-A61F-02C413F242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41">
              <a:extLst>
                <a:ext uri="{FF2B5EF4-FFF2-40B4-BE49-F238E27FC236}">
                  <a16:creationId xmlns:a16="http://schemas.microsoft.com/office/drawing/2014/main" id="{D3861C35-D060-408D-9871-4DA2D0547B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42">
              <a:extLst>
                <a:ext uri="{FF2B5EF4-FFF2-40B4-BE49-F238E27FC236}">
                  <a16:creationId xmlns:a16="http://schemas.microsoft.com/office/drawing/2014/main" id="{B4F4F38F-33FE-48A0-986D-FB771F18BE7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43">
              <a:extLst>
                <a:ext uri="{FF2B5EF4-FFF2-40B4-BE49-F238E27FC236}">
                  <a16:creationId xmlns:a16="http://schemas.microsoft.com/office/drawing/2014/main" id="{50FCFC8E-2DC3-4F27-9E02-196830E78D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44">
              <a:extLst>
                <a:ext uri="{FF2B5EF4-FFF2-40B4-BE49-F238E27FC236}">
                  <a16:creationId xmlns:a16="http://schemas.microsoft.com/office/drawing/2014/main" id="{3A6EE414-1500-4144-B453-BA950E5107E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1" name="Rectangle 45">
              <a:extLst>
                <a:ext uri="{FF2B5EF4-FFF2-40B4-BE49-F238E27FC236}">
                  <a16:creationId xmlns:a16="http://schemas.microsoft.com/office/drawing/2014/main" id="{0C1A9D8A-5515-4C84-AE17-A6D51243834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52" name="Freeform 46">
              <a:extLst>
                <a:ext uri="{FF2B5EF4-FFF2-40B4-BE49-F238E27FC236}">
                  <a16:creationId xmlns:a16="http://schemas.microsoft.com/office/drawing/2014/main" id="{E8E7C8C7-FE85-4C8F-960C-3748511E08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3" name="Freeform 47">
              <a:extLst>
                <a:ext uri="{FF2B5EF4-FFF2-40B4-BE49-F238E27FC236}">
                  <a16:creationId xmlns:a16="http://schemas.microsoft.com/office/drawing/2014/main" id="{33DF2ED7-F601-4A9F-AA50-822ED85D560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4" name="Freeform 48">
              <a:extLst>
                <a:ext uri="{FF2B5EF4-FFF2-40B4-BE49-F238E27FC236}">
                  <a16:creationId xmlns:a16="http://schemas.microsoft.com/office/drawing/2014/main" id="{FEDB3A05-6FDD-4E87-B800-8F99752444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5" name="Freeform 49">
              <a:extLst>
                <a:ext uri="{FF2B5EF4-FFF2-40B4-BE49-F238E27FC236}">
                  <a16:creationId xmlns:a16="http://schemas.microsoft.com/office/drawing/2014/main" id="{AD6225C0-E391-49D5-9A7B-57C5ED60E1A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6" name="Freeform 50">
              <a:extLst>
                <a:ext uri="{FF2B5EF4-FFF2-40B4-BE49-F238E27FC236}">
                  <a16:creationId xmlns:a16="http://schemas.microsoft.com/office/drawing/2014/main" id="{B814B458-45E5-451C-9CBD-027E3776A4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7" name="Freeform 51">
              <a:extLst>
                <a:ext uri="{FF2B5EF4-FFF2-40B4-BE49-F238E27FC236}">
                  <a16:creationId xmlns:a16="http://schemas.microsoft.com/office/drawing/2014/main" id="{59167140-9A0D-4FE7-8E37-2CD6130116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8" name="Freeform 52">
              <a:extLst>
                <a:ext uri="{FF2B5EF4-FFF2-40B4-BE49-F238E27FC236}">
                  <a16:creationId xmlns:a16="http://schemas.microsoft.com/office/drawing/2014/main" id="{2D38B213-991B-495D-8886-04CAD44C7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9" name="Freeform 53">
              <a:extLst>
                <a:ext uri="{FF2B5EF4-FFF2-40B4-BE49-F238E27FC236}">
                  <a16:creationId xmlns:a16="http://schemas.microsoft.com/office/drawing/2014/main" id="{67C1C3DA-3972-4D98-9D9E-390461B288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0" name="Freeform 54">
              <a:extLst>
                <a:ext uri="{FF2B5EF4-FFF2-40B4-BE49-F238E27FC236}">
                  <a16:creationId xmlns:a16="http://schemas.microsoft.com/office/drawing/2014/main" id="{972F8941-61DB-48E1-B9C1-E732470563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1" name="Freeform 55">
              <a:extLst>
                <a:ext uri="{FF2B5EF4-FFF2-40B4-BE49-F238E27FC236}">
                  <a16:creationId xmlns:a16="http://schemas.microsoft.com/office/drawing/2014/main" id="{857B495F-5C9B-435F-8D39-45CC57471F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2" name="Freeform 56">
              <a:extLst>
                <a:ext uri="{FF2B5EF4-FFF2-40B4-BE49-F238E27FC236}">
                  <a16:creationId xmlns:a16="http://schemas.microsoft.com/office/drawing/2014/main" id="{B607428B-B7C9-4017-84F8-19C9B2134A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3" name="Freeform 57">
              <a:extLst>
                <a:ext uri="{FF2B5EF4-FFF2-40B4-BE49-F238E27FC236}">
                  <a16:creationId xmlns:a16="http://schemas.microsoft.com/office/drawing/2014/main" id="{A20C5139-2108-4F5E-B892-64F1D8605E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4" name="Freeform 58">
              <a:extLst>
                <a:ext uri="{FF2B5EF4-FFF2-40B4-BE49-F238E27FC236}">
                  <a16:creationId xmlns:a16="http://schemas.microsoft.com/office/drawing/2014/main" id="{C2A51623-F2F3-4584-93F5-598E56A5F4D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Tree>
    <p:extLst>
      <p:ext uri="{BB962C8B-B14F-4D97-AF65-F5344CB8AC3E}">
        <p14:creationId xmlns:p14="http://schemas.microsoft.com/office/powerpoint/2010/main" val="1487915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109" name="Group 108">
            <a:extLst>
              <a:ext uri="{FF2B5EF4-FFF2-40B4-BE49-F238E27FC236}">
                <a16:creationId xmlns:a16="http://schemas.microsoft.com/office/drawing/2014/main" id="{8E1DDAD8-1D10-4640-A034-BE90015E37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10" name="Rectangle 109">
              <a:extLst>
                <a:ext uri="{FF2B5EF4-FFF2-40B4-BE49-F238E27FC236}">
                  <a16:creationId xmlns:a16="http://schemas.microsoft.com/office/drawing/2014/main" id="{52FE7688-721D-4A97-B007-BDE056094D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1" name="Picture 2">
              <a:extLst>
                <a:ext uri="{FF2B5EF4-FFF2-40B4-BE49-F238E27FC236}">
                  <a16:creationId xmlns:a16="http://schemas.microsoft.com/office/drawing/2014/main" id="{9E73A810-8571-4A9D-A3CB-336933AB4C0E}"/>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Titel 1">
            <a:extLst>
              <a:ext uri="{FF2B5EF4-FFF2-40B4-BE49-F238E27FC236}">
                <a16:creationId xmlns:a16="http://schemas.microsoft.com/office/drawing/2014/main" id="{1EAC6881-7FAF-4BFA-8C9B-9C34AA205804}"/>
              </a:ext>
            </a:extLst>
          </p:cNvPr>
          <p:cNvSpPr>
            <a:spLocks noGrp="1"/>
          </p:cNvSpPr>
          <p:nvPr>
            <p:ph type="title"/>
          </p:nvPr>
        </p:nvSpPr>
        <p:spPr>
          <a:xfrm>
            <a:off x="7962519" y="618518"/>
            <a:ext cx="3084891" cy="1478570"/>
          </a:xfrm>
        </p:spPr>
        <p:txBody>
          <a:bodyPr vert="horz" lIns="91440" tIns="45720" rIns="91440" bIns="45720" rtlCol="0">
            <a:normAutofit/>
          </a:bodyPr>
          <a:lstStyle/>
          <a:p>
            <a:r>
              <a:rPr lang="en-US" sz="3200" dirty="0" err="1"/>
              <a:t>Designbrief</a:t>
            </a:r>
            <a:r>
              <a:rPr lang="en-US" sz="3200" dirty="0"/>
              <a:t>: </a:t>
            </a:r>
            <a:br>
              <a:rPr lang="en-US" sz="3200" dirty="0"/>
            </a:br>
            <a:r>
              <a:rPr lang="en-US" sz="3200" dirty="0" err="1"/>
              <a:t>Kø</a:t>
            </a:r>
            <a:r>
              <a:rPr lang="en-US" sz="3200" dirty="0"/>
              <a:t> i </a:t>
            </a:r>
            <a:r>
              <a:rPr lang="en-US" sz="3200" dirty="0" err="1"/>
              <a:t>kantinen</a:t>
            </a:r>
            <a:endParaRPr lang="en-US" sz="3200" dirty="0"/>
          </a:p>
        </p:txBody>
      </p:sp>
      <p:pic>
        <p:nvPicPr>
          <p:cNvPr id="3" name="Billede 2">
            <a:extLst>
              <a:ext uri="{FF2B5EF4-FFF2-40B4-BE49-F238E27FC236}">
                <a16:creationId xmlns:a16="http://schemas.microsoft.com/office/drawing/2014/main" id="{C9F81F04-D6E7-53C9-946C-C0D979CE43E6}"/>
              </a:ext>
            </a:extLst>
          </p:cNvPr>
          <p:cNvPicPr>
            <a:picLocks noChangeAspect="1"/>
          </p:cNvPicPr>
          <p:nvPr/>
        </p:nvPicPr>
        <p:blipFill rotWithShape="1">
          <a:blip r:embed="rId4"/>
          <a:srcRect l="4010" r="13328"/>
          <a:stretch/>
        </p:blipFill>
        <p:spPr>
          <a:xfrm>
            <a:off x="-5597" y="10"/>
            <a:ext cx="7558541" cy="6857990"/>
          </a:xfrm>
          <a:prstGeom prst="rect">
            <a:avLst/>
          </a:prstGeom>
        </p:spPr>
      </p:pic>
      <p:grpSp>
        <p:nvGrpSpPr>
          <p:cNvPr id="113" name="Group 112">
            <a:extLst>
              <a:ext uri="{FF2B5EF4-FFF2-40B4-BE49-F238E27FC236}">
                <a16:creationId xmlns:a16="http://schemas.microsoft.com/office/drawing/2014/main" id="{FD642FB6-2808-4BC5-AE0B-7302C24B78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14" name="Rectangle 113">
              <a:extLst>
                <a:ext uri="{FF2B5EF4-FFF2-40B4-BE49-F238E27FC236}">
                  <a16:creationId xmlns:a16="http://schemas.microsoft.com/office/drawing/2014/main" id="{0B0B8F04-D9A7-48E5-A29C-51A66B59DFF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15" name="Freeform 6">
              <a:extLst>
                <a:ext uri="{FF2B5EF4-FFF2-40B4-BE49-F238E27FC236}">
                  <a16:creationId xmlns:a16="http://schemas.microsoft.com/office/drawing/2014/main" id="{D6D18883-6BFF-42BB-8088-FCCF83F9CF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6" name="Freeform 7">
              <a:extLst>
                <a:ext uri="{FF2B5EF4-FFF2-40B4-BE49-F238E27FC236}">
                  <a16:creationId xmlns:a16="http://schemas.microsoft.com/office/drawing/2014/main" id="{1D0FEFB3-A009-4D0F-9107-C0B17786FB0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7" name="Rectangle 116">
              <a:extLst>
                <a:ext uri="{FF2B5EF4-FFF2-40B4-BE49-F238E27FC236}">
                  <a16:creationId xmlns:a16="http://schemas.microsoft.com/office/drawing/2014/main" id="{78E86C7F-B981-4448-8A1A-856F7124FF4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18" name="Freeform 9">
              <a:extLst>
                <a:ext uri="{FF2B5EF4-FFF2-40B4-BE49-F238E27FC236}">
                  <a16:creationId xmlns:a16="http://schemas.microsoft.com/office/drawing/2014/main" id="{4C6CFFD9-BA00-4184-8310-5FC9550954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9" name="Freeform 10">
              <a:extLst>
                <a:ext uri="{FF2B5EF4-FFF2-40B4-BE49-F238E27FC236}">
                  <a16:creationId xmlns:a16="http://schemas.microsoft.com/office/drawing/2014/main" id="{A1892DF3-4848-496C-8664-DFD32EE25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0" name="Freeform 11">
              <a:extLst>
                <a:ext uri="{FF2B5EF4-FFF2-40B4-BE49-F238E27FC236}">
                  <a16:creationId xmlns:a16="http://schemas.microsoft.com/office/drawing/2014/main" id="{D6DB8C30-651E-4D8F-A70C-163FC5842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1" name="Freeform 12">
              <a:extLst>
                <a:ext uri="{FF2B5EF4-FFF2-40B4-BE49-F238E27FC236}">
                  <a16:creationId xmlns:a16="http://schemas.microsoft.com/office/drawing/2014/main" id="{563DFB81-F969-4F44-BA6C-6347956423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2" name="Freeform 13">
              <a:extLst>
                <a:ext uri="{FF2B5EF4-FFF2-40B4-BE49-F238E27FC236}">
                  <a16:creationId xmlns:a16="http://schemas.microsoft.com/office/drawing/2014/main" id="{8E5DE346-AFCA-40DA-B5E2-93A86EA54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3" name="Freeform 14">
              <a:extLst>
                <a:ext uri="{FF2B5EF4-FFF2-40B4-BE49-F238E27FC236}">
                  <a16:creationId xmlns:a16="http://schemas.microsoft.com/office/drawing/2014/main" id="{77A34306-2AE8-43D0-9686-E97B3B53F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4" name="Freeform 15">
              <a:extLst>
                <a:ext uri="{FF2B5EF4-FFF2-40B4-BE49-F238E27FC236}">
                  <a16:creationId xmlns:a16="http://schemas.microsoft.com/office/drawing/2014/main" id="{B9CC10F0-FFCD-4CB9-AF4C-22722D20B7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5" name="Freeform 16">
              <a:extLst>
                <a:ext uri="{FF2B5EF4-FFF2-40B4-BE49-F238E27FC236}">
                  <a16:creationId xmlns:a16="http://schemas.microsoft.com/office/drawing/2014/main" id="{2A6B0E38-C962-4491-BFDA-75378B4D674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6" name="Freeform 17">
              <a:extLst>
                <a:ext uri="{FF2B5EF4-FFF2-40B4-BE49-F238E27FC236}">
                  <a16:creationId xmlns:a16="http://schemas.microsoft.com/office/drawing/2014/main" id="{655F640B-8407-487C-8696-F47451478E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7" name="Freeform 18">
              <a:extLst>
                <a:ext uri="{FF2B5EF4-FFF2-40B4-BE49-F238E27FC236}">
                  <a16:creationId xmlns:a16="http://schemas.microsoft.com/office/drawing/2014/main" id="{FAB4F099-4FF6-4410-A5B9-2A5355719C9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8" name="Freeform 19">
              <a:extLst>
                <a:ext uri="{FF2B5EF4-FFF2-40B4-BE49-F238E27FC236}">
                  <a16:creationId xmlns:a16="http://schemas.microsoft.com/office/drawing/2014/main" id="{6FE80B6E-3DA9-4304-9925-12E578C4E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9" name="Freeform 20">
              <a:extLst>
                <a:ext uri="{FF2B5EF4-FFF2-40B4-BE49-F238E27FC236}">
                  <a16:creationId xmlns:a16="http://schemas.microsoft.com/office/drawing/2014/main" id="{67D1CB75-0CBA-4E13-924C-21F221D7BF6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0" name="Freeform 21">
              <a:extLst>
                <a:ext uri="{FF2B5EF4-FFF2-40B4-BE49-F238E27FC236}">
                  <a16:creationId xmlns:a16="http://schemas.microsoft.com/office/drawing/2014/main" id="{F2CC783B-FA45-4777-A76A-982B285C7C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1" name="Freeform 22">
              <a:extLst>
                <a:ext uri="{FF2B5EF4-FFF2-40B4-BE49-F238E27FC236}">
                  <a16:creationId xmlns:a16="http://schemas.microsoft.com/office/drawing/2014/main" id="{D68F4DD3-D736-4B78-972E-F5128CFBE7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2" name="Freeform 23">
              <a:extLst>
                <a:ext uri="{FF2B5EF4-FFF2-40B4-BE49-F238E27FC236}">
                  <a16:creationId xmlns:a16="http://schemas.microsoft.com/office/drawing/2014/main" id="{B14AF103-15B3-4796-A71A-297D37E176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3" name="Freeform 24">
              <a:extLst>
                <a:ext uri="{FF2B5EF4-FFF2-40B4-BE49-F238E27FC236}">
                  <a16:creationId xmlns:a16="http://schemas.microsoft.com/office/drawing/2014/main" id="{B0B240FB-0453-4B6F-9F9B-C2C3305AC5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4" name="Freeform 25">
              <a:extLst>
                <a:ext uri="{FF2B5EF4-FFF2-40B4-BE49-F238E27FC236}">
                  <a16:creationId xmlns:a16="http://schemas.microsoft.com/office/drawing/2014/main" id="{EBBBDCEE-433E-40F3-B49D-375CB162A8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5" name="Freeform 26">
              <a:extLst>
                <a:ext uri="{FF2B5EF4-FFF2-40B4-BE49-F238E27FC236}">
                  <a16:creationId xmlns:a16="http://schemas.microsoft.com/office/drawing/2014/main" id="{09B123C6-141E-4A37-B5A7-27E7764FA1F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6" name="Freeform 27">
              <a:extLst>
                <a:ext uri="{FF2B5EF4-FFF2-40B4-BE49-F238E27FC236}">
                  <a16:creationId xmlns:a16="http://schemas.microsoft.com/office/drawing/2014/main" id="{1FA1F521-36A1-49FF-84A7-229E8970F7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7" name="Freeform 28">
              <a:extLst>
                <a:ext uri="{FF2B5EF4-FFF2-40B4-BE49-F238E27FC236}">
                  <a16:creationId xmlns:a16="http://schemas.microsoft.com/office/drawing/2014/main" id="{DE512F89-D901-4487-A42C-02345EC5FC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8" name="Freeform 29">
              <a:extLst>
                <a:ext uri="{FF2B5EF4-FFF2-40B4-BE49-F238E27FC236}">
                  <a16:creationId xmlns:a16="http://schemas.microsoft.com/office/drawing/2014/main" id="{ED3ED0E5-3226-4B78-B3EA-C591824B8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9" name="Freeform 30">
              <a:extLst>
                <a:ext uri="{FF2B5EF4-FFF2-40B4-BE49-F238E27FC236}">
                  <a16:creationId xmlns:a16="http://schemas.microsoft.com/office/drawing/2014/main" id="{9CBB1F68-B6DE-4ECF-B20F-328F9811E2F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0" name="Freeform 31">
              <a:extLst>
                <a:ext uri="{FF2B5EF4-FFF2-40B4-BE49-F238E27FC236}">
                  <a16:creationId xmlns:a16="http://schemas.microsoft.com/office/drawing/2014/main" id="{A566C551-9523-4D97-A8CF-5C91F436C5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1" name="Freeform 32">
              <a:extLst>
                <a:ext uri="{FF2B5EF4-FFF2-40B4-BE49-F238E27FC236}">
                  <a16:creationId xmlns:a16="http://schemas.microsoft.com/office/drawing/2014/main" id="{9E166BA0-9268-4419-9332-2D30C212397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2" name="Rectangle 141">
              <a:extLst>
                <a:ext uri="{FF2B5EF4-FFF2-40B4-BE49-F238E27FC236}">
                  <a16:creationId xmlns:a16="http://schemas.microsoft.com/office/drawing/2014/main" id="{B700C031-AA54-4DC7-B8A2-2569B3FA653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43" name="Freeform 34">
              <a:extLst>
                <a:ext uri="{FF2B5EF4-FFF2-40B4-BE49-F238E27FC236}">
                  <a16:creationId xmlns:a16="http://schemas.microsoft.com/office/drawing/2014/main" id="{03045EC8-ECC8-473F-8786-DE266F05B1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4" name="Freeform 35">
              <a:extLst>
                <a:ext uri="{FF2B5EF4-FFF2-40B4-BE49-F238E27FC236}">
                  <a16:creationId xmlns:a16="http://schemas.microsoft.com/office/drawing/2014/main" id="{9337EBA2-5088-4A44-8C0B-A6EE78989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5" name="Freeform 36">
              <a:extLst>
                <a:ext uri="{FF2B5EF4-FFF2-40B4-BE49-F238E27FC236}">
                  <a16:creationId xmlns:a16="http://schemas.microsoft.com/office/drawing/2014/main" id="{3486A705-2593-45C9-A13E-8E2FB7C35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6" name="Freeform 37">
              <a:extLst>
                <a:ext uri="{FF2B5EF4-FFF2-40B4-BE49-F238E27FC236}">
                  <a16:creationId xmlns:a16="http://schemas.microsoft.com/office/drawing/2014/main" id="{F357321C-6DEE-4D02-A997-75E47EE0E0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7" name="Freeform 38">
              <a:extLst>
                <a:ext uri="{FF2B5EF4-FFF2-40B4-BE49-F238E27FC236}">
                  <a16:creationId xmlns:a16="http://schemas.microsoft.com/office/drawing/2014/main" id="{D0B8F87F-3530-4BCD-A8E5-C1B83707B5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8" name="Freeform 39">
              <a:extLst>
                <a:ext uri="{FF2B5EF4-FFF2-40B4-BE49-F238E27FC236}">
                  <a16:creationId xmlns:a16="http://schemas.microsoft.com/office/drawing/2014/main" id="{5BE86BA3-AB0E-4F70-A552-0D9EB9E98E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9" name="Freeform 40">
              <a:extLst>
                <a:ext uri="{FF2B5EF4-FFF2-40B4-BE49-F238E27FC236}">
                  <a16:creationId xmlns:a16="http://schemas.microsoft.com/office/drawing/2014/main" id="{DF5FE773-B9AE-4A3F-8EDC-165CE579BDC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50" name="Freeform 41">
              <a:extLst>
                <a:ext uri="{FF2B5EF4-FFF2-40B4-BE49-F238E27FC236}">
                  <a16:creationId xmlns:a16="http://schemas.microsoft.com/office/drawing/2014/main" id="{4A03D7BE-B358-4F8B-85EA-65E0CBF2D1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51" name="Freeform 42">
              <a:extLst>
                <a:ext uri="{FF2B5EF4-FFF2-40B4-BE49-F238E27FC236}">
                  <a16:creationId xmlns:a16="http://schemas.microsoft.com/office/drawing/2014/main" id="{A6548877-0957-435B-A419-389A278E57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52" name="Freeform 43">
              <a:extLst>
                <a:ext uri="{FF2B5EF4-FFF2-40B4-BE49-F238E27FC236}">
                  <a16:creationId xmlns:a16="http://schemas.microsoft.com/office/drawing/2014/main" id="{B2D5EA95-9E60-468A-8DA1-40F05C9BDA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53" name="Freeform 44">
              <a:extLst>
                <a:ext uri="{FF2B5EF4-FFF2-40B4-BE49-F238E27FC236}">
                  <a16:creationId xmlns:a16="http://schemas.microsoft.com/office/drawing/2014/main" id="{C9B409CE-11E5-40D1-8C9B-86614EAE2A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54" name="Rectangle 153">
              <a:extLst>
                <a:ext uri="{FF2B5EF4-FFF2-40B4-BE49-F238E27FC236}">
                  <a16:creationId xmlns:a16="http://schemas.microsoft.com/office/drawing/2014/main" id="{9E594AF5-DB50-4227-AC2F-10EE5233C41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55" name="Freeform 46">
              <a:extLst>
                <a:ext uri="{FF2B5EF4-FFF2-40B4-BE49-F238E27FC236}">
                  <a16:creationId xmlns:a16="http://schemas.microsoft.com/office/drawing/2014/main" id="{9335DCAF-74A2-4994-B5BF-1C079A40A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56" name="Freeform 47">
              <a:extLst>
                <a:ext uri="{FF2B5EF4-FFF2-40B4-BE49-F238E27FC236}">
                  <a16:creationId xmlns:a16="http://schemas.microsoft.com/office/drawing/2014/main" id="{1DC8E1A2-0C6B-4BA9-85F4-3645AED5DEA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57" name="Freeform 48">
              <a:extLst>
                <a:ext uri="{FF2B5EF4-FFF2-40B4-BE49-F238E27FC236}">
                  <a16:creationId xmlns:a16="http://schemas.microsoft.com/office/drawing/2014/main" id="{28F38DE0-3BEE-441A-8212-E77DA2328A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58" name="Freeform 49">
              <a:extLst>
                <a:ext uri="{FF2B5EF4-FFF2-40B4-BE49-F238E27FC236}">
                  <a16:creationId xmlns:a16="http://schemas.microsoft.com/office/drawing/2014/main" id="{AE81208E-D239-496C-A312-506B0241B31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59" name="Freeform 50">
              <a:extLst>
                <a:ext uri="{FF2B5EF4-FFF2-40B4-BE49-F238E27FC236}">
                  <a16:creationId xmlns:a16="http://schemas.microsoft.com/office/drawing/2014/main" id="{242FE966-DDA4-4668-B8D6-C4B0D4C78E5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60" name="Freeform 51">
              <a:extLst>
                <a:ext uri="{FF2B5EF4-FFF2-40B4-BE49-F238E27FC236}">
                  <a16:creationId xmlns:a16="http://schemas.microsoft.com/office/drawing/2014/main" id="{FB0A5F60-550F-4025-9DCE-6F42A7C06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61" name="Freeform 52">
              <a:extLst>
                <a:ext uri="{FF2B5EF4-FFF2-40B4-BE49-F238E27FC236}">
                  <a16:creationId xmlns:a16="http://schemas.microsoft.com/office/drawing/2014/main" id="{D7B61D18-4A61-44C9-A809-40639E8C1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62" name="Freeform 53">
              <a:extLst>
                <a:ext uri="{FF2B5EF4-FFF2-40B4-BE49-F238E27FC236}">
                  <a16:creationId xmlns:a16="http://schemas.microsoft.com/office/drawing/2014/main" id="{CB26E7EB-DC12-4BA7-B5DE-09EF2C1D0A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63" name="Freeform 54">
              <a:extLst>
                <a:ext uri="{FF2B5EF4-FFF2-40B4-BE49-F238E27FC236}">
                  <a16:creationId xmlns:a16="http://schemas.microsoft.com/office/drawing/2014/main" id="{921237B4-9D85-4611-851F-5DBD71544A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64" name="Freeform 55">
              <a:extLst>
                <a:ext uri="{FF2B5EF4-FFF2-40B4-BE49-F238E27FC236}">
                  <a16:creationId xmlns:a16="http://schemas.microsoft.com/office/drawing/2014/main" id="{C91509DE-9FAA-4E84-BCC1-CDDBEA8AC0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65" name="Freeform 56">
              <a:extLst>
                <a:ext uri="{FF2B5EF4-FFF2-40B4-BE49-F238E27FC236}">
                  <a16:creationId xmlns:a16="http://schemas.microsoft.com/office/drawing/2014/main" id="{C7029B06-6A09-4E46-BA86-F3C66DBDD4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66" name="Freeform 57">
              <a:extLst>
                <a:ext uri="{FF2B5EF4-FFF2-40B4-BE49-F238E27FC236}">
                  <a16:creationId xmlns:a16="http://schemas.microsoft.com/office/drawing/2014/main" id="{FF4ACFBF-D1F2-47B1-B0EB-F08C6508BD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67" name="Freeform 58">
              <a:extLst>
                <a:ext uri="{FF2B5EF4-FFF2-40B4-BE49-F238E27FC236}">
                  <a16:creationId xmlns:a16="http://schemas.microsoft.com/office/drawing/2014/main" id="{A6FD1991-3A0E-4F63-BAD9-A98C298604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sp>
        <p:nvSpPr>
          <p:cNvPr id="8" name="Content Placeholder 7">
            <a:extLst>
              <a:ext uri="{FF2B5EF4-FFF2-40B4-BE49-F238E27FC236}">
                <a16:creationId xmlns:a16="http://schemas.microsoft.com/office/drawing/2014/main" id="{7F91FC3A-0896-4E09-81BF-2B0FFC4CE598}"/>
              </a:ext>
            </a:extLst>
          </p:cNvPr>
          <p:cNvSpPr>
            <a:spLocks noGrp="1"/>
          </p:cNvSpPr>
          <p:nvPr>
            <p:ph idx="1"/>
          </p:nvPr>
        </p:nvSpPr>
        <p:spPr>
          <a:xfrm>
            <a:off x="7962519" y="2249487"/>
            <a:ext cx="3084892" cy="3541714"/>
          </a:xfrm>
        </p:spPr>
        <p:txBody>
          <a:bodyPr vert="horz" lIns="91440" tIns="45720" rIns="91440" bIns="45720" rtlCol="0">
            <a:normAutofit/>
          </a:bodyPr>
          <a:lstStyle/>
          <a:p>
            <a:pPr marL="0" indent="0">
              <a:buNone/>
            </a:pPr>
            <a:r>
              <a:rPr lang="en-US" sz="2000" dirty="0"/>
              <a:t>Der er </a:t>
            </a:r>
            <a:r>
              <a:rPr lang="en-US" sz="2000" dirty="0" err="1"/>
              <a:t>kø</a:t>
            </a:r>
            <a:r>
              <a:rPr lang="en-US" sz="2000" dirty="0"/>
              <a:t> i </a:t>
            </a:r>
            <a:r>
              <a:rPr lang="en-US" sz="2000" dirty="0" err="1"/>
              <a:t>kantinen</a:t>
            </a:r>
            <a:r>
              <a:rPr lang="en-US" sz="2000" dirty="0"/>
              <a:t> i hele </a:t>
            </a:r>
            <a:r>
              <a:rPr lang="en-US" sz="2000" dirty="0" err="1"/>
              <a:t>spisepausen</a:t>
            </a:r>
            <a:r>
              <a:rPr lang="en-US" sz="2000" dirty="0"/>
              <a:t>: Alle </a:t>
            </a:r>
            <a:r>
              <a:rPr lang="en-US" sz="2000" dirty="0" err="1"/>
              <a:t>elever</a:t>
            </a:r>
            <a:r>
              <a:rPr lang="en-US" sz="2000" dirty="0"/>
              <a:t> </a:t>
            </a:r>
            <a:r>
              <a:rPr lang="en-US" sz="2000" dirty="0" err="1"/>
              <a:t>på</a:t>
            </a:r>
            <a:r>
              <a:rPr lang="en-US" sz="2000" dirty="0"/>
              <a:t> FG </a:t>
            </a:r>
            <a:r>
              <a:rPr lang="en-US" sz="2000" dirty="0" err="1"/>
              <a:t>kan</a:t>
            </a:r>
            <a:r>
              <a:rPr lang="en-US" sz="2000" dirty="0"/>
              <a:t> </a:t>
            </a:r>
            <a:r>
              <a:rPr lang="en-US" sz="2000" dirty="0" err="1"/>
              <a:t>derfor</a:t>
            </a:r>
            <a:r>
              <a:rPr lang="en-US" sz="2000" dirty="0"/>
              <a:t> </a:t>
            </a:r>
            <a:r>
              <a:rPr lang="en-US" sz="2000" dirty="0" err="1"/>
              <a:t>sjældent</a:t>
            </a:r>
            <a:r>
              <a:rPr lang="en-US" sz="2000" dirty="0"/>
              <a:t> </a:t>
            </a:r>
            <a:r>
              <a:rPr lang="en-US" sz="2000" dirty="0" err="1"/>
              <a:t>nå</a:t>
            </a:r>
            <a:r>
              <a:rPr lang="en-US" sz="2000" dirty="0"/>
              <a:t> at </a:t>
            </a:r>
            <a:r>
              <a:rPr lang="en-US" sz="2000" dirty="0" err="1"/>
              <a:t>få</a:t>
            </a:r>
            <a:r>
              <a:rPr lang="en-US" sz="2000" dirty="0"/>
              <a:t> mad i </a:t>
            </a:r>
            <a:r>
              <a:rPr lang="en-US" sz="2000" dirty="0" err="1"/>
              <a:t>spisepausen</a:t>
            </a:r>
            <a:r>
              <a:rPr lang="en-US" sz="2000" dirty="0"/>
              <a:t>. </a:t>
            </a:r>
          </a:p>
          <a:p>
            <a:pPr marL="0" indent="0">
              <a:buNone/>
            </a:pPr>
            <a:endParaRPr lang="en-US" sz="2000" dirty="0"/>
          </a:p>
          <a:p>
            <a:pPr marL="0" indent="0">
              <a:buNone/>
            </a:pPr>
            <a:r>
              <a:rPr lang="en-US" sz="2000" dirty="0" err="1"/>
              <a:t>Hvordan</a:t>
            </a:r>
            <a:r>
              <a:rPr lang="en-US" sz="2000" dirty="0"/>
              <a:t> </a:t>
            </a:r>
            <a:r>
              <a:rPr lang="en-US" sz="2000" dirty="0" err="1"/>
              <a:t>kan</a:t>
            </a:r>
            <a:r>
              <a:rPr lang="en-US" sz="2000" dirty="0"/>
              <a:t> </a:t>
            </a:r>
            <a:r>
              <a:rPr lang="en-US" sz="2000" dirty="0" err="1"/>
              <a:t>dette</a:t>
            </a:r>
            <a:r>
              <a:rPr lang="en-US" sz="2000" dirty="0"/>
              <a:t> </a:t>
            </a:r>
            <a:r>
              <a:rPr lang="en-US" sz="2000" dirty="0" err="1"/>
              <a:t>designproblem</a:t>
            </a:r>
            <a:r>
              <a:rPr lang="en-US" sz="2000" dirty="0"/>
              <a:t> </a:t>
            </a:r>
            <a:r>
              <a:rPr lang="en-US" sz="2000" dirty="0" err="1"/>
              <a:t>løses</a:t>
            </a:r>
            <a:r>
              <a:rPr lang="en-US" sz="2000" dirty="0"/>
              <a:t>?</a:t>
            </a:r>
          </a:p>
        </p:txBody>
      </p:sp>
    </p:spTree>
    <p:extLst>
      <p:ext uri="{BB962C8B-B14F-4D97-AF65-F5344CB8AC3E}">
        <p14:creationId xmlns:p14="http://schemas.microsoft.com/office/powerpoint/2010/main" val="1653382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1030" name="Group 1032">
            <a:extLst>
              <a:ext uri="{FF2B5EF4-FFF2-40B4-BE49-F238E27FC236}">
                <a16:creationId xmlns:a16="http://schemas.microsoft.com/office/drawing/2014/main" id="{8E1DDAD8-1D10-4640-A034-BE90015E37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034" name="Rectangle 1033">
              <a:extLst>
                <a:ext uri="{FF2B5EF4-FFF2-40B4-BE49-F238E27FC236}">
                  <a16:creationId xmlns:a16="http://schemas.microsoft.com/office/drawing/2014/main" id="{52FE7688-721D-4A97-B007-BDE056094D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1" name="Picture 2">
              <a:extLst>
                <a:ext uri="{FF2B5EF4-FFF2-40B4-BE49-F238E27FC236}">
                  <a16:creationId xmlns:a16="http://schemas.microsoft.com/office/drawing/2014/main" id="{9E73A810-8571-4A9D-A3CB-336933AB4C0E}"/>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Titel 1">
            <a:extLst>
              <a:ext uri="{FF2B5EF4-FFF2-40B4-BE49-F238E27FC236}">
                <a16:creationId xmlns:a16="http://schemas.microsoft.com/office/drawing/2014/main" id="{2AA1EAEC-837F-4253-B345-E498BA56C31C}"/>
              </a:ext>
            </a:extLst>
          </p:cNvPr>
          <p:cNvSpPr>
            <a:spLocks noGrp="1"/>
          </p:cNvSpPr>
          <p:nvPr>
            <p:ph type="title"/>
          </p:nvPr>
        </p:nvSpPr>
        <p:spPr>
          <a:xfrm>
            <a:off x="7962519" y="618518"/>
            <a:ext cx="3084891" cy="1478570"/>
          </a:xfrm>
        </p:spPr>
        <p:txBody>
          <a:bodyPr>
            <a:normAutofit fontScale="90000"/>
          </a:bodyPr>
          <a:lstStyle/>
          <a:p>
            <a:r>
              <a:rPr lang="da-DK" sz="2500" dirty="0"/>
              <a:t>Designbrief: Miljøskadelige Konfettirør til fejring af studenterkørsel</a:t>
            </a:r>
          </a:p>
        </p:txBody>
      </p:sp>
      <p:pic>
        <p:nvPicPr>
          <p:cNvPr id="1028" name="Picture 4" descr="Studenterkørsel endte med| fire måneders fængsel - sn.dk - Sjællandske  Nyheder">
            <a:extLst>
              <a:ext uri="{FF2B5EF4-FFF2-40B4-BE49-F238E27FC236}">
                <a16:creationId xmlns:a16="http://schemas.microsoft.com/office/drawing/2014/main" id="{E9112DCA-FCEC-460E-B24E-A0035DACE6A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355" r="14075" b="-1"/>
          <a:stretch/>
        </p:blipFill>
        <p:spPr bwMode="auto">
          <a:xfrm>
            <a:off x="-5597" y="10"/>
            <a:ext cx="7558541"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1037" name="Group 1036">
            <a:extLst>
              <a:ext uri="{FF2B5EF4-FFF2-40B4-BE49-F238E27FC236}">
                <a16:creationId xmlns:a16="http://schemas.microsoft.com/office/drawing/2014/main" id="{FD642FB6-2808-4BC5-AE0B-7302C24B78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038" name="Rectangle 1037">
              <a:extLst>
                <a:ext uri="{FF2B5EF4-FFF2-40B4-BE49-F238E27FC236}">
                  <a16:creationId xmlns:a16="http://schemas.microsoft.com/office/drawing/2014/main" id="{0B0B8F04-D9A7-48E5-A29C-51A66B59DFF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039" name="Freeform 6">
              <a:extLst>
                <a:ext uri="{FF2B5EF4-FFF2-40B4-BE49-F238E27FC236}">
                  <a16:creationId xmlns:a16="http://schemas.microsoft.com/office/drawing/2014/main" id="{D6D18883-6BFF-42BB-8088-FCCF83F9CF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40" name="Freeform 7">
              <a:extLst>
                <a:ext uri="{FF2B5EF4-FFF2-40B4-BE49-F238E27FC236}">
                  <a16:creationId xmlns:a16="http://schemas.microsoft.com/office/drawing/2014/main" id="{1D0FEFB3-A009-4D0F-9107-C0B17786FB0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41" name="Rectangle 1040">
              <a:extLst>
                <a:ext uri="{FF2B5EF4-FFF2-40B4-BE49-F238E27FC236}">
                  <a16:creationId xmlns:a16="http://schemas.microsoft.com/office/drawing/2014/main" id="{78E86C7F-B981-4448-8A1A-856F7124FF4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042" name="Freeform 9">
              <a:extLst>
                <a:ext uri="{FF2B5EF4-FFF2-40B4-BE49-F238E27FC236}">
                  <a16:creationId xmlns:a16="http://schemas.microsoft.com/office/drawing/2014/main" id="{4C6CFFD9-BA00-4184-8310-5FC9550954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43" name="Freeform 10">
              <a:extLst>
                <a:ext uri="{FF2B5EF4-FFF2-40B4-BE49-F238E27FC236}">
                  <a16:creationId xmlns:a16="http://schemas.microsoft.com/office/drawing/2014/main" id="{A1892DF3-4848-496C-8664-DFD32EE25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44" name="Freeform 11">
              <a:extLst>
                <a:ext uri="{FF2B5EF4-FFF2-40B4-BE49-F238E27FC236}">
                  <a16:creationId xmlns:a16="http://schemas.microsoft.com/office/drawing/2014/main" id="{D6DB8C30-651E-4D8F-A70C-163FC5842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45" name="Freeform 12">
              <a:extLst>
                <a:ext uri="{FF2B5EF4-FFF2-40B4-BE49-F238E27FC236}">
                  <a16:creationId xmlns:a16="http://schemas.microsoft.com/office/drawing/2014/main" id="{563DFB81-F969-4F44-BA6C-6347956423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46" name="Freeform 13">
              <a:extLst>
                <a:ext uri="{FF2B5EF4-FFF2-40B4-BE49-F238E27FC236}">
                  <a16:creationId xmlns:a16="http://schemas.microsoft.com/office/drawing/2014/main" id="{8E5DE346-AFCA-40DA-B5E2-93A86EA54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47" name="Freeform 14">
              <a:extLst>
                <a:ext uri="{FF2B5EF4-FFF2-40B4-BE49-F238E27FC236}">
                  <a16:creationId xmlns:a16="http://schemas.microsoft.com/office/drawing/2014/main" id="{77A34306-2AE8-43D0-9686-E97B3B53F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48" name="Freeform 15">
              <a:extLst>
                <a:ext uri="{FF2B5EF4-FFF2-40B4-BE49-F238E27FC236}">
                  <a16:creationId xmlns:a16="http://schemas.microsoft.com/office/drawing/2014/main" id="{B9CC10F0-FFCD-4CB9-AF4C-22722D20B7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49" name="Freeform 16">
              <a:extLst>
                <a:ext uri="{FF2B5EF4-FFF2-40B4-BE49-F238E27FC236}">
                  <a16:creationId xmlns:a16="http://schemas.microsoft.com/office/drawing/2014/main" id="{2A6B0E38-C962-4491-BFDA-75378B4D674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50" name="Freeform 17">
              <a:extLst>
                <a:ext uri="{FF2B5EF4-FFF2-40B4-BE49-F238E27FC236}">
                  <a16:creationId xmlns:a16="http://schemas.microsoft.com/office/drawing/2014/main" id="{655F640B-8407-487C-8696-F47451478E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51" name="Freeform 18">
              <a:extLst>
                <a:ext uri="{FF2B5EF4-FFF2-40B4-BE49-F238E27FC236}">
                  <a16:creationId xmlns:a16="http://schemas.microsoft.com/office/drawing/2014/main" id="{FAB4F099-4FF6-4410-A5B9-2A5355719C9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52" name="Freeform 19">
              <a:extLst>
                <a:ext uri="{FF2B5EF4-FFF2-40B4-BE49-F238E27FC236}">
                  <a16:creationId xmlns:a16="http://schemas.microsoft.com/office/drawing/2014/main" id="{6FE80B6E-3DA9-4304-9925-12E578C4E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53" name="Freeform 20">
              <a:extLst>
                <a:ext uri="{FF2B5EF4-FFF2-40B4-BE49-F238E27FC236}">
                  <a16:creationId xmlns:a16="http://schemas.microsoft.com/office/drawing/2014/main" id="{67D1CB75-0CBA-4E13-924C-21F221D7BF6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54" name="Freeform 21">
              <a:extLst>
                <a:ext uri="{FF2B5EF4-FFF2-40B4-BE49-F238E27FC236}">
                  <a16:creationId xmlns:a16="http://schemas.microsoft.com/office/drawing/2014/main" id="{F2CC783B-FA45-4777-A76A-982B285C7C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55" name="Freeform 22">
              <a:extLst>
                <a:ext uri="{FF2B5EF4-FFF2-40B4-BE49-F238E27FC236}">
                  <a16:creationId xmlns:a16="http://schemas.microsoft.com/office/drawing/2014/main" id="{D68F4DD3-D736-4B78-972E-F5128CFBE7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56" name="Freeform 23">
              <a:extLst>
                <a:ext uri="{FF2B5EF4-FFF2-40B4-BE49-F238E27FC236}">
                  <a16:creationId xmlns:a16="http://schemas.microsoft.com/office/drawing/2014/main" id="{B14AF103-15B3-4796-A71A-297D37E176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57" name="Freeform 24">
              <a:extLst>
                <a:ext uri="{FF2B5EF4-FFF2-40B4-BE49-F238E27FC236}">
                  <a16:creationId xmlns:a16="http://schemas.microsoft.com/office/drawing/2014/main" id="{B0B240FB-0453-4B6F-9F9B-C2C3305AC5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58" name="Freeform 25">
              <a:extLst>
                <a:ext uri="{FF2B5EF4-FFF2-40B4-BE49-F238E27FC236}">
                  <a16:creationId xmlns:a16="http://schemas.microsoft.com/office/drawing/2014/main" id="{EBBBDCEE-433E-40F3-B49D-375CB162A8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59" name="Freeform 26">
              <a:extLst>
                <a:ext uri="{FF2B5EF4-FFF2-40B4-BE49-F238E27FC236}">
                  <a16:creationId xmlns:a16="http://schemas.microsoft.com/office/drawing/2014/main" id="{09B123C6-141E-4A37-B5A7-27E7764FA1F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60" name="Freeform 27">
              <a:extLst>
                <a:ext uri="{FF2B5EF4-FFF2-40B4-BE49-F238E27FC236}">
                  <a16:creationId xmlns:a16="http://schemas.microsoft.com/office/drawing/2014/main" id="{1FA1F521-36A1-49FF-84A7-229E8970F7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61" name="Freeform 28">
              <a:extLst>
                <a:ext uri="{FF2B5EF4-FFF2-40B4-BE49-F238E27FC236}">
                  <a16:creationId xmlns:a16="http://schemas.microsoft.com/office/drawing/2014/main" id="{DE512F89-D901-4487-A42C-02345EC5FC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62" name="Freeform 29">
              <a:extLst>
                <a:ext uri="{FF2B5EF4-FFF2-40B4-BE49-F238E27FC236}">
                  <a16:creationId xmlns:a16="http://schemas.microsoft.com/office/drawing/2014/main" id="{ED3ED0E5-3226-4B78-B3EA-C591824B8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63" name="Freeform 30">
              <a:extLst>
                <a:ext uri="{FF2B5EF4-FFF2-40B4-BE49-F238E27FC236}">
                  <a16:creationId xmlns:a16="http://schemas.microsoft.com/office/drawing/2014/main" id="{9CBB1F68-B6DE-4ECF-B20F-328F9811E2F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64" name="Freeform 31">
              <a:extLst>
                <a:ext uri="{FF2B5EF4-FFF2-40B4-BE49-F238E27FC236}">
                  <a16:creationId xmlns:a16="http://schemas.microsoft.com/office/drawing/2014/main" id="{A566C551-9523-4D97-A8CF-5C91F436C5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65" name="Freeform 32">
              <a:extLst>
                <a:ext uri="{FF2B5EF4-FFF2-40B4-BE49-F238E27FC236}">
                  <a16:creationId xmlns:a16="http://schemas.microsoft.com/office/drawing/2014/main" id="{9E166BA0-9268-4419-9332-2D30C212397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66" name="Rectangle 1065">
              <a:extLst>
                <a:ext uri="{FF2B5EF4-FFF2-40B4-BE49-F238E27FC236}">
                  <a16:creationId xmlns:a16="http://schemas.microsoft.com/office/drawing/2014/main" id="{B700C031-AA54-4DC7-B8A2-2569B3FA653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067" name="Freeform 34">
              <a:extLst>
                <a:ext uri="{FF2B5EF4-FFF2-40B4-BE49-F238E27FC236}">
                  <a16:creationId xmlns:a16="http://schemas.microsoft.com/office/drawing/2014/main" id="{03045EC8-ECC8-473F-8786-DE266F05B1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68" name="Freeform 35">
              <a:extLst>
                <a:ext uri="{FF2B5EF4-FFF2-40B4-BE49-F238E27FC236}">
                  <a16:creationId xmlns:a16="http://schemas.microsoft.com/office/drawing/2014/main" id="{9337EBA2-5088-4A44-8C0B-A6EE78989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69" name="Freeform 36">
              <a:extLst>
                <a:ext uri="{FF2B5EF4-FFF2-40B4-BE49-F238E27FC236}">
                  <a16:creationId xmlns:a16="http://schemas.microsoft.com/office/drawing/2014/main" id="{3486A705-2593-45C9-A13E-8E2FB7C35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70" name="Freeform 37">
              <a:extLst>
                <a:ext uri="{FF2B5EF4-FFF2-40B4-BE49-F238E27FC236}">
                  <a16:creationId xmlns:a16="http://schemas.microsoft.com/office/drawing/2014/main" id="{F357321C-6DEE-4D02-A997-75E47EE0E0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71" name="Freeform 38">
              <a:extLst>
                <a:ext uri="{FF2B5EF4-FFF2-40B4-BE49-F238E27FC236}">
                  <a16:creationId xmlns:a16="http://schemas.microsoft.com/office/drawing/2014/main" id="{D0B8F87F-3530-4BCD-A8E5-C1B83707B5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72" name="Freeform 39">
              <a:extLst>
                <a:ext uri="{FF2B5EF4-FFF2-40B4-BE49-F238E27FC236}">
                  <a16:creationId xmlns:a16="http://schemas.microsoft.com/office/drawing/2014/main" id="{5BE86BA3-AB0E-4F70-A552-0D9EB9E98E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73" name="Freeform 40">
              <a:extLst>
                <a:ext uri="{FF2B5EF4-FFF2-40B4-BE49-F238E27FC236}">
                  <a16:creationId xmlns:a16="http://schemas.microsoft.com/office/drawing/2014/main" id="{DF5FE773-B9AE-4A3F-8EDC-165CE579BDC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74" name="Freeform 41">
              <a:extLst>
                <a:ext uri="{FF2B5EF4-FFF2-40B4-BE49-F238E27FC236}">
                  <a16:creationId xmlns:a16="http://schemas.microsoft.com/office/drawing/2014/main" id="{4A03D7BE-B358-4F8B-85EA-65E0CBF2D1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75" name="Freeform 42">
              <a:extLst>
                <a:ext uri="{FF2B5EF4-FFF2-40B4-BE49-F238E27FC236}">
                  <a16:creationId xmlns:a16="http://schemas.microsoft.com/office/drawing/2014/main" id="{A6548877-0957-435B-A419-389A278E57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76" name="Freeform 43">
              <a:extLst>
                <a:ext uri="{FF2B5EF4-FFF2-40B4-BE49-F238E27FC236}">
                  <a16:creationId xmlns:a16="http://schemas.microsoft.com/office/drawing/2014/main" id="{B2D5EA95-9E60-468A-8DA1-40F05C9BDA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77" name="Freeform 44">
              <a:extLst>
                <a:ext uri="{FF2B5EF4-FFF2-40B4-BE49-F238E27FC236}">
                  <a16:creationId xmlns:a16="http://schemas.microsoft.com/office/drawing/2014/main" id="{C9B409CE-11E5-40D1-8C9B-86614EAE2A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78" name="Rectangle 1077">
              <a:extLst>
                <a:ext uri="{FF2B5EF4-FFF2-40B4-BE49-F238E27FC236}">
                  <a16:creationId xmlns:a16="http://schemas.microsoft.com/office/drawing/2014/main" id="{9E594AF5-DB50-4227-AC2F-10EE5233C41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079" name="Freeform 46">
              <a:extLst>
                <a:ext uri="{FF2B5EF4-FFF2-40B4-BE49-F238E27FC236}">
                  <a16:creationId xmlns:a16="http://schemas.microsoft.com/office/drawing/2014/main" id="{9335DCAF-74A2-4994-B5BF-1C079A40A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80" name="Freeform 47">
              <a:extLst>
                <a:ext uri="{FF2B5EF4-FFF2-40B4-BE49-F238E27FC236}">
                  <a16:creationId xmlns:a16="http://schemas.microsoft.com/office/drawing/2014/main" id="{1DC8E1A2-0C6B-4BA9-85F4-3645AED5DEA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81" name="Freeform 48">
              <a:extLst>
                <a:ext uri="{FF2B5EF4-FFF2-40B4-BE49-F238E27FC236}">
                  <a16:creationId xmlns:a16="http://schemas.microsoft.com/office/drawing/2014/main" id="{28F38DE0-3BEE-441A-8212-E77DA2328A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82" name="Freeform 49">
              <a:extLst>
                <a:ext uri="{FF2B5EF4-FFF2-40B4-BE49-F238E27FC236}">
                  <a16:creationId xmlns:a16="http://schemas.microsoft.com/office/drawing/2014/main" id="{AE81208E-D239-496C-A312-506B0241B31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83" name="Freeform 50">
              <a:extLst>
                <a:ext uri="{FF2B5EF4-FFF2-40B4-BE49-F238E27FC236}">
                  <a16:creationId xmlns:a16="http://schemas.microsoft.com/office/drawing/2014/main" id="{242FE966-DDA4-4668-B8D6-C4B0D4C78E5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84" name="Freeform 51">
              <a:extLst>
                <a:ext uri="{FF2B5EF4-FFF2-40B4-BE49-F238E27FC236}">
                  <a16:creationId xmlns:a16="http://schemas.microsoft.com/office/drawing/2014/main" id="{FB0A5F60-550F-4025-9DCE-6F42A7C06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85" name="Freeform 52">
              <a:extLst>
                <a:ext uri="{FF2B5EF4-FFF2-40B4-BE49-F238E27FC236}">
                  <a16:creationId xmlns:a16="http://schemas.microsoft.com/office/drawing/2014/main" id="{D7B61D18-4A61-44C9-A809-40639E8C1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86" name="Freeform 53">
              <a:extLst>
                <a:ext uri="{FF2B5EF4-FFF2-40B4-BE49-F238E27FC236}">
                  <a16:creationId xmlns:a16="http://schemas.microsoft.com/office/drawing/2014/main" id="{CB26E7EB-DC12-4BA7-B5DE-09EF2C1D0A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87" name="Freeform 54">
              <a:extLst>
                <a:ext uri="{FF2B5EF4-FFF2-40B4-BE49-F238E27FC236}">
                  <a16:creationId xmlns:a16="http://schemas.microsoft.com/office/drawing/2014/main" id="{921237B4-9D85-4611-851F-5DBD71544A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88" name="Freeform 55">
              <a:extLst>
                <a:ext uri="{FF2B5EF4-FFF2-40B4-BE49-F238E27FC236}">
                  <a16:creationId xmlns:a16="http://schemas.microsoft.com/office/drawing/2014/main" id="{C91509DE-9FAA-4E84-BCC1-CDDBEA8AC0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89" name="Freeform 56">
              <a:extLst>
                <a:ext uri="{FF2B5EF4-FFF2-40B4-BE49-F238E27FC236}">
                  <a16:creationId xmlns:a16="http://schemas.microsoft.com/office/drawing/2014/main" id="{C7029B06-6A09-4E46-BA86-F3C66DBDD4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90" name="Freeform 57">
              <a:extLst>
                <a:ext uri="{FF2B5EF4-FFF2-40B4-BE49-F238E27FC236}">
                  <a16:creationId xmlns:a16="http://schemas.microsoft.com/office/drawing/2014/main" id="{FF4ACFBF-D1F2-47B1-B0EB-F08C6508BD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91" name="Freeform 58">
              <a:extLst>
                <a:ext uri="{FF2B5EF4-FFF2-40B4-BE49-F238E27FC236}">
                  <a16:creationId xmlns:a16="http://schemas.microsoft.com/office/drawing/2014/main" id="{A6FD1991-3A0E-4F63-BAD9-A98C298604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sp>
        <p:nvSpPr>
          <p:cNvPr id="3" name="Pladsholder til indhold 2">
            <a:extLst>
              <a:ext uri="{FF2B5EF4-FFF2-40B4-BE49-F238E27FC236}">
                <a16:creationId xmlns:a16="http://schemas.microsoft.com/office/drawing/2014/main" id="{B53D8BA7-8889-4271-8DCF-B36E0098190A}"/>
              </a:ext>
            </a:extLst>
          </p:cNvPr>
          <p:cNvSpPr>
            <a:spLocks noGrp="1"/>
          </p:cNvSpPr>
          <p:nvPr>
            <p:ph idx="1"/>
          </p:nvPr>
        </p:nvSpPr>
        <p:spPr>
          <a:xfrm>
            <a:off x="7962518" y="2249486"/>
            <a:ext cx="3491293" cy="4081463"/>
          </a:xfrm>
        </p:spPr>
        <p:txBody>
          <a:bodyPr>
            <a:normAutofit/>
          </a:bodyPr>
          <a:lstStyle/>
          <a:p>
            <a:pPr marL="0" indent="0">
              <a:buNone/>
            </a:pPr>
            <a:r>
              <a:rPr lang="da-DK" sz="2000" dirty="0"/>
              <a:t>Studenterne skyder konfettirør af ved stundenterkørsel for at fejre, at de endelig er færdige. Desværre er det ikke så miljøvenligt og bæredygtigt, da de er lavet af stanniol og er svært nedbrydelige i naturen – og spreder sig overalt. </a:t>
            </a:r>
          </a:p>
          <a:p>
            <a:pPr marL="0" indent="0">
              <a:buNone/>
            </a:pPr>
            <a:r>
              <a:rPr lang="da-DK" sz="2000" dirty="0"/>
              <a:t>Hvordan kan dette designproblem løses?</a:t>
            </a:r>
          </a:p>
        </p:txBody>
      </p:sp>
    </p:spTree>
    <p:extLst>
      <p:ext uri="{BB962C8B-B14F-4D97-AF65-F5344CB8AC3E}">
        <p14:creationId xmlns:p14="http://schemas.microsoft.com/office/powerpoint/2010/main" val="55118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8" name="Group 10">
            <a:extLst>
              <a:ext uri="{FF2B5EF4-FFF2-40B4-BE49-F238E27FC236}">
                <a16:creationId xmlns:a16="http://schemas.microsoft.com/office/drawing/2014/main" id="{74872A0B-8668-4500-9509-EAA581B26C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2" name="Rectangle 11">
              <a:extLst>
                <a:ext uri="{FF2B5EF4-FFF2-40B4-BE49-F238E27FC236}">
                  <a16:creationId xmlns:a16="http://schemas.microsoft.com/office/drawing/2014/main" id="{8B504305-5526-408E-85F7-F0BA7E527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a:extLst>
                <a:ext uri="{FF2B5EF4-FFF2-40B4-BE49-F238E27FC236}">
                  <a16:creationId xmlns:a16="http://schemas.microsoft.com/office/drawing/2014/main" id="{5827CE64-2533-45A6-9A39-7D5052E5CEE0}"/>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Titel 1">
            <a:extLst>
              <a:ext uri="{FF2B5EF4-FFF2-40B4-BE49-F238E27FC236}">
                <a16:creationId xmlns:a16="http://schemas.microsoft.com/office/drawing/2014/main" id="{59A470F2-8C83-4507-A66E-13D95BFAB4A6}"/>
              </a:ext>
            </a:extLst>
          </p:cNvPr>
          <p:cNvSpPr>
            <a:spLocks noGrp="1"/>
          </p:cNvSpPr>
          <p:nvPr>
            <p:ph type="title"/>
          </p:nvPr>
        </p:nvSpPr>
        <p:spPr>
          <a:xfrm>
            <a:off x="6448425" y="618518"/>
            <a:ext cx="4598985" cy="1478570"/>
          </a:xfrm>
        </p:spPr>
        <p:txBody>
          <a:bodyPr>
            <a:normAutofit fontScale="90000"/>
          </a:bodyPr>
          <a:lstStyle/>
          <a:p>
            <a:r>
              <a:rPr lang="da-DK" sz="3300" dirty="0"/>
              <a:t>Designbrief: </a:t>
            </a:r>
            <a:br>
              <a:rPr lang="da-DK" sz="3300" dirty="0"/>
            </a:br>
            <a:r>
              <a:rPr lang="da-DK" sz="3300" dirty="0"/>
              <a:t>Larmende </a:t>
            </a:r>
            <a:r>
              <a:rPr lang="da-DK" sz="3300" dirty="0" err="1"/>
              <a:t>SoundBoxes</a:t>
            </a:r>
            <a:r>
              <a:rPr lang="da-DK" sz="3300" dirty="0"/>
              <a:t> på Batzkes Bakke</a:t>
            </a:r>
          </a:p>
        </p:txBody>
      </p:sp>
      <p:pic>
        <p:nvPicPr>
          <p:cNvPr id="6" name="Billede 5">
            <a:extLst>
              <a:ext uri="{FF2B5EF4-FFF2-40B4-BE49-F238E27FC236}">
                <a16:creationId xmlns:a16="http://schemas.microsoft.com/office/drawing/2014/main" id="{3E74BE70-9733-506E-B75E-690A753293C9}"/>
              </a:ext>
            </a:extLst>
          </p:cNvPr>
          <p:cNvPicPr>
            <a:picLocks noChangeAspect="1"/>
          </p:cNvPicPr>
          <p:nvPr/>
        </p:nvPicPr>
        <p:blipFill rotWithShape="1">
          <a:blip r:embed="rId4"/>
          <a:srcRect l="16311" r="22076"/>
          <a:stretch/>
        </p:blipFill>
        <p:spPr>
          <a:xfrm>
            <a:off x="-5597" y="10"/>
            <a:ext cx="6101597" cy="6857990"/>
          </a:xfrm>
          <a:prstGeom prst="rect">
            <a:avLst/>
          </a:prstGeom>
        </p:spPr>
      </p:pic>
      <p:grpSp>
        <p:nvGrpSpPr>
          <p:cNvPr id="14" name="Group 14">
            <a:extLst>
              <a:ext uri="{FF2B5EF4-FFF2-40B4-BE49-F238E27FC236}">
                <a16:creationId xmlns:a16="http://schemas.microsoft.com/office/drawing/2014/main" id="{240590EE-5428-41AA-95B2-96FCC1CE67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6" name="Rectangle 15">
              <a:extLst>
                <a:ext uri="{FF2B5EF4-FFF2-40B4-BE49-F238E27FC236}">
                  <a16:creationId xmlns:a16="http://schemas.microsoft.com/office/drawing/2014/main" id="{494DCC55-99C6-45CF-B357-E3848C80934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70" name="Freeform 6">
              <a:extLst>
                <a:ext uri="{FF2B5EF4-FFF2-40B4-BE49-F238E27FC236}">
                  <a16:creationId xmlns:a16="http://schemas.microsoft.com/office/drawing/2014/main" id="{63D64E32-FF0C-4665-B9D8-D1ECAAE5BA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8" name="Freeform 7">
              <a:extLst>
                <a:ext uri="{FF2B5EF4-FFF2-40B4-BE49-F238E27FC236}">
                  <a16:creationId xmlns:a16="http://schemas.microsoft.com/office/drawing/2014/main" id="{3675001D-3840-4589-8190-505A7F52F0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9" name="Rectangle 18">
              <a:extLst>
                <a:ext uri="{FF2B5EF4-FFF2-40B4-BE49-F238E27FC236}">
                  <a16:creationId xmlns:a16="http://schemas.microsoft.com/office/drawing/2014/main" id="{19E34E87-395F-4023-A80E-D1CBAAEBD9B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20" name="Freeform 9">
              <a:extLst>
                <a:ext uri="{FF2B5EF4-FFF2-40B4-BE49-F238E27FC236}">
                  <a16:creationId xmlns:a16="http://schemas.microsoft.com/office/drawing/2014/main" id="{6FB1B38F-1B92-41C3-AA1D-6D6440FB0D7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 name="Freeform 10">
              <a:extLst>
                <a:ext uri="{FF2B5EF4-FFF2-40B4-BE49-F238E27FC236}">
                  <a16:creationId xmlns:a16="http://schemas.microsoft.com/office/drawing/2014/main" id="{02FBE453-FBD2-4348-8DDA-4A023444E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 name="Freeform 11">
              <a:extLst>
                <a:ext uri="{FF2B5EF4-FFF2-40B4-BE49-F238E27FC236}">
                  <a16:creationId xmlns:a16="http://schemas.microsoft.com/office/drawing/2014/main" id="{60D719E8-BF78-4F42-B9D1-7F5E02A369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 name="Freeform 12">
              <a:extLst>
                <a:ext uri="{FF2B5EF4-FFF2-40B4-BE49-F238E27FC236}">
                  <a16:creationId xmlns:a16="http://schemas.microsoft.com/office/drawing/2014/main" id="{5EC70737-9C19-4CF5-84DA-B22A960D53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 name="Freeform 13">
              <a:extLst>
                <a:ext uri="{FF2B5EF4-FFF2-40B4-BE49-F238E27FC236}">
                  <a16:creationId xmlns:a16="http://schemas.microsoft.com/office/drawing/2014/main" id="{88FD042E-E56E-4360-9620-F811AB9A33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 name="Freeform 14">
              <a:extLst>
                <a:ext uri="{FF2B5EF4-FFF2-40B4-BE49-F238E27FC236}">
                  <a16:creationId xmlns:a16="http://schemas.microsoft.com/office/drawing/2014/main" id="{18F15D2B-0812-46F6-B0F4-6A6714B54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6" name="Freeform 15">
              <a:extLst>
                <a:ext uri="{FF2B5EF4-FFF2-40B4-BE49-F238E27FC236}">
                  <a16:creationId xmlns:a16="http://schemas.microsoft.com/office/drawing/2014/main" id="{0C2F2A50-98DD-4F92-BDFE-B72E2357667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7" name="Freeform 16">
              <a:extLst>
                <a:ext uri="{FF2B5EF4-FFF2-40B4-BE49-F238E27FC236}">
                  <a16:creationId xmlns:a16="http://schemas.microsoft.com/office/drawing/2014/main" id="{473541D9-6DAE-4718-97D4-8952F4E7CC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8" name="Freeform 17">
              <a:extLst>
                <a:ext uri="{FF2B5EF4-FFF2-40B4-BE49-F238E27FC236}">
                  <a16:creationId xmlns:a16="http://schemas.microsoft.com/office/drawing/2014/main" id="{3A56C5E9-011C-44D2-AF94-3BF5420433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9" name="Freeform 18">
              <a:extLst>
                <a:ext uri="{FF2B5EF4-FFF2-40B4-BE49-F238E27FC236}">
                  <a16:creationId xmlns:a16="http://schemas.microsoft.com/office/drawing/2014/main" id="{CD279E0E-1CD5-4F41-96A5-3A09707E81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0" name="Freeform 19">
              <a:extLst>
                <a:ext uri="{FF2B5EF4-FFF2-40B4-BE49-F238E27FC236}">
                  <a16:creationId xmlns:a16="http://schemas.microsoft.com/office/drawing/2014/main" id="{F5A6F094-9E54-4985-8738-D2067A4F0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1" name="Freeform 20">
              <a:extLst>
                <a:ext uri="{FF2B5EF4-FFF2-40B4-BE49-F238E27FC236}">
                  <a16:creationId xmlns:a16="http://schemas.microsoft.com/office/drawing/2014/main" id="{99D51F59-FA93-490E-B9CF-97BB63747C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2" name="Freeform 21">
              <a:extLst>
                <a:ext uri="{FF2B5EF4-FFF2-40B4-BE49-F238E27FC236}">
                  <a16:creationId xmlns:a16="http://schemas.microsoft.com/office/drawing/2014/main" id="{3CD83DC6-F4A0-4A4D-AAC3-83983F960DC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3" name="Freeform 22">
              <a:extLst>
                <a:ext uri="{FF2B5EF4-FFF2-40B4-BE49-F238E27FC236}">
                  <a16:creationId xmlns:a16="http://schemas.microsoft.com/office/drawing/2014/main" id="{6E9B4028-C74F-4631-8312-68B30E6E62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4" name="Freeform 23">
              <a:extLst>
                <a:ext uri="{FF2B5EF4-FFF2-40B4-BE49-F238E27FC236}">
                  <a16:creationId xmlns:a16="http://schemas.microsoft.com/office/drawing/2014/main" id="{1E3337C9-1DDE-4E2E-8519-7D2C23C95F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5" name="Freeform 24">
              <a:extLst>
                <a:ext uri="{FF2B5EF4-FFF2-40B4-BE49-F238E27FC236}">
                  <a16:creationId xmlns:a16="http://schemas.microsoft.com/office/drawing/2014/main" id="{754A526E-6EC0-458A-9C4C-008F6749CDD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6" name="Freeform 25">
              <a:extLst>
                <a:ext uri="{FF2B5EF4-FFF2-40B4-BE49-F238E27FC236}">
                  <a16:creationId xmlns:a16="http://schemas.microsoft.com/office/drawing/2014/main" id="{6A3DA723-7448-48CF-8BD2-FED2D4FED5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7" name="Freeform 26">
              <a:extLst>
                <a:ext uri="{FF2B5EF4-FFF2-40B4-BE49-F238E27FC236}">
                  <a16:creationId xmlns:a16="http://schemas.microsoft.com/office/drawing/2014/main" id="{9B506EC1-D8A8-4532-B78B-A236567EE0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8" name="Freeform 27">
              <a:extLst>
                <a:ext uri="{FF2B5EF4-FFF2-40B4-BE49-F238E27FC236}">
                  <a16:creationId xmlns:a16="http://schemas.microsoft.com/office/drawing/2014/main" id="{AA9DFB36-74F4-4977-ABC5-3257EDA331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9" name="Freeform 28">
              <a:extLst>
                <a:ext uri="{FF2B5EF4-FFF2-40B4-BE49-F238E27FC236}">
                  <a16:creationId xmlns:a16="http://schemas.microsoft.com/office/drawing/2014/main" id="{966A7FBA-BB79-4AF0-90C2-5F2BC9F2D1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0" name="Freeform 29">
              <a:extLst>
                <a:ext uri="{FF2B5EF4-FFF2-40B4-BE49-F238E27FC236}">
                  <a16:creationId xmlns:a16="http://schemas.microsoft.com/office/drawing/2014/main" id="{23BB8A47-FF1B-44E5-8D93-7ADF37F1D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1" name="Freeform 30">
              <a:extLst>
                <a:ext uri="{FF2B5EF4-FFF2-40B4-BE49-F238E27FC236}">
                  <a16:creationId xmlns:a16="http://schemas.microsoft.com/office/drawing/2014/main" id="{E463E1B7-7BED-4425-95B7-F6F75F8733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2" name="Freeform 31">
              <a:extLst>
                <a:ext uri="{FF2B5EF4-FFF2-40B4-BE49-F238E27FC236}">
                  <a16:creationId xmlns:a16="http://schemas.microsoft.com/office/drawing/2014/main" id="{749D0675-4397-4610-9807-2F7C1CC94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3" name="Freeform 32">
              <a:extLst>
                <a:ext uri="{FF2B5EF4-FFF2-40B4-BE49-F238E27FC236}">
                  <a16:creationId xmlns:a16="http://schemas.microsoft.com/office/drawing/2014/main" id="{DE7617CF-8919-43C3-9557-08D67C7DAF2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4" name="Rectangle 43">
              <a:extLst>
                <a:ext uri="{FF2B5EF4-FFF2-40B4-BE49-F238E27FC236}">
                  <a16:creationId xmlns:a16="http://schemas.microsoft.com/office/drawing/2014/main" id="{3DB68720-7E37-4930-9900-8632140D6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45" name="Freeform 34">
              <a:extLst>
                <a:ext uri="{FF2B5EF4-FFF2-40B4-BE49-F238E27FC236}">
                  <a16:creationId xmlns:a16="http://schemas.microsoft.com/office/drawing/2014/main" id="{202F13DF-5B76-468E-A95E-80780788BD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6" name="Freeform 35">
              <a:extLst>
                <a:ext uri="{FF2B5EF4-FFF2-40B4-BE49-F238E27FC236}">
                  <a16:creationId xmlns:a16="http://schemas.microsoft.com/office/drawing/2014/main" id="{219143C2-6062-4C2C-9563-6534108E35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7" name="Freeform 36">
              <a:extLst>
                <a:ext uri="{FF2B5EF4-FFF2-40B4-BE49-F238E27FC236}">
                  <a16:creationId xmlns:a16="http://schemas.microsoft.com/office/drawing/2014/main" id="{38413A0C-26DB-479B-B747-1D81361007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8" name="Freeform 37">
              <a:extLst>
                <a:ext uri="{FF2B5EF4-FFF2-40B4-BE49-F238E27FC236}">
                  <a16:creationId xmlns:a16="http://schemas.microsoft.com/office/drawing/2014/main" id="{CB526B5F-4FAA-4B4C-8AF8-B98EC74A3D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9" name="Freeform 38">
              <a:extLst>
                <a:ext uri="{FF2B5EF4-FFF2-40B4-BE49-F238E27FC236}">
                  <a16:creationId xmlns:a16="http://schemas.microsoft.com/office/drawing/2014/main" id="{54FFF88E-6D69-4AE9-8378-D16419155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0" name="Freeform 39">
              <a:extLst>
                <a:ext uri="{FF2B5EF4-FFF2-40B4-BE49-F238E27FC236}">
                  <a16:creationId xmlns:a16="http://schemas.microsoft.com/office/drawing/2014/main" id="{8008115A-CE00-4E36-BAF1-B511F21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1" name="Freeform 40">
              <a:extLst>
                <a:ext uri="{FF2B5EF4-FFF2-40B4-BE49-F238E27FC236}">
                  <a16:creationId xmlns:a16="http://schemas.microsoft.com/office/drawing/2014/main" id="{2935DB29-6F85-47D8-863C-11386389DB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2" name="Freeform 41">
              <a:extLst>
                <a:ext uri="{FF2B5EF4-FFF2-40B4-BE49-F238E27FC236}">
                  <a16:creationId xmlns:a16="http://schemas.microsoft.com/office/drawing/2014/main" id="{4FB8E51B-1AC1-4671-B181-473C29BECD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3" name="Freeform 42">
              <a:extLst>
                <a:ext uri="{FF2B5EF4-FFF2-40B4-BE49-F238E27FC236}">
                  <a16:creationId xmlns:a16="http://schemas.microsoft.com/office/drawing/2014/main" id="{91E6AE4F-959F-4ED7-A199-8C0307E40EA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4" name="Freeform 43">
              <a:extLst>
                <a:ext uri="{FF2B5EF4-FFF2-40B4-BE49-F238E27FC236}">
                  <a16:creationId xmlns:a16="http://schemas.microsoft.com/office/drawing/2014/main" id="{A0445E55-0009-44A5-AA6A-350D9D48A2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5" name="Freeform 44">
              <a:extLst>
                <a:ext uri="{FF2B5EF4-FFF2-40B4-BE49-F238E27FC236}">
                  <a16:creationId xmlns:a16="http://schemas.microsoft.com/office/drawing/2014/main" id="{B5291C75-4ECA-4829-B824-5725C32905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6" name="Rectangle 55">
              <a:extLst>
                <a:ext uri="{FF2B5EF4-FFF2-40B4-BE49-F238E27FC236}">
                  <a16:creationId xmlns:a16="http://schemas.microsoft.com/office/drawing/2014/main" id="{6793376D-3E7C-4F04-8BC8-EC4820622BE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57" name="Freeform 46">
              <a:extLst>
                <a:ext uri="{FF2B5EF4-FFF2-40B4-BE49-F238E27FC236}">
                  <a16:creationId xmlns:a16="http://schemas.microsoft.com/office/drawing/2014/main" id="{3596510A-5528-445D-AFEA-6E3F89BA8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8" name="Freeform 47">
              <a:extLst>
                <a:ext uri="{FF2B5EF4-FFF2-40B4-BE49-F238E27FC236}">
                  <a16:creationId xmlns:a16="http://schemas.microsoft.com/office/drawing/2014/main" id="{E1B69479-D8C9-4E2E-A931-4D49C4FD76D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9" name="Freeform 48">
              <a:extLst>
                <a:ext uri="{FF2B5EF4-FFF2-40B4-BE49-F238E27FC236}">
                  <a16:creationId xmlns:a16="http://schemas.microsoft.com/office/drawing/2014/main" id="{0A759A2E-A8B1-44C8-B3F9-A16714C895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0" name="Freeform 49">
              <a:extLst>
                <a:ext uri="{FF2B5EF4-FFF2-40B4-BE49-F238E27FC236}">
                  <a16:creationId xmlns:a16="http://schemas.microsoft.com/office/drawing/2014/main" id="{6C2B3B3C-1DC9-4352-BB73-801976C8F51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1" name="Freeform 50">
              <a:extLst>
                <a:ext uri="{FF2B5EF4-FFF2-40B4-BE49-F238E27FC236}">
                  <a16:creationId xmlns:a16="http://schemas.microsoft.com/office/drawing/2014/main" id="{EE22E3A8-5789-4189-9AC7-98D6826B03D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2" name="Freeform 51">
              <a:extLst>
                <a:ext uri="{FF2B5EF4-FFF2-40B4-BE49-F238E27FC236}">
                  <a16:creationId xmlns:a16="http://schemas.microsoft.com/office/drawing/2014/main" id="{9AC0FC74-D003-4D0D-9CAF-F6A03739E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3" name="Freeform 52">
              <a:extLst>
                <a:ext uri="{FF2B5EF4-FFF2-40B4-BE49-F238E27FC236}">
                  <a16:creationId xmlns:a16="http://schemas.microsoft.com/office/drawing/2014/main" id="{126C2057-02E1-4348-ABEB-EAC063A17E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4" name="Freeform 53">
              <a:extLst>
                <a:ext uri="{FF2B5EF4-FFF2-40B4-BE49-F238E27FC236}">
                  <a16:creationId xmlns:a16="http://schemas.microsoft.com/office/drawing/2014/main" id="{5150586D-D743-4392-844F-F2AFCCE649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5" name="Freeform 54">
              <a:extLst>
                <a:ext uri="{FF2B5EF4-FFF2-40B4-BE49-F238E27FC236}">
                  <a16:creationId xmlns:a16="http://schemas.microsoft.com/office/drawing/2014/main" id="{9E5B157A-534E-4879-8013-D02864E76F5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6" name="Freeform 55">
              <a:extLst>
                <a:ext uri="{FF2B5EF4-FFF2-40B4-BE49-F238E27FC236}">
                  <a16:creationId xmlns:a16="http://schemas.microsoft.com/office/drawing/2014/main" id="{CEE2DD73-7E8C-4F26-8E93-8C32D11B26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7" name="Freeform 56">
              <a:extLst>
                <a:ext uri="{FF2B5EF4-FFF2-40B4-BE49-F238E27FC236}">
                  <a16:creationId xmlns:a16="http://schemas.microsoft.com/office/drawing/2014/main" id="{908CAC5F-DD8E-4A58-BD4C-6D8D29FA49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8" name="Freeform 57">
              <a:extLst>
                <a:ext uri="{FF2B5EF4-FFF2-40B4-BE49-F238E27FC236}">
                  <a16:creationId xmlns:a16="http://schemas.microsoft.com/office/drawing/2014/main" id="{20F130CF-281E-408C-9884-5F8B22CA1D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9" name="Freeform 58">
              <a:extLst>
                <a:ext uri="{FF2B5EF4-FFF2-40B4-BE49-F238E27FC236}">
                  <a16:creationId xmlns:a16="http://schemas.microsoft.com/office/drawing/2014/main" id="{3BC78068-9115-4D5D-9B2B-6F9BD9C296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sp>
        <p:nvSpPr>
          <p:cNvPr id="3" name="Pladsholder til indhold 2">
            <a:extLst>
              <a:ext uri="{FF2B5EF4-FFF2-40B4-BE49-F238E27FC236}">
                <a16:creationId xmlns:a16="http://schemas.microsoft.com/office/drawing/2014/main" id="{A7E35E1F-8DF2-4D84-8F14-46C6382B1F3C}"/>
              </a:ext>
            </a:extLst>
          </p:cNvPr>
          <p:cNvSpPr>
            <a:spLocks noGrp="1"/>
          </p:cNvSpPr>
          <p:nvPr>
            <p:ph idx="1"/>
          </p:nvPr>
        </p:nvSpPr>
        <p:spPr>
          <a:xfrm>
            <a:off x="6448425" y="2249487"/>
            <a:ext cx="4598986" cy="3541714"/>
          </a:xfrm>
        </p:spPr>
        <p:txBody>
          <a:bodyPr>
            <a:normAutofit fontScale="92500"/>
          </a:bodyPr>
          <a:lstStyle/>
          <a:p>
            <a:pPr marL="0" indent="0">
              <a:buNone/>
            </a:pPr>
            <a:r>
              <a:rPr lang="da-DK" dirty="0"/>
              <a:t>De nye 1.g’ere og deres overklasser fejrer skolestart på Batzkes Bakke.  Affaldsproblemerne efter den årlige fejring er løst, men nu klager naboerne over al for megen støj og høj musik fra </a:t>
            </a:r>
            <a:r>
              <a:rPr lang="da-DK" dirty="0" err="1"/>
              <a:t>SoundBoxes</a:t>
            </a:r>
            <a:r>
              <a:rPr lang="da-DK" dirty="0"/>
              <a:t>. </a:t>
            </a:r>
          </a:p>
          <a:p>
            <a:pPr marL="0" indent="0">
              <a:buNone/>
            </a:pPr>
            <a:r>
              <a:rPr lang="da-DK" dirty="0"/>
              <a:t>Hvordan kan dette designproblem løses?</a:t>
            </a:r>
          </a:p>
          <a:p>
            <a:pPr marL="0" indent="0">
              <a:buNone/>
            </a:pPr>
            <a:endParaRPr lang="da-DK" dirty="0"/>
          </a:p>
          <a:p>
            <a:pPr marL="0" indent="0">
              <a:buNone/>
            </a:pPr>
            <a:endParaRPr lang="da-DK" dirty="0"/>
          </a:p>
        </p:txBody>
      </p:sp>
      <p:sp>
        <p:nvSpPr>
          <p:cNvPr id="5" name="Tekstfelt 4">
            <a:extLst>
              <a:ext uri="{FF2B5EF4-FFF2-40B4-BE49-F238E27FC236}">
                <a16:creationId xmlns:a16="http://schemas.microsoft.com/office/drawing/2014/main" id="{92AD8532-39E4-4430-B603-FAB8F4712161}"/>
              </a:ext>
            </a:extLst>
          </p:cNvPr>
          <p:cNvSpPr txBox="1"/>
          <p:nvPr/>
        </p:nvSpPr>
        <p:spPr>
          <a:xfrm>
            <a:off x="-5597" y="6172201"/>
            <a:ext cx="6101597" cy="685799"/>
          </a:xfrm>
          <a:prstGeom prst="rect">
            <a:avLst/>
          </a:prstGeom>
          <a:solidFill>
            <a:srgbClr val="000000">
              <a:alpha val="50000"/>
            </a:srgbClr>
          </a:solidFill>
          <a:ln>
            <a:noFill/>
          </a:ln>
        </p:spPr>
        <p:txBody>
          <a:bodyPr wrap="square" rtlCol="0">
            <a:noAutofit/>
          </a:bodyPr>
          <a:lstStyle/>
          <a:p>
            <a:pPr algn="ctr">
              <a:spcAft>
                <a:spcPts val="600"/>
              </a:spcAft>
            </a:pPr>
            <a:r>
              <a:rPr lang="da-DK" sz="1300">
                <a:solidFill>
                  <a:srgbClr val="FFFFFF"/>
                </a:solidFill>
              </a:rPr>
              <a:t>”Store mængder af affald lå igen i år tilbage på Batzkes Bakke lørdag morgen efter gymnasieeleverne havde fejret skolestart.” (sn.dk, 22.08.2018)</a:t>
            </a:r>
          </a:p>
        </p:txBody>
      </p:sp>
    </p:spTree>
    <p:extLst>
      <p:ext uri="{BB962C8B-B14F-4D97-AF65-F5344CB8AC3E}">
        <p14:creationId xmlns:p14="http://schemas.microsoft.com/office/powerpoint/2010/main" val="4225638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83" name="Group 82">
            <a:extLst>
              <a:ext uri="{FF2B5EF4-FFF2-40B4-BE49-F238E27FC236}">
                <a16:creationId xmlns:a16="http://schemas.microsoft.com/office/drawing/2014/main" id="{8E1DDAD8-1D10-4640-A034-BE90015E37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84" name="Rectangle 83">
              <a:extLst>
                <a:ext uri="{FF2B5EF4-FFF2-40B4-BE49-F238E27FC236}">
                  <a16:creationId xmlns:a16="http://schemas.microsoft.com/office/drawing/2014/main" id="{52FE7688-721D-4A97-B007-BDE056094D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5" name="Picture 2">
              <a:extLst>
                <a:ext uri="{FF2B5EF4-FFF2-40B4-BE49-F238E27FC236}">
                  <a16:creationId xmlns:a16="http://schemas.microsoft.com/office/drawing/2014/main" id="{9E73A810-8571-4A9D-A3CB-336933AB4C0E}"/>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Titel 1">
            <a:extLst>
              <a:ext uri="{FF2B5EF4-FFF2-40B4-BE49-F238E27FC236}">
                <a16:creationId xmlns:a16="http://schemas.microsoft.com/office/drawing/2014/main" id="{C0FCC0EE-DBF6-42E0-B1E1-33B5BBA41628}"/>
              </a:ext>
            </a:extLst>
          </p:cNvPr>
          <p:cNvSpPr>
            <a:spLocks noGrp="1"/>
          </p:cNvSpPr>
          <p:nvPr>
            <p:ph type="title"/>
          </p:nvPr>
        </p:nvSpPr>
        <p:spPr>
          <a:xfrm>
            <a:off x="7962519" y="618518"/>
            <a:ext cx="3084891" cy="1478570"/>
          </a:xfrm>
        </p:spPr>
        <p:txBody>
          <a:bodyPr>
            <a:normAutofit fontScale="90000"/>
          </a:bodyPr>
          <a:lstStyle/>
          <a:p>
            <a:r>
              <a:rPr lang="da-DK" sz="3000" dirty="0"/>
              <a:t>Designbrief: Uoverskuelig cykelparkering på FG</a:t>
            </a:r>
          </a:p>
        </p:txBody>
      </p:sp>
      <p:pic>
        <p:nvPicPr>
          <p:cNvPr id="3" name="Billede 2">
            <a:extLst>
              <a:ext uri="{FF2B5EF4-FFF2-40B4-BE49-F238E27FC236}">
                <a16:creationId xmlns:a16="http://schemas.microsoft.com/office/drawing/2014/main" id="{E8CB65F3-D591-3D9A-3BF2-B459CB1AE6CF}"/>
              </a:ext>
            </a:extLst>
          </p:cNvPr>
          <p:cNvPicPr>
            <a:picLocks noChangeAspect="1"/>
          </p:cNvPicPr>
          <p:nvPr/>
        </p:nvPicPr>
        <p:blipFill rotWithShape="1">
          <a:blip r:embed="rId4"/>
          <a:srcRect t="20149" r="-1" b="11802"/>
          <a:stretch/>
        </p:blipFill>
        <p:spPr>
          <a:xfrm>
            <a:off x="-5597" y="10"/>
            <a:ext cx="7558541" cy="6857990"/>
          </a:xfrm>
          <a:prstGeom prst="rect">
            <a:avLst/>
          </a:prstGeom>
        </p:spPr>
      </p:pic>
      <p:grpSp>
        <p:nvGrpSpPr>
          <p:cNvPr id="87" name="Group 86">
            <a:extLst>
              <a:ext uri="{FF2B5EF4-FFF2-40B4-BE49-F238E27FC236}">
                <a16:creationId xmlns:a16="http://schemas.microsoft.com/office/drawing/2014/main" id="{FD642FB6-2808-4BC5-AE0B-7302C24B78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88" name="Rectangle 87">
              <a:extLst>
                <a:ext uri="{FF2B5EF4-FFF2-40B4-BE49-F238E27FC236}">
                  <a16:creationId xmlns:a16="http://schemas.microsoft.com/office/drawing/2014/main" id="{0B0B8F04-D9A7-48E5-A29C-51A66B59DFF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89" name="Freeform 6">
              <a:extLst>
                <a:ext uri="{FF2B5EF4-FFF2-40B4-BE49-F238E27FC236}">
                  <a16:creationId xmlns:a16="http://schemas.microsoft.com/office/drawing/2014/main" id="{D6D18883-6BFF-42BB-8088-FCCF83F9CF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0" name="Freeform 7">
              <a:extLst>
                <a:ext uri="{FF2B5EF4-FFF2-40B4-BE49-F238E27FC236}">
                  <a16:creationId xmlns:a16="http://schemas.microsoft.com/office/drawing/2014/main" id="{1D0FEFB3-A009-4D0F-9107-C0B17786FB0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1" name="Rectangle 90">
              <a:extLst>
                <a:ext uri="{FF2B5EF4-FFF2-40B4-BE49-F238E27FC236}">
                  <a16:creationId xmlns:a16="http://schemas.microsoft.com/office/drawing/2014/main" id="{78E86C7F-B981-4448-8A1A-856F7124FF4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92" name="Freeform 9">
              <a:extLst>
                <a:ext uri="{FF2B5EF4-FFF2-40B4-BE49-F238E27FC236}">
                  <a16:creationId xmlns:a16="http://schemas.microsoft.com/office/drawing/2014/main" id="{4C6CFFD9-BA00-4184-8310-5FC9550954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3" name="Freeform 10">
              <a:extLst>
                <a:ext uri="{FF2B5EF4-FFF2-40B4-BE49-F238E27FC236}">
                  <a16:creationId xmlns:a16="http://schemas.microsoft.com/office/drawing/2014/main" id="{A1892DF3-4848-496C-8664-DFD32EE25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4" name="Freeform 11">
              <a:extLst>
                <a:ext uri="{FF2B5EF4-FFF2-40B4-BE49-F238E27FC236}">
                  <a16:creationId xmlns:a16="http://schemas.microsoft.com/office/drawing/2014/main" id="{D6DB8C30-651E-4D8F-A70C-163FC5842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5" name="Freeform 12">
              <a:extLst>
                <a:ext uri="{FF2B5EF4-FFF2-40B4-BE49-F238E27FC236}">
                  <a16:creationId xmlns:a16="http://schemas.microsoft.com/office/drawing/2014/main" id="{563DFB81-F969-4F44-BA6C-6347956423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6" name="Freeform 13">
              <a:extLst>
                <a:ext uri="{FF2B5EF4-FFF2-40B4-BE49-F238E27FC236}">
                  <a16:creationId xmlns:a16="http://schemas.microsoft.com/office/drawing/2014/main" id="{8E5DE346-AFCA-40DA-B5E2-93A86EA54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7" name="Freeform 14">
              <a:extLst>
                <a:ext uri="{FF2B5EF4-FFF2-40B4-BE49-F238E27FC236}">
                  <a16:creationId xmlns:a16="http://schemas.microsoft.com/office/drawing/2014/main" id="{77A34306-2AE8-43D0-9686-E97B3B53F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8" name="Freeform 15">
              <a:extLst>
                <a:ext uri="{FF2B5EF4-FFF2-40B4-BE49-F238E27FC236}">
                  <a16:creationId xmlns:a16="http://schemas.microsoft.com/office/drawing/2014/main" id="{B9CC10F0-FFCD-4CB9-AF4C-22722D20B7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9" name="Freeform 16">
              <a:extLst>
                <a:ext uri="{FF2B5EF4-FFF2-40B4-BE49-F238E27FC236}">
                  <a16:creationId xmlns:a16="http://schemas.microsoft.com/office/drawing/2014/main" id="{2A6B0E38-C962-4491-BFDA-75378B4D674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0" name="Freeform 17">
              <a:extLst>
                <a:ext uri="{FF2B5EF4-FFF2-40B4-BE49-F238E27FC236}">
                  <a16:creationId xmlns:a16="http://schemas.microsoft.com/office/drawing/2014/main" id="{655F640B-8407-487C-8696-F47451478E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1" name="Freeform 18">
              <a:extLst>
                <a:ext uri="{FF2B5EF4-FFF2-40B4-BE49-F238E27FC236}">
                  <a16:creationId xmlns:a16="http://schemas.microsoft.com/office/drawing/2014/main" id="{FAB4F099-4FF6-4410-A5B9-2A5355719C9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2" name="Freeform 19">
              <a:extLst>
                <a:ext uri="{FF2B5EF4-FFF2-40B4-BE49-F238E27FC236}">
                  <a16:creationId xmlns:a16="http://schemas.microsoft.com/office/drawing/2014/main" id="{6FE80B6E-3DA9-4304-9925-12E578C4E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3" name="Freeform 20">
              <a:extLst>
                <a:ext uri="{FF2B5EF4-FFF2-40B4-BE49-F238E27FC236}">
                  <a16:creationId xmlns:a16="http://schemas.microsoft.com/office/drawing/2014/main" id="{67D1CB75-0CBA-4E13-924C-21F221D7BF6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4" name="Freeform 21">
              <a:extLst>
                <a:ext uri="{FF2B5EF4-FFF2-40B4-BE49-F238E27FC236}">
                  <a16:creationId xmlns:a16="http://schemas.microsoft.com/office/drawing/2014/main" id="{F2CC783B-FA45-4777-A76A-982B285C7C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5" name="Freeform 22">
              <a:extLst>
                <a:ext uri="{FF2B5EF4-FFF2-40B4-BE49-F238E27FC236}">
                  <a16:creationId xmlns:a16="http://schemas.microsoft.com/office/drawing/2014/main" id="{D68F4DD3-D736-4B78-972E-F5128CFBE7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6" name="Freeform 23">
              <a:extLst>
                <a:ext uri="{FF2B5EF4-FFF2-40B4-BE49-F238E27FC236}">
                  <a16:creationId xmlns:a16="http://schemas.microsoft.com/office/drawing/2014/main" id="{B14AF103-15B3-4796-A71A-297D37E176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7" name="Freeform 24">
              <a:extLst>
                <a:ext uri="{FF2B5EF4-FFF2-40B4-BE49-F238E27FC236}">
                  <a16:creationId xmlns:a16="http://schemas.microsoft.com/office/drawing/2014/main" id="{B0B240FB-0453-4B6F-9F9B-C2C3305AC5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8" name="Freeform 25">
              <a:extLst>
                <a:ext uri="{FF2B5EF4-FFF2-40B4-BE49-F238E27FC236}">
                  <a16:creationId xmlns:a16="http://schemas.microsoft.com/office/drawing/2014/main" id="{EBBBDCEE-433E-40F3-B49D-375CB162A8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9" name="Freeform 26">
              <a:extLst>
                <a:ext uri="{FF2B5EF4-FFF2-40B4-BE49-F238E27FC236}">
                  <a16:creationId xmlns:a16="http://schemas.microsoft.com/office/drawing/2014/main" id="{09B123C6-141E-4A37-B5A7-27E7764FA1F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0" name="Freeform 27">
              <a:extLst>
                <a:ext uri="{FF2B5EF4-FFF2-40B4-BE49-F238E27FC236}">
                  <a16:creationId xmlns:a16="http://schemas.microsoft.com/office/drawing/2014/main" id="{1FA1F521-36A1-49FF-84A7-229E8970F7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1" name="Freeform 28">
              <a:extLst>
                <a:ext uri="{FF2B5EF4-FFF2-40B4-BE49-F238E27FC236}">
                  <a16:creationId xmlns:a16="http://schemas.microsoft.com/office/drawing/2014/main" id="{DE512F89-D901-4487-A42C-02345EC5FC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2" name="Freeform 29">
              <a:extLst>
                <a:ext uri="{FF2B5EF4-FFF2-40B4-BE49-F238E27FC236}">
                  <a16:creationId xmlns:a16="http://schemas.microsoft.com/office/drawing/2014/main" id="{ED3ED0E5-3226-4B78-B3EA-C591824B8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3" name="Freeform 30">
              <a:extLst>
                <a:ext uri="{FF2B5EF4-FFF2-40B4-BE49-F238E27FC236}">
                  <a16:creationId xmlns:a16="http://schemas.microsoft.com/office/drawing/2014/main" id="{9CBB1F68-B6DE-4ECF-B20F-328F9811E2F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4" name="Freeform 31">
              <a:extLst>
                <a:ext uri="{FF2B5EF4-FFF2-40B4-BE49-F238E27FC236}">
                  <a16:creationId xmlns:a16="http://schemas.microsoft.com/office/drawing/2014/main" id="{A566C551-9523-4D97-A8CF-5C91F436C5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5" name="Freeform 32">
              <a:extLst>
                <a:ext uri="{FF2B5EF4-FFF2-40B4-BE49-F238E27FC236}">
                  <a16:creationId xmlns:a16="http://schemas.microsoft.com/office/drawing/2014/main" id="{9E166BA0-9268-4419-9332-2D30C212397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6" name="Rectangle 115">
              <a:extLst>
                <a:ext uri="{FF2B5EF4-FFF2-40B4-BE49-F238E27FC236}">
                  <a16:creationId xmlns:a16="http://schemas.microsoft.com/office/drawing/2014/main" id="{B700C031-AA54-4DC7-B8A2-2569B3FA653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17" name="Freeform 34">
              <a:extLst>
                <a:ext uri="{FF2B5EF4-FFF2-40B4-BE49-F238E27FC236}">
                  <a16:creationId xmlns:a16="http://schemas.microsoft.com/office/drawing/2014/main" id="{03045EC8-ECC8-473F-8786-DE266F05B1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8" name="Freeform 35">
              <a:extLst>
                <a:ext uri="{FF2B5EF4-FFF2-40B4-BE49-F238E27FC236}">
                  <a16:creationId xmlns:a16="http://schemas.microsoft.com/office/drawing/2014/main" id="{9337EBA2-5088-4A44-8C0B-A6EE78989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9" name="Freeform 36">
              <a:extLst>
                <a:ext uri="{FF2B5EF4-FFF2-40B4-BE49-F238E27FC236}">
                  <a16:creationId xmlns:a16="http://schemas.microsoft.com/office/drawing/2014/main" id="{3486A705-2593-45C9-A13E-8E2FB7C35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0" name="Freeform 37">
              <a:extLst>
                <a:ext uri="{FF2B5EF4-FFF2-40B4-BE49-F238E27FC236}">
                  <a16:creationId xmlns:a16="http://schemas.microsoft.com/office/drawing/2014/main" id="{F357321C-6DEE-4D02-A997-75E47EE0E0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1" name="Freeform 38">
              <a:extLst>
                <a:ext uri="{FF2B5EF4-FFF2-40B4-BE49-F238E27FC236}">
                  <a16:creationId xmlns:a16="http://schemas.microsoft.com/office/drawing/2014/main" id="{D0B8F87F-3530-4BCD-A8E5-C1B83707B5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2" name="Freeform 39">
              <a:extLst>
                <a:ext uri="{FF2B5EF4-FFF2-40B4-BE49-F238E27FC236}">
                  <a16:creationId xmlns:a16="http://schemas.microsoft.com/office/drawing/2014/main" id="{5BE86BA3-AB0E-4F70-A552-0D9EB9E98E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3" name="Freeform 40">
              <a:extLst>
                <a:ext uri="{FF2B5EF4-FFF2-40B4-BE49-F238E27FC236}">
                  <a16:creationId xmlns:a16="http://schemas.microsoft.com/office/drawing/2014/main" id="{DF5FE773-B9AE-4A3F-8EDC-165CE579BDC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4" name="Freeform 41">
              <a:extLst>
                <a:ext uri="{FF2B5EF4-FFF2-40B4-BE49-F238E27FC236}">
                  <a16:creationId xmlns:a16="http://schemas.microsoft.com/office/drawing/2014/main" id="{4A03D7BE-B358-4F8B-85EA-65E0CBF2D1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5" name="Freeform 42">
              <a:extLst>
                <a:ext uri="{FF2B5EF4-FFF2-40B4-BE49-F238E27FC236}">
                  <a16:creationId xmlns:a16="http://schemas.microsoft.com/office/drawing/2014/main" id="{A6548877-0957-435B-A419-389A278E57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6" name="Freeform 43">
              <a:extLst>
                <a:ext uri="{FF2B5EF4-FFF2-40B4-BE49-F238E27FC236}">
                  <a16:creationId xmlns:a16="http://schemas.microsoft.com/office/drawing/2014/main" id="{B2D5EA95-9E60-468A-8DA1-40F05C9BDA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7" name="Freeform 44">
              <a:extLst>
                <a:ext uri="{FF2B5EF4-FFF2-40B4-BE49-F238E27FC236}">
                  <a16:creationId xmlns:a16="http://schemas.microsoft.com/office/drawing/2014/main" id="{C9B409CE-11E5-40D1-8C9B-86614EAE2A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8" name="Rectangle 127">
              <a:extLst>
                <a:ext uri="{FF2B5EF4-FFF2-40B4-BE49-F238E27FC236}">
                  <a16:creationId xmlns:a16="http://schemas.microsoft.com/office/drawing/2014/main" id="{9E594AF5-DB50-4227-AC2F-10EE5233C41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29" name="Freeform 46">
              <a:extLst>
                <a:ext uri="{FF2B5EF4-FFF2-40B4-BE49-F238E27FC236}">
                  <a16:creationId xmlns:a16="http://schemas.microsoft.com/office/drawing/2014/main" id="{9335DCAF-74A2-4994-B5BF-1C079A40A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0" name="Freeform 47">
              <a:extLst>
                <a:ext uri="{FF2B5EF4-FFF2-40B4-BE49-F238E27FC236}">
                  <a16:creationId xmlns:a16="http://schemas.microsoft.com/office/drawing/2014/main" id="{1DC8E1A2-0C6B-4BA9-85F4-3645AED5DEA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1" name="Freeform 48">
              <a:extLst>
                <a:ext uri="{FF2B5EF4-FFF2-40B4-BE49-F238E27FC236}">
                  <a16:creationId xmlns:a16="http://schemas.microsoft.com/office/drawing/2014/main" id="{28F38DE0-3BEE-441A-8212-E77DA2328A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2" name="Freeform 49">
              <a:extLst>
                <a:ext uri="{FF2B5EF4-FFF2-40B4-BE49-F238E27FC236}">
                  <a16:creationId xmlns:a16="http://schemas.microsoft.com/office/drawing/2014/main" id="{AE81208E-D239-496C-A312-506B0241B31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3" name="Freeform 50">
              <a:extLst>
                <a:ext uri="{FF2B5EF4-FFF2-40B4-BE49-F238E27FC236}">
                  <a16:creationId xmlns:a16="http://schemas.microsoft.com/office/drawing/2014/main" id="{242FE966-DDA4-4668-B8D6-C4B0D4C78E5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4" name="Freeform 51">
              <a:extLst>
                <a:ext uri="{FF2B5EF4-FFF2-40B4-BE49-F238E27FC236}">
                  <a16:creationId xmlns:a16="http://schemas.microsoft.com/office/drawing/2014/main" id="{FB0A5F60-550F-4025-9DCE-6F42A7C06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5" name="Freeform 52">
              <a:extLst>
                <a:ext uri="{FF2B5EF4-FFF2-40B4-BE49-F238E27FC236}">
                  <a16:creationId xmlns:a16="http://schemas.microsoft.com/office/drawing/2014/main" id="{D7B61D18-4A61-44C9-A809-40639E8C1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6" name="Freeform 53">
              <a:extLst>
                <a:ext uri="{FF2B5EF4-FFF2-40B4-BE49-F238E27FC236}">
                  <a16:creationId xmlns:a16="http://schemas.microsoft.com/office/drawing/2014/main" id="{CB26E7EB-DC12-4BA7-B5DE-09EF2C1D0A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7" name="Freeform 54">
              <a:extLst>
                <a:ext uri="{FF2B5EF4-FFF2-40B4-BE49-F238E27FC236}">
                  <a16:creationId xmlns:a16="http://schemas.microsoft.com/office/drawing/2014/main" id="{921237B4-9D85-4611-851F-5DBD71544A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8" name="Freeform 55">
              <a:extLst>
                <a:ext uri="{FF2B5EF4-FFF2-40B4-BE49-F238E27FC236}">
                  <a16:creationId xmlns:a16="http://schemas.microsoft.com/office/drawing/2014/main" id="{C91509DE-9FAA-4E84-BCC1-CDDBEA8AC0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9" name="Freeform 56">
              <a:extLst>
                <a:ext uri="{FF2B5EF4-FFF2-40B4-BE49-F238E27FC236}">
                  <a16:creationId xmlns:a16="http://schemas.microsoft.com/office/drawing/2014/main" id="{C7029B06-6A09-4E46-BA86-F3C66DBDD4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0" name="Freeform 57">
              <a:extLst>
                <a:ext uri="{FF2B5EF4-FFF2-40B4-BE49-F238E27FC236}">
                  <a16:creationId xmlns:a16="http://schemas.microsoft.com/office/drawing/2014/main" id="{FF4ACFBF-D1F2-47B1-B0EB-F08C6508BD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1" name="Freeform 58">
              <a:extLst>
                <a:ext uri="{FF2B5EF4-FFF2-40B4-BE49-F238E27FC236}">
                  <a16:creationId xmlns:a16="http://schemas.microsoft.com/office/drawing/2014/main" id="{A6FD1991-3A0E-4F63-BAD9-A98C298604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sp>
        <p:nvSpPr>
          <p:cNvPr id="8" name="Content Placeholder 7">
            <a:extLst>
              <a:ext uri="{FF2B5EF4-FFF2-40B4-BE49-F238E27FC236}">
                <a16:creationId xmlns:a16="http://schemas.microsoft.com/office/drawing/2014/main" id="{ED693B4B-3668-4C04-88A3-9A8594D7A8B1}"/>
              </a:ext>
            </a:extLst>
          </p:cNvPr>
          <p:cNvSpPr>
            <a:spLocks noGrp="1"/>
          </p:cNvSpPr>
          <p:nvPr>
            <p:ph idx="1"/>
          </p:nvPr>
        </p:nvSpPr>
        <p:spPr>
          <a:xfrm>
            <a:off x="7962519" y="2249487"/>
            <a:ext cx="3084892" cy="3541714"/>
          </a:xfrm>
        </p:spPr>
        <p:txBody>
          <a:bodyPr>
            <a:normAutofit/>
          </a:bodyPr>
          <a:lstStyle/>
          <a:p>
            <a:pPr marL="0" indent="0">
              <a:buNone/>
            </a:pPr>
            <a:r>
              <a:rPr lang="en-US" sz="2000" dirty="0"/>
              <a:t>Det </a:t>
            </a:r>
            <a:r>
              <a:rPr lang="en-US" sz="2000" dirty="0" err="1"/>
              <a:t>kan</a:t>
            </a:r>
            <a:r>
              <a:rPr lang="en-US" sz="2000" dirty="0"/>
              <a:t> </a:t>
            </a:r>
            <a:r>
              <a:rPr lang="en-US" sz="2000" dirty="0" err="1"/>
              <a:t>være</a:t>
            </a:r>
            <a:r>
              <a:rPr lang="en-US" sz="2000" dirty="0"/>
              <a:t> </a:t>
            </a:r>
            <a:r>
              <a:rPr lang="en-US" sz="2000" dirty="0" err="1"/>
              <a:t>nemt</a:t>
            </a:r>
            <a:r>
              <a:rPr lang="en-US" sz="2000" dirty="0"/>
              <a:t> at </a:t>
            </a:r>
            <a:r>
              <a:rPr lang="en-US" sz="2000" dirty="0" err="1"/>
              <a:t>finde</a:t>
            </a:r>
            <a:r>
              <a:rPr lang="en-US" sz="2000" dirty="0"/>
              <a:t> et </a:t>
            </a:r>
            <a:r>
              <a:rPr lang="en-US" sz="2000" dirty="0" err="1"/>
              <a:t>sted</a:t>
            </a:r>
            <a:r>
              <a:rPr lang="en-US" sz="2000" dirty="0"/>
              <a:t> at </a:t>
            </a:r>
            <a:r>
              <a:rPr lang="en-US" sz="2000" dirty="0" err="1"/>
              <a:t>stille</a:t>
            </a:r>
            <a:r>
              <a:rPr lang="en-US" sz="2000" dirty="0"/>
              <a:t> sin </a:t>
            </a:r>
            <a:r>
              <a:rPr lang="en-US" sz="2000" dirty="0" err="1"/>
              <a:t>cykel</a:t>
            </a:r>
            <a:r>
              <a:rPr lang="en-US" sz="2000" dirty="0"/>
              <a:t> om </a:t>
            </a:r>
            <a:r>
              <a:rPr lang="en-US" sz="2000" dirty="0" err="1"/>
              <a:t>morgenen</a:t>
            </a:r>
            <a:r>
              <a:rPr lang="en-US" sz="2000" dirty="0"/>
              <a:t>, men </a:t>
            </a:r>
            <a:r>
              <a:rPr lang="en-US" sz="2000" dirty="0" err="1"/>
              <a:t>når</a:t>
            </a:r>
            <a:r>
              <a:rPr lang="en-US" sz="2000" dirty="0"/>
              <a:t> man </a:t>
            </a:r>
            <a:r>
              <a:rPr lang="en-US" sz="2000" dirty="0" err="1"/>
              <a:t>skal</a:t>
            </a:r>
            <a:r>
              <a:rPr lang="en-US" sz="2000" dirty="0"/>
              <a:t> </a:t>
            </a:r>
            <a:r>
              <a:rPr lang="en-US" sz="2000" dirty="0" err="1"/>
              <a:t>hjem</a:t>
            </a:r>
            <a:r>
              <a:rPr lang="en-US" sz="2000" dirty="0"/>
              <a:t> </a:t>
            </a:r>
            <a:r>
              <a:rPr lang="en-US" sz="2000" dirty="0" err="1"/>
              <a:t>fra</a:t>
            </a:r>
            <a:r>
              <a:rPr lang="en-US" sz="2000" dirty="0"/>
              <a:t> FG om </a:t>
            </a:r>
            <a:r>
              <a:rPr lang="en-US" sz="2000" dirty="0" err="1"/>
              <a:t>eftermiddagen</a:t>
            </a:r>
            <a:r>
              <a:rPr lang="en-US" sz="2000" dirty="0"/>
              <a:t> er det </a:t>
            </a:r>
            <a:r>
              <a:rPr lang="en-US" sz="2000" dirty="0" err="1"/>
              <a:t>nærmest</a:t>
            </a:r>
            <a:r>
              <a:rPr lang="en-US" sz="2000" dirty="0"/>
              <a:t> </a:t>
            </a:r>
            <a:r>
              <a:rPr lang="en-US" sz="2000" dirty="0" err="1"/>
              <a:t>umuligt</a:t>
            </a:r>
            <a:r>
              <a:rPr lang="en-US" sz="2000" dirty="0"/>
              <a:t> at </a:t>
            </a:r>
            <a:r>
              <a:rPr lang="en-US" sz="2000" dirty="0" err="1"/>
              <a:t>finde</a:t>
            </a:r>
            <a:r>
              <a:rPr lang="en-US" sz="2000" dirty="0"/>
              <a:t> og </a:t>
            </a:r>
            <a:r>
              <a:rPr lang="en-US" sz="2000" dirty="0" err="1"/>
              <a:t>komme</a:t>
            </a:r>
            <a:r>
              <a:rPr lang="en-US" sz="2000" dirty="0"/>
              <a:t> hen </a:t>
            </a:r>
            <a:r>
              <a:rPr lang="en-US" sz="2000" dirty="0" err="1"/>
              <a:t>til</a:t>
            </a:r>
            <a:r>
              <a:rPr lang="en-US" sz="2000" dirty="0"/>
              <a:t> sin </a:t>
            </a:r>
            <a:r>
              <a:rPr lang="en-US" sz="2000" dirty="0" err="1"/>
              <a:t>cykel</a:t>
            </a:r>
            <a:r>
              <a:rPr lang="en-US" sz="2000" dirty="0"/>
              <a:t>.</a:t>
            </a:r>
          </a:p>
          <a:p>
            <a:pPr marL="0" indent="0">
              <a:buNone/>
            </a:pPr>
            <a:r>
              <a:rPr lang="en-US" sz="2000" dirty="0" err="1"/>
              <a:t>Hvordan</a:t>
            </a:r>
            <a:r>
              <a:rPr lang="en-US" sz="2000" dirty="0"/>
              <a:t> </a:t>
            </a:r>
            <a:r>
              <a:rPr lang="en-US" sz="2000" dirty="0" err="1"/>
              <a:t>kan</a:t>
            </a:r>
            <a:r>
              <a:rPr lang="en-US" sz="2000" dirty="0"/>
              <a:t> det </a:t>
            </a:r>
            <a:r>
              <a:rPr lang="en-US" sz="2000" dirty="0" err="1"/>
              <a:t>designproblem</a:t>
            </a:r>
            <a:r>
              <a:rPr lang="en-US" sz="2000" dirty="0"/>
              <a:t> </a:t>
            </a:r>
            <a:r>
              <a:rPr lang="en-US" sz="2000" dirty="0" err="1"/>
              <a:t>løses</a:t>
            </a:r>
            <a:r>
              <a:rPr lang="en-US" sz="2000" dirty="0"/>
              <a:t>?</a:t>
            </a:r>
          </a:p>
        </p:txBody>
      </p:sp>
    </p:spTree>
    <p:extLst>
      <p:ext uri="{BB962C8B-B14F-4D97-AF65-F5344CB8AC3E}">
        <p14:creationId xmlns:p14="http://schemas.microsoft.com/office/powerpoint/2010/main" val="1413569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174E31E4-530B-4247-962C-F46F5F66DF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591" y="0"/>
            <a:ext cx="12192003" cy="6858001"/>
          </a:xfrm>
          <a:prstGeom prst="rect">
            <a:avLst/>
          </a:prstGeom>
          <a:noFill/>
          <a:extLst>
            <a:ext uri="{909E8E84-426E-40dd-AFC4-6F175D3DCCD1}">
              <a14:hiddenFill xmlns="" xmlns:a16="http://schemas.microsoft.com/office/drawing/2014/main"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96FA2727-C33B-44D1-885B-76DC0424E57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053888" cy="6858001"/>
            <a:chOff x="-14288" y="0"/>
            <a:chExt cx="12053888" cy="6858001"/>
          </a:xfrm>
        </p:grpSpPr>
        <p:grpSp>
          <p:nvGrpSpPr>
            <p:cNvPr id="12" name="Group 11">
              <a:extLst>
                <a:ext uri="{FF2B5EF4-FFF2-40B4-BE49-F238E27FC236}">
                  <a16:creationId xmlns:a16="http://schemas.microsoft.com/office/drawing/2014/main" id="{4A64FD4C-29BA-46E7-AE31-AB38BB6942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4" name="Rectangle 5">
                <a:extLst>
                  <a:ext uri="{FF2B5EF4-FFF2-40B4-BE49-F238E27FC236}">
                    <a16:creationId xmlns:a16="http://schemas.microsoft.com/office/drawing/2014/main" id="{A28E5FB6-5905-4F5D-A6CE-E6222C405E5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sp>
          <p:sp>
            <p:nvSpPr>
              <p:cNvPr id="25" name="Freeform 6">
                <a:extLst>
                  <a:ext uri="{FF2B5EF4-FFF2-40B4-BE49-F238E27FC236}">
                    <a16:creationId xmlns:a16="http://schemas.microsoft.com/office/drawing/2014/main" id="{F838FE17-378C-4BCE-80C0-FDD1CB074E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6" name="Freeform 7">
                <a:extLst>
                  <a:ext uri="{FF2B5EF4-FFF2-40B4-BE49-F238E27FC236}">
                    <a16:creationId xmlns:a16="http://schemas.microsoft.com/office/drawing/2014/main" id="{12A1474E-6A37-4F4D-A638-DD0EC0A5B5B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7" name="Freeform 8">
                <a:extLst>
                  <a:ext uri="{FF2B5EF4-FFF2-40B4-BE49-F238E27FC236}">
                    <a16:creationId xmlns:a16="http://schemas.microsoft.com/office/drawing/2014/main" id="{49EA8CC2-4D0F-4C86-9CA9-FC3792FED1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8" name="Freeform 9">
                <a:extLst>
                  <a:ext uri="{FF2B5EF4-FFF2-40B4-BE49-F238E27FC236}">
                    <a16:creationId xmlns:a16="http://schemas.microsoft.com/office/drawing/2014/main" id="{69548BD5-92E6-42BD-9719-16AA005C5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9" name="Freeform 10">
                <a:extLst>
                  <a:ext uri="{FF2B5EF4-FFF2-40B4-BE49-F238E27FC236}">
                    <a16:creationId xmlns:a16="http://schemas.microsoft.com/office/drawing/2014/main" id="{93005965-F240-4349-A563-515973BF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0" name="Freeform 11">
                <a:extLst>
                  <a:ext uri="{FF2B5EF4-FFF2-40B4-BE49-F238E27FC236}">
                    <a16:creationId xmlns:a16="http://schemas.microsoft.com/office/drawing/2014/main" id="{277A546F-05BB-4274-A6A6-9DACC27ABC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1" name="Freeform 12">
                <a:extLst>
                  <a:ext uri="{FF2B5EF4-FFF2-40B4-BE49-F238E27FC236}">
                    <a16:creationId xmlns:a16="http://schemas.microsoft.com/office/drawing/2014/main" id="{7BE7FF91-E18E-41AA-A952-07CB0C02C8B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2" name="Freeform 13">
                <a:extLst>
                  <a:ext uri="{FF2B5EF4-FFF2-40B4-BE49-F238E27FC236}">
                    <a16:creationId xmlns:a16="http://schemas.microsoft.com/office/drawing/2014/main" id="{3F6A31AA-E4FB-4DD0-9AB1-BDD994CFA5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3" name="Freeform 14">
                <a:extLst>
                  <a:ext uri="{FF2B5EF4-FFF2-40B4-BE49-F238E27FC236}">
                    <a16:creationId xmlns:a16="http://schemas.microsoft.com/office/drawing/2014/main" id="{F99B8398-08D8-4C1E-8D7F-BAFB4D393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4" name="Freeform 15">
                <a:extLst>
                  <a:ext uri="{FF2B5EF4-FFF2-40B4-BE49-F238E27FC236}">
                    <a16:creationId xmlns:a16="http://schemas.microsoft.com/office/drawing/2014/main" id="{CD3984BB-CCC2-49D9-A80B-9507BE5A916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5" name="Line 16">
                <a:extLst>
                  <a:ext uri="{FF2B5EF4-FFF2-40B4-BE49-F238E27FC236}">
                    <a16:creationId xmlns:a16="http://schemas.microsoft.com/office/drawing/2014/main" id="{78FF7C07-82F5-4A64-9D71-29CBE1B79007}"/>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6" name="Freeform 17">
                <a:extLst>
                  <a:ext uri="{FF2B5EF4-FFF2-40B4-BE49-F238E27FC236}">
                    <a16:creationId xmlns:a16="http://schemas.microsoft.com/office/drawing/2014/main" id="{7F1773CA-6AE7-4723-B072-CEC5F3829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7" name="Freeform 18">
                <a:extLst>
                  <a:ext uri="{FF2B5EF4-FFF2-40B4-BE49-F238E27FC236}">
                    <a16:creationId xmlns:a16="http://schemas.microsoft.com/office/drawing/2014/main" id="{D5EC23E0-B877-4A62-B084-5407401FB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8" name="Freeform 19">
                <a:extLst>
                  <a:ext uri="{FF2B5EF4-FFF2-40B4-BE49-F238E27FC236}">
                    <a16:creationId xmlns:a16="http://schemas.microsoft.com/office/drawing/2014/main" id="{633C4B0E-E7C6-4A1A-9D3A-80C8E3C59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9" name="Freeform 20">
                <a:extLst>
                  <a:ext uri="{FF2B5EF4-FFF2-40B4-BE49-F238E27FC236}">
                    <a16:creationId xmlns:a16="http://schemas.microsoft.com/office/drawing/2014/main" id="{AB21372F-73AC-4C69-81F0-0D44D36F6E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0" name="Rectangle 21">
                <a:extLst>
                  <a:ext uri="{FF2B5EF4-FFF2-40B4-BE49-F238E27FC236}">
                    <a16:creationId xmlns:a16="http://schemas.microsoft.com/office/drawing/2014/main" id="{B5619D97-D7A8-4DFF-8AB1-F4B393C1B40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sp>
          <p:sp>
            <p:nvSpPr>
              <p:cNvPr id="41" name="Freeform 22">
                <a:extLst>
                  <a:ext uri="{FF2B5EF4-FFF2-40B4-BE49-F238E27FC236}">
                    <a16:creationId xmlns:a16="http://schemas.microsoft.com/office/drawing/2014/main" id="{55E03CED-9618-41BB-898B-2FECEFD7B7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2" name="Freeform 23">
                <a:extLst>
                  <a:ext uri="{FF2B5EF4-FFF2-40B4-BE49-F238E27FC236}">
                    <a16:creationId xmlns:a16="http://schemas.microsoft.com/office/drawing/2014/main" id="{78F0A5C5-589E-4053-A41A-FA77210C3D8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3" name="Freeform 24">
                <a:extLst>
                  <a:ext uri="{FF2B5EF4-FFF2-40B4-BE49-F238E27FC236}">
                    <a16:creationId xmlns:a16="http://schemas.microsoft.com/office/drawing/2014/main" id="{AC2718F8-15C5-4DAB-B194-AAEE8A205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4" name="Freeform 25">
                <a:extLst>
                  <a:ext uri="{FF2B5EF4-FFF2-40B4-BE49-F238E27FC236}">
                    <a16:creationId xmlns:a16="http://schemas.microsoft.com/office/drawing/2014/main" id="{23C6608B-EA21-4579-B33F-55E52AC2875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5" name="Freeform 26">
                <a:extLst>
                  <a:ext uri="{FF2B5EF4-FFF2-40B4-BE49-F238E27FC236}">
                    <a16:creationId xmlns:a16="http://schemas.microsoft.com/office/drawing/2014/main" id="{4A2FEFA2-D838-4CE1-90BA-B6C2EEB543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6" name="Freeform 27">
                <a:extLst>
                  <a:ext uri="{FF2B5EF4-FFF2-40B4-BE49-F238E27FC236}">
                    <a16:creationId xmlns:a16="http://schemas.microsoft.com/office/drawing/2014/main" id="{1A39CA24-DF18-4FCC-8265-36FC72ED58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7" name="Freeform 28">
                <a:extLst>
                  <a:ext uri="{FF2B5EF4-FFF2-40B4-BE49-F238E27FC236}">
                    <a16:creationId xmlns:a16="http://schemas.microsoft.com/office/drawing/2014/main" id="{50A32DBD-9B22-49C3-A628-A98533FBF4F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8" name="Freeform 29">
                <a:extLst>
                  <a:ext uri="{FF2B5EF4-FFF2-40B4-BE49-F238E27FC236}">
                    <a16:creationId xmlns:a16="http://schemas.microsoft.com/office/drawing/2014/main" id="{A3C0B30D-BB1A-4B3D-A162-3EBE6267F21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9" name="Freeform 30">
                <a:extLst>
                  <a:ext uri="{FF2B5EF4-FFF2-40B4-BE49-F238E27FC236}">
                    <a16:creationId xmlns:a16="http://schemas.microsoft.com/office/drawing/2014/main" id="{092B125A-1548-445E-8689-07BEEC8155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0" name="Freeform 31">
                <a:extLst>
                  <a:ext uri="{FF2B5EF4-FFF2-40B4-BE49-F238E27FC236}">
                    <a16:creationId xmlns:a16="http://schemas.microsoft.com/office/drawing/2014/main" id="{D6A7D7B9-9A7E-4FD2-A1B4-1C5CFAE5498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grpSp>
        <p:grpSp>
          <p:nvGrpSpPr>
            <p:cNvPr id="13" name="Group 12">
              <a:extLst>
                <a:ext uri="{FF2B5EF4-FFF2-40B4-BE49-F238E27FC236}">
                  <a16:creationId xmlns:a16="http://schemas.microsoft.com/office/drawing/2014/main" id="{DB1B0C3F-D935-4306-B5B1-6AA63588112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4" name="Freeform 32">
                <a:extLst>
                  <a:ext uri="{FF2B5EF4-FFF2-40B4-BE49-F238E27FC236}">
                    <a16:creationId xmlns:a16="http://schemas.microsoft.com/office/drawing/2014/main" id="{75BC67F5-D485-467A-BCCB-D062EB6DD0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5" name="Freeform 33">
                <a:extLst>
                  <a:ext uri="{FF2B5EF4-FFF2-40B4-BE49-F238E27FC236}">
                    <a16:creationId xmlns:a16="http://schemas.microsoft.com/office/drawing/2014/main" id="{7FB0B620-AB12-4F0B-AD1C-A47A5FBC632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6" name="Freeform 34">
                <a:extLst>
                  <a:ext uri="{FF2B5EF4-FFF2-40B4-BE49-F238E27FC236}">
                    <a16:creationId xmlns:a16="http://schemas.microsoft.com/office/drawing/2014/main" id="{6AEFA891-E591-4F7F-9DBA-FC78E9B8F1B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7" name="Freeform 35">
                <a:extLst>
                  <a:ext uri="{FF2B5EF4-FFF2-40B4-BE49-F238E27FC236}">
                    <a16:creationId xmlns:a16="http://schemas.microsoft.com/office/drawing/2014/main" id="{78921FFF-4B57-4E33-BE94-5A8BFC95E0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8" name="Freeform 36">
                <a:extLst>
                  <a:ext uri="{FF2B5EF4-FFF2-40B4-BE49-F238E27FC236}">
                    <a16:creationId xmlns:a16="http://schemas.microsoft.com/office/drawing/2014/main" id="{0C4A1658-5AAE-4925-B106-BC0A17862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9" name="Freeform 37">
                <a:extLst>
                  <a:ext uri="{FF2B5EF4-FFF2-40B4-BE49-F238E27FC236}">
                    <a16:creationId xmlns:a16="http://schemas.microsoft.com/office/drawing/2014/main" id="{DE6DF3EB-099A-427A-A999-3BAF3BCA9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0" name="Freeform 38">
                <a:extLst>
                  <a:ext uri="{FF2B5EF4-FFF2-40B4-BE49-F238E27FC236}">
                    <a16:creationId xmlns:a16="http://schemas.microsoft.com/office/drawing/2014/main" id="{CC595EFE-4690-4B81-83B1-F863B951B0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1" name="Freeform 39">
                <a:extLst>
                  <a:ext uri="{FF2B5EF4-FFF2-40B4-BE49-F238E27FC236}">
                    <a16:creationId xmlns:a16="http://schemas.microsoft.com/office/drawing/2014/main" id="{400FAC39-AEAC-4B54-9694-29D537C203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2" name="Freeform 40">
                <a:extLst>
                  <a:ext uri="{FF2B5EF4-FFF2-40B4-BE49-F238E27FC236}">
                    <a16:creationId xmlns:a16="http://schemas.microsoft.com/office/drawing/2014/main" id="{C61298B0-056E-4D83-B168-1C054A17A0C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3" name="Rectangle 41">
                <a:extLst>
                  <a:ext uri="{FF2B5EF4-FFF2-40B4-BE49-F238E27FC236}">
                    <a16:creationId xmlns:a16="http://schemas.microsoft.com/office/drawing/2014/main" id="{9F9E69A2-F9B0-40C2-BDC8-143835426BE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sp>
        </p:grpSp>
      </p:grpSp>
      <p:sp useBgFill="1">
        <p:nvSpPr>
          <p:cNvPr id="52" name="Rectangle 51">
            <a:extLst>
              <a:ext uri="{FF2B5EF4-FFF2-40B4-BE49-F238E27FC236}">
                <a16:creationId xmlns:a16="http://schemas.microsoft.com/office/drawing/2014/main" id="{2EEF4763-EB4A-4A35-89EB-AD2763B48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57EA3F8-1E23-4D22-8F8F-BD0240BDE968}"/>
              </a:ext>
            </a:extLst>
          </p:cNvPr>
          <p:cNvSpPr>
            <a:spLocks noGrp="1"/>
          </p:cNvSpPr>
          <p:nvPr>
            <p:ph type="title"/>
          </p:nvPr>
        </p:nvSpPr>
        <p:spPr>
          <a:xfrm>
            <a:off x="1414464" y="184178"/>
            <a:ext cx="9905998" cy="1478570"/>
          </a:xfrm>
        </p:spPr>
        <p:txBody>
          <a:bodyPr vert="horz" lIns="91440" tIns="45720" rIns="91440" bIns="45720" rtlCol="0" anchor="ctr">
            <a:normAutofit/>
          </a:bodyPr>
          <a:lstStyle/>
          <a:p>
            <a:r>
              <a:rPr lang="en-US" sz="4400" dirty="0" err="1"/>
              <a:t>Buchanans</a:t>
            </a:r>
            <a:r>
              <a:rPr lang="en-US" sz="4400" dirty="0"/>
              <a:t> 4 </a:t>
            </a:r>
            <a:r>
              <a:rPr lang="en-US" sz="4400" dirty="0" err="1"/>
              <a:t>områder</a:t>
            </a:r>
            <a:endParaRPr lang="en-US" sz="4400" dirty="0"/>
          </a:p>
        </p:txBody>
      </p:sp>
      <p:graphicFrame>
        <p:nvGraphicFramePr>
          <p:cNvPr id="5" name="Tekstfelt 2">
            <a:extLst>
              <a:ext uri="{FF2B5EF4-FFF2-40B4-BE49-F238E27FC236}">
                <a16:creationId xmlns:a16="http://schemas.microsoft.com/office/drawing/2014/main" id="{A4DF21DD-E852-756C-8E13-E2EBE1E872D0}"/>
              </a:ext>
            </a:extLst>
          </p:cNvPr>
          <p:cNvGraphicFramePr/>
          <p:nvPr>
            <p:extLst>
              <p:ext uri="{D42A27DB-BD31-4B8C-83A1-F6EECF244321}">
                <p14:modId xmlns:p14="http://schemas.microsoft.com/office/powerpoint/2010/main" val="483174023"/>
              </p:ext>
            </p:extLst>
          </p:nvPr>
        </p:nvGraphicFramePr>
        <p:xfrm>
          <a:off x="411163" y="1011238"/>
          <a:ext cx="10166351" cy="52998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6374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4FF425-2B11-DAD1-54E2-93FFE9AC1A22}"/>
              </a:ext>
            </a:extLst>
          </p:cNvPr>
          <p:cNvSpPr>
            <a:spLocks noGrp="1"/>
          </p:cNvSpPr>
          <p:nvPr>
            <p:ph type="title"/>
          </p:nvPr>
        </p:nvSpPr>
        <p:spPr/>
        <p:txBody>
          <a:bodyPr/>
          <a:lstStyle/>
          <a:p>
            <a:r>
              <a:rPr lang="da-DK" dirty="0"/>
              <a:t>YDERLIGERE OPGAVER</a:t>
            </a:r>
          </a:p>
        </p:txBody>
      </p:sp>
      <p:sp>
        <p:nvSpPr>
          <p:cNvPr id="3" name="Pladsholder til indhold 2">
            <a:extLst>
              <a:ext uri="{FF2B5EF4-FFF2-40B4-BE49-F238E27FC236}">
                <a16:creationId xmlns:a16="http://schemas.microsoft.com/office/drawing/2014/main" id="{7CA15448-B125-F373-4428-5FCF8FF57D94}"/>
              </a:ext>
            </a:extLst>
          </p:cNvPr>
          <p:cNvSpPr>
            <a:spLocks noGrp="1"/>
          </p:cNvSpPr>
          <p:nvPr>
            <p:ph idx="1"/>
          </p:nvPr>
        </p:nvSpPr>
        <p:spPr/>
        <p:txBody>
          <a:bodyPr/>
          <a:lstStyle/>
          <a:p>
            <a:pPr>
              <a:buFont typeface="Wingdings" panose="05000000000000000000" pitchFamily="2" charset="2"/>
              <a:buChar char="q"/>
            </a:pPr>
            <a:r>
              <a:rPr lang="da-DK" dirty="0"/>
              <a:t> Find selv et designproblem på FG og formulér et designproblem i et brief…</a:t>
            </a:r>
          </a:p>
          <a:p>
            <a:pPr>
              <a:buFont typeface="Wingdings" panose="05000000000000000000" pitchFamily="2" charset="2"/>
              <a:buChar char="q"/>
            </a:pPr>
            <a:r>
              <a:rPr lang="da-DK" dirty="0"/>
              <a:t> Giv jeres problem til en anden gruppe (kun problemet) og lad også dem så komme med 4 løsningsforslag også…</a:t>
            </a:r>
          </a:p>
          <a:p>
            <a:pPr>
              <a:buFont typeface="Wingdings" panose="05000000000000000000" pitchFamily="2" charset="2"/>
              <a:buChar char="q"/>
            </a:pPr>
            <a:endParaRPr lang="da-DK" dirty="0"/>
          </a:p>
        </p:txBody>
      </p:sp>
    </p:spTree>
    <p:extLst>
      <p:ext uri="{BB962C8B-B14F-4D97-AF65-F5344CB8AC3E}">
        <p14:creationId xmlns:p14="http://schemas.microsoft.com/office/powerpoint/2010/main" val="36375778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redsløb">
  <a:themeElements>
    <a:clrScheme name="Kredsløb">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Kredsløb">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redsløb">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TM04033919[[fn=Kredsløb]]</Template>
  <TotalTime>135</TotalTime>
  <Words>521</Words>
  <Application>Microsoft Office PowerPoint</Application>
  <PresentationFormat>Widescreen</PresentationFormat>
  <Paragraphs>24</Paragraphs>
  <Slides>7</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7</vt:i4>
      </vt:variant>
    </vt:vector>
  </HeadingPairs>
  <TitlesOfParts>
    <vt:vector size="11" baseType="lpstr">
      <vt:lpstr>Arial</vt:lpstr>
      <vt:lpstr>Tw Cen MT</vt:lpstr>
      <vt:lpstr>Wingdings</vt:lpstr>
      <vt:lpstr>Kredsløb</vt:lpstr>
      <vt:lpstr>Buchanans 4 områder. Designproblemer</vt:lpstr>
      <vt:lpstr>Designbrief:  Kø i kantinen</vt:lpstr>
      <vt:lpstr>Designbrief: Miljøskadelige Konfettirør til fejring af studenterkørsel</vt:lpstr>
      <vt:lpstr>Designbrief:  Larmende SoundBoxes på Batzkes Bakke</vt:lpstr>
      <vt:lpstr>Designbrief: Uoverskuelig cykelparkering på FG</vt:lpstr>
      <vt:lpstr>Buchanans 4 områder</vt:lpstr>
      <vt:lpstr>YDERLIGERE OPGAVER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 alt design?  Design som tænkning</dc:title>
  <dc:creator>Hanne Holmelund von Sehested</dc:creator>
  <cp:lastModifiedBy>Hanne Holmelund von Sehested</cp:lastModifiedBy>
  <cp:revision>1</cp:revision>
  <dcterms:created xsi:type="dcterms:W3CDTF">2021-08-16T18:20:25Z</dcterms:created>
  <dcterms:modified xsi:type="dcterms:W3CDTF">2023-08-16T09:07:30Z</dcterms:modified>
</cp:coreProperties>
</file>