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 id="2147483648" r:id="rId3"/>
  </p:sldMasterIdLst>
  <p:notesMasterIdLst>
    <p:notesMasterId r:id="rId52"/>
  </p:notesMasterIdLst>
  <p:sldIdLst>
    <p:sldId id="256" r:id="rId4"/>
    <p:sldId id="760" r:id="rId5"/>
    <p:sldId id="257" r:id="rId6"/>
    <p:sldId id="761" r:id="rId7"/>
    <p:sldId id="762" r:id="rId8"/>
    <p:sldId id="763" r:id="rId9"/>
    <p:sldId id="772" r:id="rId10"/>
    <p:sldId id="764" r:id="rId11"/>
    <p:sldId id="477" r:id="rId12"/>
    <p:sldId id="271" r:id="rId13"/>
    <p:sldId id="346" r:id="rId14"/>
    <p:sldId id="476" r:id="rId15"/>
    <p:sldId id="765" r:id="rId16"/>
    <p:sldId id="769" r:id="rId17"/>
    <p:sldId id="770" r:id="rId18"/>
    <p:sldId id="677" r:id="rId19"/>
    <p:sldId id="676" r:id="rId20"/>
    <p:sldId id="675" r:id="rId21"/>
    <p:sldId id="768" r:id="rId22"/>
    <p:sldId id="766" r:id="rId23"/>
    <p:sldId id="308" r:id="rId24"/>
    <p:sldId id="294" r:id="rId25"/>
    <p:sldId id="276" r:id="rId26"/>
    <p:sldId id="691" r:id="rId27"/>
    <p:sldId id="773" r:id="rId28"/>
    <p:sldId id="263" r:id="rId29"/>
    <p:sldId id="361" r:id="rId30"/>
    <p:sldId id="363" r:id="rId31"/>
    <p:sldId id="771" r:id="rId32"/>
    <p:sldId id="776" r:id="rId33"/>
    <p:sldId id="767" r:id="rId34"/>
    <p:sldId id="775" r:id="rId35"/>
    <p:sldId id="774" r:id="rId36"/>
    <p:sldId id="695" r:id="rId37"/>
    <p:sldId id="751" r:id="rId38"/>
    <p:sldId id="752" r:id="rId39"/>
    <p:sldId id="758" r:id="rId40"/>
    <p:sldId id="778" r:id="rId41"/>
    <p:sldId id="754" r:id="rId42"/>
    <p:sldId id="755" r:id="rId43"/>
    <p:sldId id="756" r:id="rId44"/>
    <p:sldId id="757" r:id="rId45"/>
    <p:sldId id="365" r:id="rId46"/>
    <p:sldId id="283" r:id="rId47"/>
    <p:sldId id="284" r:id="rId48"/>
    <p:sldId id="779" r:id="rId49"/>
    <p:sldId id="759" r:id="rId50"/>
    <p:sldId id="780" r:id="rId51"/>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8E73F5-8642-4B3C-99BF-B006132F7B00}" v="232" dt="2025-09-07T17:38:27.0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06" autoAdjust="0"/>
    <p:restoredTop sz="87322" autoAdjust="0"/>
  </p:normalViewPr>
  <p:slideViewPr>
    <p:cSldViewPr snapToGrid="0">
      <p:cViewPr varScale="1">
        <p:scale>
          <a:sx n="55" d="100"/>
          <a:sy n="55" d="100"/>
        </p:scale>
        <p:origin x="3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ne Holmelund von Sehested" userId="b92cad2f-4ea1-43fa-a59c-1f9b0eb09d8b" providerId="ADAL" clId="{258E73F5-8642-4B3C-99BF-B006132F7B00}"/>
    <pc:docChg chg="undo custSel addSld delSld modSld sldOrd addMainMaster modMainMaster">
      <pc:chgData name="Hanne Holmelund von Sehested" userId="b92cad2f-4ea1-43fa-a59c-1f9b0eb09d8b" providerId="ADAL" clId="{258E73F5-8642-4B3C-99BF-B006132F7B00}" dt="2025-09-07T17:46:52.404" v="1456" actId="20577"/>
      <pc:docMkLst>
        <pc:docMk/>
      </pc:docMkLst>
      <pc:sldChg chg="modSp mod setBg">
        <pc:chgData name="Hanne Holmelund von Sehested" userId="b92cad2f-4ea1-43fa-a59c-1f9b0eb09d8b" providerId="ADAL" clId="{258E73F5-8642-4B3C-99BF-B006132F7B00}" dt="2025-09-05T10:48:59.867" v="1315" actId="113"/>
        <pc:sldMkLst>
          <pc:docMk/>
          <pc:sldMk cId="4033942887" sldId="256"/>
        </pc:sldMkLst>
        <pc:spChg chg="mod">
          <ac:chgData name="Hanne Holmelund von Sehested" userId="b92cad2f-4ea1-43fa-a59c-1f9b0eb09d8b" providerId="ADAL" clId="{258E73F5-8642-4B3C-99BF-B006132F7B00}" dt="2025-09-05T10:48:59.867" v="1315" actId="113"/>
          <ac:spMkLst>
            <pc:docMk/>
            <pc:sldMk cId="4033942887" sldId="256"/>
            <ac:spMk id="2" creationId="{E5A14071-0ADB-98CB-C2FA-DAD40182CCBE}"/>
          </ac:spMkLst>
        </pc:spChg>
        <pc:spChg chg="mod">
          <ac:chgData name="Hanne Holmelund von Sehested" userId="b92cad2f-4ea1-43fa-a59c-1f9b0eb09d8b" providerId="ADAL" clId="{258E73F5-8642-4B3C-99BF-B006132F7B00}" dt="2025-08-30T14:58:13.530" v="106" actId="20577"/>
          <ac:spMkLst>
            <pc:docMk/>
            <pc:sldMk cId="4033942887" sldId="256"/>
            <ac:spMk id="3" creationId="{5CE32696-1366-2668-5AB6-B04A3DE3A27B}"/>
          </ac:spMkLst>
        </pc:spChg>
      </pc:sldChg>
      <pc:sldChg chg="modSp add">
        <pc:chgData name="Hanne Holmelund von Sehested" userId="b92cad2f-4ea1-43fa-a59c-1f9b0eb09d8b" providerId="ADAL" clId="{258E73F5-8642-4B3C-99BF-B006132F7B00}" dt="2025-08-30T15:09:42.382" v="232" actId="1037"/>
        <pc:sldMkLst>
          <pc:docMk/>
          <pc:sldMk cId="1827744096" sldId="257"/>
        </pc:sldMkLst>
        <pc:picChg chg="mod">
          <ac:chgData name="Hanne Holmelund von Sehested" userId="b92cad2f-4ea1-43fa-a59c-1f9b0eb09d8b" providerId="ADAL" clId="{258E73F5-8642-4B3C-99BF-B006132F7B00}" dt="2025-08-30T15:09:42.382" v="232" actId="1037"/>
          <ac:picMkLst>
            <pc:docMk/>
            <pc:sldMk cId="1827744096" sldId="257"/>
            <ac:picMk id="1026" creationId="{96FB2725-05B7-1702-7064-1A1F257BA723}"/>
          </ac:picMkLst>
        </pc:picChg>
      </pc:sldChg>
      <pc:sldChg chg="addSp modSp add mod ord">
        <pc:chgData name="Hanne Holmelund von Sehested" userId="b92cad2f-4ea1-43fa-a59c-1f9b0eb09d8b" providerId="ADAL" clId="{258E73F5-8642-4B3C-99BF-B006132F7B00}" dt="2025-09-01T07:23:34.704" v="875" actId="20577"/>
        <pc:sldMkLst>
          <pc:docMk/>
          <pc:sldMk cId="782246096" sldId="263"/>
        </pc:sldMkLst>
        <pc:spChg chg="add mod">
          <ac:chgData name="Hanne Holmelund von Sehested" userId="b92cad2f-4ea1-43fa-a59c-1f9b0eb09d8b" providerId="ADAL" clId="{258E73F5-8642-4B3C-99BF-B006132F7B00}" dt="2025-09-01T07:23:34.704" v="875" actId="20577"/>
          <ac:spMkLst>
            <pc:docMk/>
            <pc:sldMk cId="782246096" sldId="263"/>
            <ac:spMk id="2" creationId="{D0DFF13C-4EF9-4BDB-20B6-30C89FA4F8E0}"/>
          </ac:spMkLst>
        </pc:spChg>
      </pc:sldChg>
      <pc:sldChg chg="ord">
        <pc:chgData name="Hanne Holmelund von Sehested" userId="b92cad2f-4ea1-43fa-a59c-1f9b0eb09d8b" providerId="ADAL" clId="{258E73F5-8642-4B3C-99BF-B006132F7B00}" dt="2025-08-30T17:34:04.157" v="483"/>
        <pc:sldMkLst>
          <pc:docMk/>
          <pc:sldMk cId="1371309032" sldId="271"/>
        </pc:sldMkLst>
      </pc:sldChg>
      <pc:sldChg chg="addSp delSp modSp mod ord">
        <pc:chgData name="Hanne Holmelund von Sehested" userId="b92cad2f-4ea1-43fa-a59c-1f9b0eb09d8b" providerId="ADAL" clId="{258E73F5-8642-4B3C-99BF-B006132F7B00}" dt="2025-09-01T07:17:18.137" v="803" actId="1076"/>
        <pc:sldMkLst>
          <pc:docMk/>
          <pc:sldMk cId="2487696843" sldId="276"/>
        </pc:sldMkLst>
        <pc:spChg chg="add mod">
          <ac:chgData name="Hanne Holmelund von Sehested" userId="b92cad2f-4ea1-43fa-a59c-1f9b0eb09d8b" providerId="ADAL" clId="{258E73F5-8642-4B3C-99BF-B006132F7B00}" dt="2025-09-01T07:17:04.989" v="799" actId="20577"/>
          <ac:spMkLst>
            <pc:docMk/>
            <pc:sldMk cId="2487696843" sldId="276"/>
            <ac:spMk id="2" creationId="{01DE2E9C-2CC6-B575-E51C-A580A9003916}"/>
          </ac:spMkLst>
        </pc:spChg>
        <pc:picChg chg="mod">
          <ac:chgData name="Hanne Holmelund von Sehested" userId="b92cad2f-4ea1-43fa-a59c-1f9b0eb09d8b" providerId="ADAL" clId="{258E73F5-8642-4B3C-99BF-B006132F7B00}" dt="2025-09-01T07:17:18.137" v="803" actId="1076"/>
          <ac:picMkLst>
            <pc:docMk/>
            <pc:sldMk cId="2487696843" sldId="276"/>
            <ac:picMk id="3" creationId="{00000000-0000-0000-0000-000000000000}"/>
          </ac:picMkLst>
        </pc:picChg>
      </pc:sldChg>
      <pc:sldChg chg="addSp delSp modSp add mod">
        <pc:chgData name="Hanne Holmelund von Sehested" userId="b92cad2f-4ea1-43fa-a59c-1f9b0eb09d8b" providerId="ADAL" clId="{258E73F5-8642-4B3C-99BF-B006132F7B00}" dt="2025-09-05T10:30:45.011" v="1147" actId="20577"/>
        <pc:sldMkLst>
          <pc:docMk/>
          <pc:sldMk cId="2524208143" sldId="283"/>
        </pc:sldMkLst>
        <pc:spChg chg="add mod">
          <ac:chgData name="Hanne Holmelund von Sehested" userId="b92cad2f-4ea1-43fa-a59c-1f9b0eb09d8b" providerId="ADAL" clId="{258E73F5-8642-4B3C-99BF-B006132F7B00}" dt="2025-09-05T10:30:45.011" v="1147" actId="20577"/>
          <ac:spMkLst>
            <pc:docMk/>
            <pc:sldMk cId="2524208143" sldId="283"/>
            <ac:spMk id="9" creationId="{E703948D-08A4-60E0-B251-C8F02C17DDED}"/>
          </ac:spMkLst>
        </pc:spChg>
        <pc:picChg chg="mod">
          <ac:chgData name="Hanne Holmelund von Sehested" userId="b92cad2f-4ea1-43fa-a59c-1f9b0eb09d8b" providerId="ADAL" clId="{258E73F5-8642-4B3C-99BF-B006132F7B00}" dt="2025-09-05T10:30:29.330" v="1142" actId="1076"/>
          <ac:picMkLst>
            <pc:docMk/>
            <pc:sldMk cId="2524208143" sldId="283"/>
            <ac:picMk id="4" creationId="{AB055667-5FED-B6F2-CBBE-D5489A28B4D9}"/>
          </ac:picMkLst>
        </pc:picChg>
        <pc:picChg chg="mod">
          <ac:chgData name="Hanne Holmelund von Sehested" userId="b92cad2f-4ea1-43fa-a59c-1f9b0eb09d8b" providerId="ADAL" clId="{258E73F5-8642-4B3C-99BF-B006132F7B00}" dt="2025-09-05T10:30:17.970" v="1140" actId="1076"/>
          <ac:picMkLst>
            <pc:docMk/>
            <pc:sldMk cId="2524208143" sldId="283"/>
            <ac:picMk id="6" creationId="{570C1478-56E3-C5F7-D5D7-DAC6562729A4}"/>
          </ac:picMkLst>
        </pc:picChg>
        <pc:picChg chg="mod">
          <ac:chgData name="Hanne Holmelund von Sehested" userId="b92cad2f-4ea1-43fa-a59c-1f9b0eb09d8b" providerId="ADAL" clId="{258E73F5-8642-4B3C-99BF-B006132F7B00}" dt="2025-09-05T10:30:25.640" v="1141" actId="1076"/>
          <ac:picMkLst>
            <pc:docMk/>
            <pc:sldMk cId="2524208143" sldId="283"/>
            <ac:picMk id="7" creationId="{4E61F2C8-0424-80B7-6E2E-1439C6A5D071}"/>
          </ac:picMkLst>
        </pc:picChg>
      </pc:sldChg>
      <pc:sldChg chg="addSp modSp add mod">
        <pc:chgData name="Hanne Holmelund von Sehested" userId="b92cad2f-4ea1-43fa-a59c-1f9b0eb09d8b" providerId="ADAL" clId="{258E73F5-8642-4B3C-99BF-B006132F7B00}" dt="2025-09-05T10:31:35.910" v="1152" actId="1076"/>
        <pc:sldMkLst>
          <pc:docMk/>
          <pc:sldMk cId="1874698694" sldId="284"/>
        </pc:sldMkLst>
        <pc:spChg chg="add mod">
          <ac:chgData name="Hanne Holmelund von Sehested" userId="b92cad2f-4ea1-43fa-a59c-1f9b0eb09d8b" providerId="ADAL" clId="{258E73F5-8642-4B3C-99BF-B006132F7B00}" dt="2025-09-05T10:31:32.652" v="1151" actId="1076"/>
          <ac:spMkLst>
            <pc:docMk/>
            <pc:sldMk cId="1874698694" sldId="284"/>
            <ac:spMk id="3" creationId="{A2E62FED-7ABF-5320-5068-3426002E68EC}"/>
          </ac:spMkLst>
        </pc:spChg>
        <pc:picChg chg="mod">
          <ac:chgData name="Hanne Holmelund von Sehested" userId="b92cad2f-4ea1-43fa-a59c-1f9b0eb09d8b" providerId="ADAL" clId="{258E73F5-8642-4B3C-99BF-B006132F7B00}" dt="2025-09-05T10:31:35.910" v="1152" actId="1076"/>
          <ac:picMkLst>
            <pc:docMk/>
            <pc:sldMk cId="1874698694" sldId="284"/>
            <ac:picMk id="2" creationId="{FF18E95D-456E-31F3-6A91-0DEB92204F8F}"/>
          </ac:picMkLst>
        </pc:picChg>
      </pc:sldChg>
      <pc:sldChg chg="addSp delSp modSp add mod ord">
        <pc:chgData name="Hanne Holmelund von Sehested" userId="b92cad2f-4ea1-43fa-a59c-1f9b0eb09d8b" providerId="ADAL" clId="{258E73F5-8642-4B3C-99BF-B006132F7B00}" dt="2025-09-01T07:16:23.393" v="786" actId="1076"/>
        <pc:sldMkLst>
          <pc:docMk/>
          <pc:sldMk cId="744382009" sldId="294"/>
        </pc:sldMkLst>
        <pc:spChg chg="add mod">
          <ac:chgData name="Hanne Holmelund von Sehested" userId="b92cad2f-4ea1-43fa-a59c-1f9b0eb09d8b" providerId="ADAL" clId="{258E73F5-8642-4B3C-99BF-B006132F7B00}" dt="2025-09-01T07:15:59.623" v="780" actId="20577"/>
          <ac:spMkLst>
            <pc:docMk/>
            <pc:sldMk cId="744382009" sldId="294"/>
            <ac:spMk id="2" creationId="{549B0384-703F-1555-6784-D056764D3C78}"/>
          </ac:spMkLst>
        </pc:spChg>
        <pc:picChg chg="mod">
          <ac:chgData name="Hanne Holmelund von Sehested" userId="b92cad2f-4ea1-43fa-a59c-1f9b0eb09d8b" providerId="ADAL" clId="{258E73F5-8642-4B3C-99BF-B006132F7B00}" dt="2025-09-01T07:16:23.393" v="786" actId="1076"/>
          <ac:picMkLst>
            <pc:docMk/>
            <pc:sldMk cId="744382009" sldId="294"/>
            <ac:picMk id="58370" creationId="{00000000-0000-0000-0000-000000000000}"/>
          </ac:picMkLst>
        </pc:picChg>
        <pc:picChg chg="mod">
          <ac:chgData name="Hanne Holmelund von Sehested" userId="b92cad2f-4ea1-43fa-a59c-1f9b0eb09d8b" providerId="ADAL" clId="{258E73F5-8642-4B3C-99BF-B006132F7B00}" dt="2025-09-01T07:16:13.270" v="783" actId="14100"/>
          <ac:picMkLst>
            <pc:docMk/>
            <pc:sldMk cId="744382009" sldId="294"/>
            <ac:picMk id="58371" creationId="{00000000-0000-0000-0000-000000000000}"/>
          </ac:picMkLst>
        </pc:picChg>
      </pc:sldChg>
      <pc:sldChg chg="addSp delSp modSp mod ord">
        <pc:chgData name="Hanne Holmelund von Sehested" userId="b92cad2f-4ea1-43fa-a59c-1f9b0eb09d8b" providerId="ADAL" clId="{258E73F5-8642-4B3C-99BF-B006132F7B00}" dt="2025-09-01T07:14:20.912" v="771" actId="1038"/>
        <pc:sldMkLst>
          <pc:docMk/>
          <pc:sldMk cId="1882001120" sldId="308"/>
        </pc:sldMkLst>
        <pc:spChg chg="add mod">
          <ac:chgData name="Hanne Holmelund von Sehested" userId="b92cad2f-4ea1-43fa-a59c-1f9b0eb09d8b" providerId="ADAL" clId="{258E73F5-8642-4B3C-99BF-B006132F7B00}" dt="2025-09-01T07:14:20.912" v="771" actId="1038"/>
          <ac:spMkLst>
            <pc:docMk/>
            <pc:sldMk cId="1882001120" sldId="308"/>
            <ac:spMk id="2" creationId="{E7F55A93-1F8E-BE75-CFE9-E4689C4279B5}"/>
          </ac:spMkLst>
        </pc:spChg>
        <pc:picChg chg="mod">
          <ac:chgData name="Hanne Holmelund von Sehested" userId="b92cad2f-4ea1-43fa-a59c-1f9b0eb09d8b" providerId="ADAL" clId="{258E73F5-8642-4B3C-99BF-B006132F7B00}" dt="2025-09-01T07:13:56.302" v="756" actId="14100"/>
          <ac:picMkLst>
            <pc:docMk/>
            <pc:sldMk cId="1882001120" sldId="308"/>
            <ac:picMk id="17410" creationId="{00000000-0000-0000-0000-000000000000}"/>
          </ac:picMkLst>
        </pc:picChg>
      </pc:sldChg>
      <pc:sldChg chg="ord">
        <pc:chgData name="Hanne Holmelund von Sehested" userId="b92cad2f-4ea1-43fa-a59c-1f9b0eb09d8b" providerId="ADAL" clId="{258E73F5-8642-4B3C-99BF-B006132F7B00}" dt="2025-08-30T17:35:41.695" v="505"/>
        <pc:sldMkLst>
          <pc:docMk/>
          <pc:sldMk cId="1897710828" sldId="346"/>
        </pc:sldMkLst>
      </pc:sldChg>
      <pc:sldChg chg="addSp delSp modSp mod ord">
        <pc:chgData name="Hanne Holmelund von Sehested" userId="b92cad2f-4ea1-43fa-a59c-1f9b0eb09d8b" providerId="ADAL" clId="{258E73F5-8642-4B3C-99BF-B006132F7B00}" dt="2025-09-01T07:26:07.809" v="935" actId="14100"/>
        <pc:sldMkLst>
          <pc:docMk/>
          <pc:sldMk cId="207743670" sldId="361"/>
        </pc:sldMkLst>
        <pc:spChg chg="add mod">
          <ac:chgData name="Hanne Holmelund von Sehested" userId="b92cad2f-4ea1-43fa-a59c-1f9b0eb09d8b" providerId="ADAL" clId="{258E73F5-8642-4B3C-99BF-B006132F7B00}" dt="2025-09-01T07:25:50.037" v="932" actId="1035"/>
          <ac:spMkLst>
            <pc:docMk/>
            <pc:sldMk cId="207743670" sldId="361"/>
            <ac:spMk id="2" creationId="{D4ED9BDA-6EF0-B939-23A6-24D6D388EB0A}"/>
          </ac:spMkLst>
        </pc:spChg>
        <pc:picChg chg="mod">
          <ac:chgData name="Hanne Holmelund von Sehested" userId="b92cad2f-4ea1-43fa-a59c-1f9b0eb09d8b" providerId="ADAL" clId="{258E73F5-8642-4B3C-99BF-B006132F7B00}" dt="2025-09-01T07:26:07.809" v="935" actId="14100"/>
          <ac:picMkLst>
            <pc:docMk/>
            <pc:sldMk cId="207743670" sldId="361"/>
            <ac:picMk id="37892" creationId="{00000000-0000-0000-0000-000000000000}"/>
          </ac:picMkLst>
        </pc:picChg>
      </pc:sldChg>
      <pc:sldChg chg="addSp modSp mod ord">
        <pc:chgData name="Hanne Holmelund von Sehested" userId="b92cad2f-4ea1-43fa-a59c-1f9b0eb09d8b" providerId="ADAL" clId="{258E73F5-8642-4B3C-99BF-B006132F7B00}" dt="2025-09-01T07:27:15.594" v="964" actId="20577"/>
        <pc:sldMkLst>
          <pc:docMk/>
          <pc:sldMk cId="4033135733" sldId="363"/>
        </pc:sldMkLst>
        <pc:spChg chg="add mod">
          <ac:chgData name="Hanne Holmelund von Sehested" userId="b92cad2f-4ea1-43fa-a59c-1f9b0eb09d8b" providerId="ADAL" clId="{258E73F5-8642-4B3C-99BF-B006132F7B00}" dt="2025-09-01T07:27:15.594" v="964" actId="20577"/>
          <ac:spMkLst>
            <pc:docMk/>
            <pc:sldMk cId="4033135733" sldId="363"/>
            <ac:spMk id="2" creationId="{6200E5D2-9CC4-70CC-05A0-978B7C3C6E89}"/>
          </ac:spMkLst>
        </pc:spChg>
        <pc:spChg chg="mod">
          <ac:chgData name="Hanne Holmelund von Sehested" userId="b92cad2f-4ea1-43fa-a59c-1f9b0eb09d8b" providerId="ADAL" clId="{258E73F5-8642-4B3C-99BF-B006132F7B00}" dt="2025-09-01T07:26:34.835" v="938" actId="27636"/>
          <ac:spMkLst>
            <pc:docMk/>
            <pc:sldMk cId="4033135733" sldId="363"/>
            <ac:spMk id="38914" creationId="{00000000-0000-0000-0000-000000000000}"/>
          </ac:spMkLst>
        </pc:spChg>
        <pc:picChg chg="mod">
          <ac:chgData name="Hanne Holmelund von Sehested" userId="b92cad2f-4ea1-43fa-a59c-1f9b0eb09d8b" providerId="ADAL" clId="{258E73F5-8642-4B3C-99BF-B006132F7B00}" dt="2025-09-01T07:26:54.126" v="944" actId="14100"/>
          <ac:picMkLst>
            <pc:docMk/>
            <pc:sldMk cId="4033135733" sldId="363"/>
            <ac:picMk id="4" creationId="{00000000-0000-0000-0000-000000000000}"/>
          </ac:picMkLst>
        </pc:picChg>
      </pc:sldChg>
      <pc:sldChg chg="del ord">
        <pc:chgData name="Hanne Holmelund von Sehested" userId="b92cad2f-4ea1-43fa-a59c-1f9b0eb09d8b" providerId="ADAL" clId="{258E73F5-8642-4B3C-99BF-B006132F7B00}" dt="2025-09-05T10:14:37.284" v="1098" actId="2696"/>
        <pc:sldMkLst>
          <pc:docMk/>
          <pc:sldMk cId="4202309551" sldId="364"/>
        </pc:sldMkLst>
      </pc:sldChg>
      <pc:sldChg chg="addSp delSp modSp mod ord">
        <pc:chgData name="Hanne Holmelund von Sehested" userId="b92cad2f-4ea1-43fa-a59c-1f9b0eb09d8b" providerId="ADAL" clId="{258E73F5-8642-4B3C-99BF-B006132F7B00}" dt="2025-09-05T10:14:15.603" v="1097" actId="1076"/>
        <pc:sldMkLst>
          <pc:docMk/>
          <pc:sldMk cId="1987887330" sldId="365"/>
        </pc:sldMkLst>
        <pc:spChg chg="add mod">
          <ac:chgData name="Hanne Holmelund von Sehested" userId="b92cad2f-4ea1-43fa-a59c-1f9b0eb09d8b" providerId="ADAL" clId="{258E73F5-8642-4B3C-99BF-B006132F7B00}" dt="2025-09-05T09:30:51.923" v="1084" actId="1076"/>
          <ac:spMkLst>
            <pc:docMk/>
            <pc:sldMk cId="1987887330" sldId="365"/>
            <ac:spMk id="2" creationId="{9610AF13-24A0-050C-B66D-4F304280208C}"/>
          </ac:spMkLst>
        </pc:spChg>
        <pc:picChg chg="mod ord">
          <ac:chgData name="Hanne Holmelund von Sehested" userId="b92cad2f-4ea1-43fa-a59c-1f9b0eb09d8b" providerId="ADAL" clId="{258E73F5-8642-4B3C-99BF-B006132F7B00}" dt="2025-09-05T10:14:04.745" v="1095" actId="14100"/>
          <ac:picMkLst>
            <pc:docMk/>
            <pc:sldMk cId="1987887330" sldId="365"/>
            <ac:picMk id="3" creationId="{0C6A32C1-634C-CB46-BA7E-890556642624}"/>
          </ac:picMkLst>
        </pc:picChg>
        <pc:picChg chg="add mod">
          <ac:chgData name="Hanne Holmelund von Sehested" userId="b92cad2f-4ea1-43fa-a59c-1f9b0eb09d8b" providerId="ADAL" clId="{258E73F5-8642-4B3C-99BF-B006132F7B00}" dt="2025-09-05T10:13:53.765" v="1092" actId="1076"/>
          <ac:picMkLst>
            <pc:docMk/>
            <pc:sldMk cId="1987887330" sldId="365"/>
            <ac:picMk id="4" creationId="{CF10D2A9-18B7-0DF2-D65F-9603819A71E2}"/>
          </ac:picMkLst>
        </pc:picChg>
        <pc:picChg chg="mod">
          <ac:chgData name="Hanne Holmelund von Sehested" userId="b92cad2f-4ea1-43fa-a59c-1f9b0eb09d8b" providerId="ADAL" clId="{258E73F5-8642-4B3C-99BF-B006132F7B00}" dt="2025-09-05T10:14:15.603" v="1097" actId="1076"/>
          <ac:picMkLst>
            <pc:docMk/>
            <pc:sldMk cId="1987887330" sldId="365"/>
            <ac:picMk id="7" creationId="{66901E9C-9D85-FC4F-A2F9-09EC031462E6}"/>
          </ac:picMkLst>
        </pc:picChg>
        <pc:picChg chg="mod">
          <ac:chgData name="Hanne Holmelund von Sehested" userId="b92cad2f-4ea1-43fa-a59c-1f9b0eb09d8b" providerId="ADAL" clId="{258E73F5-8642-4B3C-99BF-B006132F7B00}" dt="2025-09-05T10:14:12.012" v="1096" actId="1076"/>
          <ac:picMkLst>
            <pc:docMk/>
            <pc:sldMk cId="1987887330" sldId="365"/>
            <ac:picMk id="10" creationId="{CD42D765-17AA-EA4C-9150-F7B46D41E85F}"/>
          </ac:picMkLst>
        </pc:picChg>
      </pc:sldChg>
      <pc:sldChg chg="addSp delSp modSp mod ord">
        <pc:chgData name="Hanne Holmelund von Sehested" userId="b92cad2f-4ea1-43fa-a59c-1f9b0eb09d8b" providerId="ADAL" clId="{258E73F5-8642-4B3C-99BF-B006132F7B00}" dt="2025-09-01T07:06:19.321" v="680" actId="20577"/>
        <pc:sldMkLst>
          <pc:docMk/>
          <pc:sldMk cId="3976055440" sldId="476"/>
        </pc:sldMkLst>
        <pc:spChg chg="add mod">
          <ac:chgData name="Hanne Holmelund von Sehested" userId="b92cad2f-4ea1-43fa-a59c-1f9b0eb09d8b" providerId="ADAL" clId="{258E73F5-8642-4B3C-99BF-B006132F7B00}" dt="2025-09-01T07:06:19.321" v="680" actId="20577"/>
          <ac:spMkLst>
            <pc:docMk/>
            <pc:sldMk cId="3976055440" sldId="476"/>
            <ac:spMk id="2" creationId="{A2DF6EC6-E6EE-8D9D-A4FE-FB7785405C4A}"/>
          </ac:spMkLst>
        </pc:spChg>
        <pc:picChg chg="mod">
          <ac:chgData name="Hanne Holmelund von Sehested" userId="b92cad2f-4ea1-43fa-a59c-1f9b0eb09d8b" providerId="ADAL" clId="{258E73F5-8642-4B3C-99BF-B006132F7B00}" dt="2025-09-01T07:05:53.753" v="669" actId="1076"/>
          <ac:picMkLst>
            <pc:docMk/>
            <pc:sldMk cId="3976055440" sldId="476"/>
            <ac:picMk id="24577" creationId="{9C143578-8893-6E41-8F7B-38DA99B01B3F}"/>
          </ac:picMkLst>
        </pc:picChg>
      </pc:sldChg>
      <pc:sldChg chg="addSp delSp modSp mod ord">
        <pc:chgData name="Hanne Holmelund von Sehested" userId="b92cad2f-4ea1-43fa-a59c-1f9b0eb09d8b" providerId="ADAL" clId="{258E73F5-8642-4B3C-99BF-B006132F7B00}" dt="2025-09-01T07:05:08.461" v="658" actId="1037"/>
        <pc:sldMkLst>
          <pc:docMk/>
          <pc:sldMk cId="2025823510" sldId="477"/>
        </pc:sldMkLst>
        <pc:spChg chg="add mod">
          <ac:chgData name="Hanne Holmelund von Sehested" userId="b92cad2f-4ea1-43fa-a59c-1f9b0eb09d8b" providerId="ADAL" clId="{258E73F5-8642-4B3C-99BF-B006132F7B00}" dt="2025-09-01T07:04:52.664" v="648" actId="20577"/>
          <ac:spMkLst>
            <pc:docMk/>
            <pc:sldMk cId="2025823510" sldId="477"/>
            <ac:spMk id="2" creationId="{9182A134-287B-92AB-9909-02320E69B455}"/>
          </ac:spMkLst>
        </pc:spChg>
        <pc:picChg chg="mod">
          <ac:chgData name="Hanne Holmelund von Sehested" userId="b92cad2f-4ea1-43fa-a59c-1f9b0eb09d8b" providerId="ADAL" clId="{258E73F5-8642-4B3C-99BF-B006132F7B00}" dt="2025-09-01T07:05:08.461" v="658" actId="1037"/>
          <ac:picMkLst>
            <pc:docMk/>
            <pc:sldMk cId="2025823510" sldId="477"/>
            <ac:picMk id="26625" creationId="{9D918F01-E0F6-5848-9718-CBBF2A6B0371}"/>
          </ac:picMkLst>
        </pc:picChg>
      </pc:sldChg>
      <pc:sldChg chg="del">
        <pc:chgData name="Hanne Holmelund von Sehested" userId="b92cad2f-4ea1-43fa-a59c-1f9b0eb09d8b" providerId="ADAL" clId="{258E73F5-8642-4B3C-99BF-B006132F7B00}" dt="2025-08-30T17:33:45.855" v="479" actId="2696"/>
        <pc:sldMkLst>
          <pc:docMk/>
          <pc:sldMk cId="98605590" sldId="657"/>
        </pc:sldMkLst>
      </pc:sldChg>
      <pc:sldChg chg="addSp delSp modSp mod ord">
        <pc:chgData name="Hanne Holmelund von Sehested" userId="b92cad2f-4ea1-43fa-a59c-1f9b0eb09d8b" providerId="ADAL" clId="{258E73F5-8642-4B3C-99BF-B006132F7B00}" dt="2025-09-01T07:13:15.756" v="747" actId="1076"/>
        <pc:sldMkLst>
          <pc:docMk/>
          <pc:sldMk cId="710295625" sldId="675"/>
        </pc:sldMkLst>
        <pc:spChg chg="add mod">
          <ac:chgData name="Hanne Holmelund von Sehested" userId="b92cad2f-4ea1-43fa-a59c-1f9b0eb09d8b" providerId="ADAL" clId="{258E73F5-8642-4B3C-99BF-B006132F7B00}" dt="2025-09-01T07:12:51.474" v="743" actId="20577"/>
          <ac:spMkLst>
            <pc:docMk/>
            <pc:sldMk cId="710295625" sldId="675"/>
            <ac:spMk id="5" creationId="{EE72D75F-5DFC-F048-C785-500977D5CE22}"/>
          </ac:spMkLst>
        </pc:spChg>
        <pc:spChg chg="mod">
          <ac:chgData name="Hanne Holmelund von Sehested" userId="b92cad2f-4ea1-43fa-a59c-1f9b0eb09d8b" providerId="ADAL" clId="{258E73F5-8642-4B3C-99BF-B006132F7B00}" dt="2025-09-01T07:12:01.901" v="724" actId="21"/>
          <ac:spMkLst>
            <pc:docMk/>
            <pc:sldMk cId="710295625" sldId="675"/>
            <ac:spMk id="6149" creationId="{00000000-0000-0000-0000-000000000000}"/>
          </ac:spMkLst>
        </pc:spChg>
        <pc:picChg chg="mod">
          <ac:chgData name="Hanne Holmelund von Sehested" userId="b92cad2f-4ea1-43fa-a59c-1f9b0eb09d8b" providerId="ADAL" clId="{258E73F5-8642-4B3C-99BF-B006132F7B00}" dt="2025-09-01T07:13:15.756" v="747" actId="1076"/>
          <ac:picMkLst>
            <pc:docMk/>
            <pc:sldMk cId="710295625" sldId="675"/>
            <ac:picMk id="3" creationId="{500E3098-AF97-E244-8C61-54E7518A55D4}"/>
          </ac:picMkLst>
        </pc:picChg>
      </pc:sldChg>
      <pc:sldChg chg="addSp delSp modSp mod ord">
        <pc:chgData name="Hanne Holmelund von Sehested" userId="b92cad2f-4ea1-43fa-a59c-1f9b0eb09d8b" providerId="ADAL" clId="{258E73F5-8642-4B3C-99BF-B006132F7B00}" dt="2025-09-01T07:11:35.225" v="720" actId="20577"/>
        <pc:sldMkLst>
          <pc:docMk/>
          <pc:sldMk cId="1764706441" sldId="676"/>
        </pc:sldMkLst>
        <pc:spChg chg="add mod">
          <ac:chgData name="Hanne Holmelund von Sehested" userId="b92cad2f-4ea1-43fa-a59c-1f9b0eb09d8b" providerId="ADAL" clId="{258E73F5-8642-4B3C-99BF-B006132F7B00}" dt="2025-09-01T07:11:35.225" v="720" actId="20577"/>
          <ac:spMkLst>
            <pc:docMk/>
            <pc:sldMk cId="1764706441" sldId="676"/>
            <ac:spMk id="2" creationId="{ED32F185-A63B-01BD-8C5A-F66CDC9FB7E0}"/>
          </ac:spMkLst>
        </pc:spChg>
        <pc:picChg chg="mod">
          <ac:chgData name="Hanne Holmelund von Sehested" userId="b92cad2f-4ea1-43fa-a59c-1f9b0eb09d8b" providerId="ADAL" clId="{258E73F5-8642-4B3C-99BF-B006132F7B00}" dt="2025-09-01T07:11:08.383" v="710" actId="14100"/>
          <ac:picMkLst>
            <pc:docMk/>
            <pc:sldMk cId="1764706441" sldId="676"/>
            <ac:picMk id="12291" creationId="{00000000-0000-0000-0000-000000000000}"/>
          </ac:picMkLst>
        </pc:picChg>
      </pc:sldChg>
      <pc:sldChg chg="addSp modSp mod ord">
        <pc:chgData name="Hanne Holmelund von Sehested" userId="b92cad2f-4ea1-43fa-a59c-1f9b0eb09d8b" providerId="ADAL" clId="{258E73F5-8642-4B3C-99BF-B006132F7B00}" dt="2025-09-01T07:10:34.944" v="702" actId="1036"/>
        <pc:sldMkLst>
          <pc:docMk/>
          <pc:sldMk cId="239454447" sldId="677"/>
        </pc:sldMkLst>
        <pc:spChg chg="add mod">
          <ac:chgData name="Hanne Holmelund von Sehested" userId="b92cad2f-4ea1-43fa-a59c-1f9b0eb09d8b" providerId="ADAL" clId="{258E73F5-8642-4B3C-99BF-B006132F7B00}" dt="2025-09-01T07:10:14.238" v="696" actId="1076"/>
          <ac:spMkLst>
            <pc:docMk/>
            <pc:sldMk cId="239454447" sldId="677"/>
            <ac:spMk id="2" creationId="{325358FE-E1D2-FECC-0AD2-7941DE8257B7}"/>
          </ac:spMkLst>
        </pc:spChg>
        <pc:spChg chg="mod">
          <ac:chgData name="Hanne Holmelund von Sehested" userId="b92cad2f-4ea1-43fa-a59c-1f9b0eb09d8b" providerId="ADAL" clId="{258E73F5-8642-4B3C-99BF-B006132F7B00}" dt="2025-09-01T07:06:47.400" v="682" actId="21"/>
          <ac:spMkLst>
            <pc:docMk/>
            <pc:sldMk cId="239454447" sldId="677"/>
            <ac:spMk id="15362" creationId="{00000000-0000-0000-0000-000000000000}"/>
          </ac:spMkLst>
        </pc:spChg>
        <pc:picChg chg="mod">
          <ac:chgData name="Hanne Holmelund von Sehested" userId="b92cad2f-4ea1-43fa-a59c-1f9b0eb09d8b" providerId="ADAL" clId="{258E73F5-8642-4B3C-99BF-B006132F7B00}" dt="2025-09-01T07:10:34.944" v="702" actId="1036"/>
          <ac:picMkLst>
            <pc:docMk/>
            <pc:sldMk cId="239454447" sldId="677"/>
            <ac:picMk id="15363" creationId="{00000000-0000-0000-0000-000000000000}"/>
          </ac:picMkLst>
        </pc:picChg>
      </pc:sldChg>
      <pc:sldChg chg="addSp delSp modSp add mod ord">
        <pc:chgData name="Hanne Holmelund von Sehested" userId="b92cad2f-4ea1-43fa-a59c-1f9b0eb09d8b" providerId="ADAL" clId="{258E73F5-8642-4B3C-99BF-B006132F7B00}" dt="2025-09-01T07:22:37.206" v="864" actId="1036"/>
        <pc:sldMkLst>
          <pc:docMk/>
          <pc:sldMk cId="3175316846" sldId="691"/>
        </pc:sldMkLst>
        <pc:spChg chg="add mod">
          <ac:chgData name="Hanne Holmelund von Sehested" userId="b92cad2f-4ea1-43fa-a59c-1f9b0eb09d8b" providerId="ADAL" clId="{258E73F5-8642-4B3C-99BF-B006132F7B00}" dt="2025-09-01T07:22:37.206" v="864" actId="1036"/>
          <ac:spMkLst>
            <pc:docMk/>
            <pc:sldMk cId="3175316846" sldId="691"/>
            <ac:spMk id="2" creationId="{39537497-FEA7-F497-C78E-E46544017738}"/>
          </ac:spMkLst>
        </pc:spChg>
        <pc:picChg chg="mod">
          <ac:chgData name="Hanne Holmelund von Sehested" userId="b92cad2f-4ea1-43fa-a59c-1f9b0eb09d8b" providerId="ADAL" clId="{258E73F5-8642-4B3C-99BF-B006132F7B00}" dt="2025-09-01T07:22:11.236" v="814" actId="1076"/>
          <ac:picMkLst>
            <pc:docMk/>
            <pc:sldMk cId="3175316846" sldId="691"/>
            <ac:picMk id="3" creationId="{6638D8A4-F86A-7C46-8B49-4808B84D5543}"/>
          </ac:picMkLst>
        </pc:picChg>
      </pc:sldChg>
      <pc:sldChg chg="addSp delSp modSp mod ord">
        <pc:chgData name="Hanne Holmelund von Sehested" userId="b92cad2f-4ea1-43fa-a59c-1f9b0eb09d8b" providerId="ADAL" clId="{258E73F5-8642-4B3C-99BF-B006132F7B00}" dt="2025-09-05T09:25:37.544" v="1005"/>
        <pc:sldMkLst>
          <pc:docMk/>
          <pc:sldMk cId="3681435609" sldId="695"/>
        </pc:sldMkLst>
        <pc:spChg chg="add mod">
          <ac:chgData name="Hanne Holmelund von Sehested" userId="b92cad2f-4ea1-43fa-a59c-1f9b0eb09d8b" providerId="ADAL" clId="{258E73F5-8642-4B3C-99BF-B006132F7B00}" dt="2025-09-01T10:48:13.396" v="989" actId="1076"/>
          <ac:spMkLst>
            <pc:docMk/>
            <pc:sldMk cId="3681435609" sldId="695"/>
            <ac:spMk id="2" creationId="{E2F23626-CC77-4265-6EE9-3D709F43841B}"/>
          </ac:spMkLst>
        </pc:spChg>
        <pc:picChg chg="mod">
          <ac:chgData name="Hanne Holmelund von Sehested" userId="b92cad2f-4ea1-43fa-a59c-1f9b0eb09d8b" providerId="ADAL" clId="{258E73F5-8642-4B3C-99BF-B006132F7B00}" dt="2025-09-01T10:48:22.437" v="991" actId="14100"/>
          <ac:picMkLst>
            <pc:docMk/>
            <pc:sldMk cId="3681435609" sldId="695"/>
            <ac:picMk id="4" creationId="{00000000-0000-0000-0000-000000000000}"/>
          </ac:picMkLst>
        </pc:picChg>
      </pc:sldChg>
      <pc:sldChg chg="addSp delSp modSp mod ord">
        <pc:chgData name="Hanne Holmelund von Sehested" userId="b92cad2f-4ea1-43fa-a59c-1f9b0eb09d8b" providerId="ADAL" clId="{258E73F5-8642-4B3C-99BF-B006132F7B00}" dt="2025-09-01T07:03:33.727" v="627" actId="20577"/>
        <pc:sldMkLst>
          <pc:docMk/>
          <pc:sldMk cId="668471270" sldId="751"/>
        </pc:sldMkLst>
        <pc:spChg chg="add mod">
          <ac:chgData name="Hanne Holmelund von Sehested" userId="b92cad2f-4ea1-43fa-a59c-1f9b0eb09d8b" providerId="ADAL" clId="{258E73F5-8642-4B3C-99BF-B006132F7B00}" dt="2025-09-01T07:03:33.727" v="627" actId="20577"/>
          <ac:spMkLst>
            <pc:docMk/>
            <pc:sldMk cId="668471270" sldId="751"/>
            <ac:spMk id="3" creationId="{3A97FA93-908B-45FD-A822-D654913757DB}"/>
          </ac:spMkLst>
        </pc:spChg>
        <pc:picChg chg="mod">
          <ac:chgData name="Hanne Holmelund von Sehested" userId="b92cad2f-4ea1-43fa-a59c-1f9b0eb09d8b" providerId="ADAL" clId="{258E73F5-8642-4B3C-99BF-B006132F7B00}" dt="2025-09-01T07:02:36.891" v="606" actId="1076"/>
          <ac:picMkLst>
            <pc:docMk/>
            <pc:sldMk cId="668471270" sldId="751"/>
            <ac:picMk id="2" creationId="{00000000-0000-0000-0000-000000000000}"/>
          </ac:picMkLst>
        </pc:picChg>
        <pc:picChg chg="mod">
          <ac:chgData name="Hanne Holmelund von Sehested" userId="b92cad2f-4ea1-43fa-a59c-1f9b0eb09d8b" providerId="ADAL" clId="{258E73F5-8642-4B3C-99BF-B006132F7B00}" dt="2025-09-01T07:02:40.244" v="607" actId="1076"/>
          <ac:picMkLst>
            <pc:docMk/>
            <pc:sldMk cId="668471270" sldId="751"/>
            <ac:picMk id="6" creationId="{00000000-0000-0000-0000-000000000000}"/>
          </ac:picMkLst>
        </pc:picChg>
        <pc:picChg chg="mod">
          <ac:chgData name="Hanne Holmelund von Sehested" userId="b92cad2f-4ea1-43fa-a59c-1f9b0eb09d8b" providerId="ADAL" clId="{258E73F5-8642-4B3C-99BF-B006132F7B00}" dt="2025-09-01T07:02:43.513" v="608" actId="1076"/>
          <ac:picMkLst>
            <pc:docMk/>
            <pc:sldMk cId="668471270" sldId="751"/>
            <ac:picMk id="7" creationId="{00000000-0000-0000-0000-000000000000}"/>
          </ac:picMkLst>
        </pc:picChg>
      </pc:sldChg>
      <pc:sldChg chg="addSp delSp modSp mod ord setBg">
        <pc:chgData name="Hanne Holmelund von Sehested" userId="b92cad2f-4ea1-43fa-a59c-1f9b0eb09d8b" providerId="ADAL" clId="{258E73F5-8642-4B3C-99BF-B006132F7B00}" dt="2025-09-05T09:26:42.033" v="1012"/>
        <pc:sldMkLst>
          <pc:docMk/>
          <pc:sldMk cId="3392777121" sldId="752"/>
        </pc:sldMkLst>
        <pc:spChg chg="add mod">
          <ac:chgData name="Hanne Holmelund von Sehested" userId="b92cad2f-4ea1-43fa-a59c-1f9b0eb09d8b" providerId="ADAL" clId="{258E73F5-8642-4B3C-99BF-B006132F7B00}" dt="2025-08-30T19:37:11.223" v="590" actId="1076"/>
          <ac:spMkLst>
            <pc:docMk/>
            <pc:sldMk cId="3392777121" sldId="752"/>
            <ac:spMk id="2" creationId="{B1BBB9F7-D142-A7E5-0F37-839EFEE0FD38}"/>
          </ac:spMkLst>
        </pc:spChg>
        <pc:picChg chg="mod">
          <ac:chgData name="Hanne Holmelund von Sehested" userId="b92cad2f-4ea1-43fa-a59c-1f9b0eb09d8b" providerId="ADAL" clId="{258E73F5-8642-4B3C-99BF-B006132F7B00}" dt="2025-08-30T19:37:18.979" v="592" actId="1076"/>
          <ac:picMkLst>
            <pc:docMk/>
            <pc:sldMk cId="3392777121" sldId="752"/>
            <ac:picMk id="4" creationId="{00000000-0000-0000-0000-000000000000}"/>
          </ac:picMkLst>
        </pc:picChg>
      </pc:sldChg>
      <pc:sldChg chg="add del">
        <pc:chgData name="Hanne Holmelund von Sehested" userId="b92cad2f-4ea1-43fa-a59c-1f9b0eb09d8b" providerId="ADAL" clId="{258E73F5-8642-4B3C-99BF-B006132F7B00}" dt="2025-08-30T19:32:49.235" v="538" actId="2696"/>
        <pc:sldMkLst>
          <pc:docMk/>
          <pc:sldMk cId="3447286853" sldId="753"/>
        </pc:sldMkLst>
      </pc:sldChg>
      <pc:sldChg chg="addSp modSp add mod ord setBg">
        <pc:chgData name="Hanne Holmelund von Sehested" userId="b92cad2f-4ea1-43fa-a59c-1f9b0eb09d8b" providerId="ADAL" clId="{258E73F5-8642-4B3C-99BF-B006132F7B00}" dt="2025-09-05T09:27:32.986" v="1044" actId="20577"/>
        <pc:sldMkLst>
          <pc:docMk/>
          <pc:sldMk cId="3338327607" sldId="754"/>
        </pc:sldMkLst>
        <pc:spChg chg="add mod">
          <ac:chgData name="Hanne Holmelund von Sehested" userId="b92cad2f-4ea1-43fa-a59c-1f9b0eb09d8b" providerId="ADAL" clId="{258E73F5-8642-4B3C-99BF-B006132F7B00}" dt="2025-09-05T09:27:32.986" v="1044" actId="20577"/>
          <ac:spMkLst>
            <pc:docMk/>
            <pc:sldMk cId="3338327607" sldId="754"/>
            <ac:spMk id="2" creationId="{6DDD4310-5E92-1B23-8807-AA47D76561A4}"/>
          </ac:spMkLst>
        </pc:spChg>
        <pc:picChg chg="mod">
          <ac:chgData name="Hanne Holmelund von Sehested" userId="b92cad2f-4ea1-43fa-a59c-1f9b0eb09d8b" providerId="ADAL" clId="{258E73F5-8642-4B3C-99BF-B006132F7B00}" dt="2025-09-05T09:26:57.535" v="1015" actId="1076"/>
          <ac:picMkLst>
            <pc:docMk/>
            <pc:sldMk cId="3338327607" sldId="754"/>
            <ac:picMk id="3" creationId="{00000000-0000-0000-0000-000000000000}"/>
          </ac:picMkLst>
        </pc:picChg>
      </pc:sldChg>
      <pc:sldChg chg="addSp modSp add mod ord setBg">
        <pc:chgData name="Hanne Holmelund von Sehested" userId="b92cad2f-4ea1-43fa-a59c-1f9b0eb09d8b" providerId="ADAL" clId="{258E73F5-8642-4B3C-99BF-B006132F7B00}" dt="2025-09-05T09:28:24.430" v="1053" actId="1076"/>
        <pc:sldMkLst>
          <pc:docMk/>
          <pc:sldMk cId="1478466463" sldId="755"/>
        </pc:sldMkLst>
        <pc:spChg chg="add mod">
          <ac:chgData name="Hanne Holmelund von Sehested" userId="b92cad2f-4ea1-43fa-a59c-1f9b0eb09d8b" providerId="ADAL" clId="{258E73F5-8642-4B3C-99BF-B006132F7B00}" dt="2025-09-05T09:28:24.430" v="1053" actId="1076"/>
          <ac:spMkLst>
            <pc:docMk/>
            <pc:sldMk cId="1478466463" sldId="755"/>
            <ac:spMk id="3" creationId="{D2B793ED-E9D1-4A86-080E-42DAC252B4DC}"/>
          </ac:spMkLst>
        </pc:spChg>
        <pc:picChg chg="mod">
          <ac:chgData name="Hanne Holmelund von Sehested" userId="b92cad2f-4ea1-43fa-a59c-1f9b0eb09d8b" providerId="ADAL" clId="{258E73F5-8642-4B3C-99BF-B006132F7B00}" dt="2025-09-05T09:28:10.363" v="1051" actId="1076"/>
          <ac:picMkLst>
            <pc:docMk/>
            <pc:sldMk cId="1478466463" sldId="755"/>
            <ac:picMk id="2" creationId="{00000000-0000-0000-0000-000000000000}"/>
          </ac:picMkLst>
        </pc:picChg>
      </pc:sldChg>
      <pc:sldChg chg="addSp delSp modSp add mod ord setBg">
        <pc:chgData name="Hanne Holmelund von Sehested" userId="b92cad2f-4ea1-43fa-a59c-1f9b0eb09d8b" providerId="ADAL" clId="{258E73F5-8642-4B3C-99BF-B006132F7B00}" dt="2025-09-05T09:29:18.975" v="1063" actId="1076"/>
        <pc:sldMkLst>
          <pc:docMk/>
          <pc:sldMk cId="2333596452" sldId="756"/>
        </pc:sldMkLst>
        <pc:spChg chg="add mod">
          <ac:chgData name="Hanne Holmelund von Sehested" userId="b92cad2f-4ea1-43fa-a59c-1f9b0eb09d8b" providerId="ADAL" clId="{258E73F5-8642-4B3C-99BF-B006132F7B00}" dt="2025-09-05T09:29:12.664" v="1061" actId="1076"/>
          <ac:spMkLst>
            <pc:docMk/>
            <pc:sldMk cId="2333596452" sldId="756"/>
            <ac:spMk id="3" creationId="{A1D78054-8826-E664-006E-CD669AA587ED}"/>
          </ac:spMkLst>
        </pc:spChg>
        <pc:picChg chg="mod">
          <ac:chgData name="Hanne Holmelund von Sehested" userId="b92cad2f-4ea1-43fa-a59c-1f9b0eb09d8b" providerId="ADAL" clId="{258E73F5-8642-4B3C-99BF-B006132F7B00}" dt="2025-09-05T09:29:18.975" v="1063" actId="1076"/>
          <ac:picMkLst>
            <pc:docMk/>
            <pc:sldMk cId="2333596452" sldId="756"/>
            <ac:picMk id="3074" creationId="{607AB5A3-4438-914F-5B05-471D8EB434D4}"/>
          </ac:picMkLst>
        </pc:picChg>
      </pc:sldChg>
      <pc:sldChg chg="addSp modSp add ord setBg">
        <pc:chgData name="Hanne Holmelund von Sehested" userId="b92cad2f-4ea1-43fa-a59c-1f9b0eb09d8b" providerId="ADAL" clId="{258E73F5-8642-4B3C-99BF-B006132F7B00}" dt="2025-09-05T09:29:42.528" v="1068"/>
        <pc:sldMkLst>
          <pc:docMk/>
          <pc:sldMk cId="2980575341" sldId="757"/>
        </pc:sldMkLst>
        <pc:spChg chg="add mod">
          <ac:chgData name="Hanne Holmelund von Sehested" userId="b92cad2f-4ea1-43fa-a59c-1f9b0eb09d8b" providerId="ADAL" clId="{258E73F5-8642-4B3C-99BF-B006132F7B00}" dt="2025-09-05T09:29:42.528" v="1068"/>
          <ac:spMkLst>
            <pc:docMk/>
            <pc:sldMk cId="2980575341" sldId="757"/>
            <ac:spMk id="2" creationId="{5F4582A6-E416-361F-3BA1-76A0A91FAA24}"/>
          </ac:spMkLst>
        </pc:spChg>
        <pc:picChg chg="mod">
          <ac:chgData name="Hanne Holmelund von Sehested" userId="b92cad2f-4ea1-43fa-a59c-1f9b0eb09d8b" providerId="ADAL" clId="{258E73F5-8642-4B3C-99BF-B006132F7B00}" dt="2025-09-05T09:29:36.459" v="1067" actId="1076"/>
          <ac:picMkLst>
            <pc:docMk/>
            <pc:sldMk cId="2980575341" sldId="757"/>
            <ac:picMk id="10242" creationId="{60C12830-C4CB-570F-F864-0632AF2E8A57}"/>
          </ac:picMkLst>
        </pc:picChg>
      </pc:sldChg>
      <pc:sldChg chg="addSp modSp new mod ord modNotesTx">
        <pc:chgData name="Hanne Holmelund von Sehested" userId="b92cad2f-4ea1-43fa-a59c-1f9b0eb09d8b" providerId="ADAL" clId="{258E73F5-8642-4B3C-99BF-B006132F7B00}" dt="2025-09-05T10:48:10.761" v="1311"/>
        <pc:sldMkLst>
          <pc:docMk/>
          <pc:sldMk cId="642327920" sldId="758"/>
        </pc:sldMkLst>
        <pc:spChg chg="add mod">
          <ac:chgData name="Hanne Holmelund von Sehested" userId="b92cad2f-4ea1-43fa-a59c-1f9b0eb09d8b" providerId="ADAL" clId="{258E73F5-8642-4B3C-99BF-B006132F7B00}" dt="2025-09-05T10:32:28.181" v="1213" actId="1076"/>
          <ac:spMkLst>
            <pc:docMk/>
            <pc:sldMk cId="642327920" sldId="758"/>
            <ac:spMk id="2" creationId="{D2891475-4648-65A5-E278-E22A0D50C9BC}"/>
          </ac:spMkLst>
        </pc:spChg>
        <pc:picChg chg="add mod">
          <ac:chgData name="Hanne Holmelund von Sehested" userId="b92cad2f-4ea1-43fa-a59c-1f9b0eb09d8b" providerId="ADAL" clId="{258E73F5-8642-4B3C-99BF-B006132F7B00}" dt="2025-09-05T10:32:34.462" v="1215" actId="1076"/>
          <ac:picMkLst>
            <pc:docMk/>
            <pc:sldMk cId="642327920" sldId="758"/>
            <ac:picMk id="1026" creationId="{39AC3EBF-FEC2-965B-3023-81FD5A9CE750}"/>
          </ac:picMkLst>
        </pc:picChg>
      </pc:sldChg>
      <pc:sldChg chg="addSp delSp modSp new mod setBg modAnim">
        <pc:chgData name="Hanne Holmelund von Sehested" userId="b92cad2f-4ea1-43fa-a59c-1f9b0eb09d8b" providerId="ADAL" clId="{258E73F5-8642-4B3C-99BF-B006132F7B00}" dt="2025-09-05T10:46:16.879" v="1303"/>
        <pc:sldMkLst>
          <pc:docMk/>
          <pc:sldMk cId="3873620633" sldId="759"/>
        </pc:sldMkLst>
        <pc:picChg chg="add mod">
          <ac:chgData name="Hanne Holmelund von Sehested" userId="b92cad2f-4ea1-43fa-a59c-1f9b0eb09d8b" providerId="ADAL" clId="{258E73F5-8642-4B3C-99BF-B006132F7B00}" dt="2025-08-29T15:55:26.261" v="20" actId="26606"/>
          <ac:picMkLst>
            <pc:docMk/>
            <pc:sldMk cId="3873620633" sldId="759"/>
            <ac:picMk id="2" creationId="{F0FB3959-D9E6-5987-8C88-5D8A152CE028}"/>
          </ac:picMkLst>
        </pc:picChg>
      </pc:sldChg>
      <pc:sldChg chg="modSp new mod setBg">
        <pc:chgData name="Hanne Holmelund von Sehested" userId="b92cad2f-4ea1-43fa-a59c-1f9b0eb09d8b" providerId="ADAL" clId="{258E73F5-8642-4B3C-99BF-B006132F7B00}" dt="2025-09-05T09:26:42.033" v="1012"/>
        <pc:sldMkLst>
          <pc:docMk/>
          <pc:sldMk cId="1831160496" sldId="760"/>
        </pc:sldMkLst>
        <pc:spChg chg="mod">
          <ac:chgData name="Hanne Holmelund von Sehested" userId="b92cad2f-4ea1-43fa-a59c-1f9b0eb09d8b" providerId="ADAL" clId="{258E73F5-8642-4B3C-99BF-B006132F7B00}" dt="2025-08-30T14:54:30.027" v="38" actId="20577"/>
          <ac:spMkLst>
            <pc:docMk/>
            <pc:sldMk cId="1831160496" sldId="760"/>
            <ac:spMk id="2" creationId="{709398FF-1D4D-9FE3-F612-600DAC02CED3}"/>
          </ac:spMkLst>
        </pc:spChg>
      </pc:sldChg>
      <pc:sldChg chg="modSp new mod setBg">
        <pc:chgData name="Hanne Holmelund von Sehested" userId="b92cad2f-4ea1-43fa-a59c-1f9b0eb09d8b" providerId="ADAL" clId="{258E73F5-8642-4B3C-99BF-B006132F7B00}" dt="2025-09-05T09:26:42.033" v="1012"/>
        <pc:sldMkLst>
          <pc:docMk/>
          <pc:sldMk cId="2116667414" sldId="761"/>
        </pc:sldMkLst>
        <pc:spChg chg="mod">
          <ac:chgData name="Hanne Holmelund von Sehested" userId="b92cad2f-4ea1-43fa-a59c-1f9b0eb09d8b" providerId="ADAL" clId="{258E73F5-8642-4B3C-99BF-B006132F7B00}" dt="2025-08-30T15:01:07.534" v="116" actId="20577"/>
          <ac:spMkLst>
            <pc:docMk/>
            <pc:sldMk cId="2116667414" sldId="761"/>
            <ac:spMk id="2" creationId="{044C28D3-2815-4622-5038-E825728C8BA0}"/>
          </ac:spMkLst>
        </pc:spChg>
      </pc:sldChg>
      <pc:sldChg chg="addSp modSp new mod setBg">
        <pc:chgData name="Hanne Holmelund von Sehested" userId="b92cad2f-4ea1-43fa-a59c-1f9b0eb09d8b" providerId="ADAL" clId="{258E73F5-8642-4B3C-99BF-B006132F7B00}" dt="2025-08-30T15:09:26.437" v="219" actId="1037"/>
        <pc:sldMkLst>
          <pc:docMk/>
          <pc:sldMk cId="1664418616" sldId="762"/>
        </pc:sldMkLst>
        <pc:spChg chg="add mod">
          <ac:chgData name="Hanne Holmelund von Sehested" userId="b92cad2f-4ea1-43fa-a59c-1f9b0eb09d8b" providerId="ADAL" clId="{258E73F5-8642-4B3C-99BF-B006132F7B00}" dt="2025-08-30T15:06:24.161" v="153" actId="1076"/>
          <ac:spMkLst>
            <pc:docMk/>
            <pc:sldMk cId="1664418616" sldId="762"/>
            <ac:spMk id="3" creationId="{217F7E9C-CAFE-D2A0-BFEE-4D093621117B}"/>
          </ac:spMkLst>
        </pc:spChg>
        <pc:picChg chg="add mod">
          <ac:chgData name="Hanne Holmelund von Sehested" userId="b92cad2f-4ea1-43fa-a59c-1f9b0eb09d8b" providerId="ADAL" clId="{258E73F5-8642-4B3C-99BF-B006132F7B00}" dt="2025-08-30T15:09:26.437" v="219" actId="1037"/>
          <ac:picMkLst>
            <pc:docMk/>
            <pc:sldMk cId="1664418616" sldId="762"/>
            <ac:picMk id="2" creationId="{364D5741-C0C3-9F04-B3EA-7D6BD052CF62}"/>
          </ac:picMkLst>
        </pc:picChg>
      </pc:sldChg>
      <pc:sldChg chg="addSp modSp new mod">
        <pc:chgData name="Hanne Holmelund von Sehested" userId="b92cad2f-4ea1-43fa-a59c-1f9b0eb09d8b" providerId="ADAL" clId="{258E73F5-8642-4B3C-99BF-B006132F7B00}" dt="2025-08-30T15:09:06.553" v="201" actId="14100"/>
        <pc:sldMkLst>
          <pc:docMk/>
          <pc:sldMk cId="2431928441" sldId="763"/>
        </pc:sldMkLst>
        <pc:spChg chg="add mod">
          <ac:chgData name="Hanne Holmelund von Sehested" userId="b92cad2f-4ea1-43fa-a59c-1f9b0eb09d8b" providerId="ADAL" clId="{258E73F5-8642-4B3C-99BF-B006132F7B00}" dt="2025-08-30T15:08:33.712" v="195" actId="20577"/>
          <ac:spMkLst>
            <pc:docMk/>
            <pc:sldMk cId="2431928441" sldId="763"/>
            <ac:spMk id="3" creationId="{62B354D4-330D-F8EA-AD3F-9775A41CDCBF}"/>
          </ac:spMkLst>
        </pc:spChg>
        <pc:picChg chg="add mod">
          <ac:chgData name="Hanne Holmelund von Sehested" userId="b92cad2f-4ea1-43fa-a59c-1f9b0eb09d8b" providerId="ADAL" clId="{258E73F5-8642-4B3C-99BF-B006132F7B00}" dt="2025-08-30T15:09:06.553" v="201" actId="14100"/>
          <ac:picMkLst>
            <pc:docMk/>
            <pc:sldMk cId="2431928441" sldId="763"/>
            <ac:picMk id="2" creationId="{E061B41F-2F8A-9ECC-7BAA-B2DF0C3899FC}"/>
          </ac:picMkLst>
        </pc:picChg>
      </pc:sldChg>
      <pc:sldChg chg="modSp new mod setBg">
        <pc:chgData name="Hanne Holmelund von Sehested" userId="b92cad2f-4ea1-43fa-a59c-1f9b0eb09d8b" providerId="ADAL" clId="{258E73F5-8642-4B3C-99BF-B006132F7B00}" dt="2025-09-05T09:26:42.033" v="1012"/>
        <pc:sldMkLst>
          <pc:docMk/>
          <pc:sldMk cId="1805725461" sldId="764"/>
        </pc:sldMkLst>
        <pc:spChg chg="mod">
          <ac:chgData name="Hanne Holmelund von Sehested" userId="b92cad2f-4ea1-43fa-a59c-1f9b0eb09d8b" providerId="ADAL" clId="{258E73F5-8642-4B3C-99BF-B006132F7B00}" dt="2025-08-30T15:22:26.412" v="236" actId="20577"/>
          <ac:spMkLst>
            <pc:docMk/>
            <pc:sldMk cId="1805725461" sldId="764"/>
            <ac:spMk id="2" creationId="{AE171325-86E9-4AA3-2A73-FFB245976846}"/>
          </ac:spMkLst>
        </pc:spChg>
      </pc:sldChg>
      <pc:sldChg chg="addSp modSp new mod">
        <pc:chgData name="Hanne Holmelund von Sehested" userId="b92cad2f-4ea1-43fa-a59c-1f9b0eb09d8b" providerId="ADAL" clId="{258E73F5-8642-4B3C-99BF-B006132F7B00}" dt="2025-08-30T15:29:21.963" v="266" actId="14100"/>
        <pc:sldMkLst>
          <pc:docMk/>
          <pc:sldMk cId="2962410486" sldId="765"/>
        </pc:sldMkLst>
        <pc:spChg chg="add mod">
          <ac:chgData name="Hanne Holmelund von Sehested" userId="b92cad2f-4ea1-43fa-a59c-1f9b0eb09d8b" providerId="ADAL" clId="{258E73F5-8642-4B3C-99BF-B006132F7B00}" dt="2025-08-30T15:29:07.234" v="263" actId="20577"/>
          <ac:spMkLst>
            <pc:docMk/>
            <pc:sldMk cId="2962410486" sldId="765"/>
            <ac:spMk id="3" creationId="{7A090288-AFB4-776C-41DA-0B793C1E6901}"/>
          </ac:spMkLst>
        </pc:spChg>
        <pc:picChg chg="add mod">
          <ac:chgData name="Hanne Holmelund von Sehested" userId="b92cad2f-4ea1-43fa-a59c-1f9b0eb09d8b" providerId="ADAL" clId="{258E73F5-8642-4B3C-99BF-B006132F7B00}" dt="2025-08-30T15:29:21.963" v="266" actId="14100"/>
          <ac:picMkLst>
            <pc:docMk/>
            <pc:sldMk cId="2962410486" sldId="765"/>
            <ac:picMk id="2" creationId="{E5941A68-29D4-FAF3-E50F-3BE2319998DD}"/>
          </ac:picMkLst>
        </pc:picChg>
      </pc:sldChg>
      <pc:sldChg chg="addSp modSp new mod ord">
        <pc:chgData name="Hanne Holmelund von Sehested" userId="b92cad2f-4ea1-43fa-a59c-1f9b0eb09d8b" providerId="ADAL" clId="{258E73F5-8642-4B3C-99BF-B006132F7B00}" dt="2025-08-30T17:34:38.601" v="493"/>
        <pc:sldMkLst>
          <pc:docMk/>
          <pc:sldMk cId="4231028853" sldId="766"/>
        </pc:sldMkLst>
        <pc:spChg chg="add mod">
          <ac:chgData name="Hanne Holmelund von Sehested" userId="b92cad2f-4ea1-43fa-a59c-1f9b0eb09d8b" providerId="ADAL" clId="{258E73F5-8642-4B3C-99BF-B006132F7B00}" dt="2025-08-30T15:30:48.747" v="283" actId="1076"/>
          <ac:spMkLst>
            <pc:docMk/>
            <pc:sldMk cId="4231028853" sldId="766"/>
            <ac:spMk id="3" creationId="{1BD4E6F6-6828-6016-970C-014B118D509E}"/>
          </ac:spMkLst>
        </pc:spChg>
        <pc:picChg chg="add mod">
          <ac:chgData name="Hanne Holmelund von Sehested" userId="b92cad2f-4ea1-43fa-a59c-1f9b0eb09d8b" providerId="ADAL" clId="{258E73F5-8642-4B3C-99BF-B006132F7B00}" dt="2025-08-30T15:31:16.687" v="287" actId="1076"/>
          <ac:picMkLst>
            <pc:docMk/>
            <pc:sldMk cId="4231028853" sldId="766"/>
            <ac:picMk id="2" creationId="{1A1101D6-067D-6D85-4264-D0E0B6BC9B5A}"/>
          </ac:picMkLst>
        </pc:picChg>
      </pc:sldChg>
      <pc:sldChg chg="addSp modSp new mod ord">
        <pc:chgData name="Hanne Holmelund von Sehested" userId="b92cad2f-4ea1-43fa-a59c-1f9b0eb09d8b" providerId="ADAL" clId="{258E73F5-8642-4B3C-99BF-B006132F7B00}" dt="2025-09-05T09:24:27.708" v="995"/>
        <pc:sldMkLst>
          <pc:docMk/>
          <pc:sldMk cId="2255985224" sldId="767"/>
        </pc:sldMkLst>
        <pc:spChg chg="add mod">
          <ac:chgData name="Hanne Holmelund von Sehested" userId="b92cad2f-4ea1-43fa-a59c-1f9b0eb09d8b" providerId="ADAL" clId="{258E73F5-8642-4B3C-99BF-B006132F7B00}" dt="2025-08-30T15:32:50.818" v="311" actId="1076"/>
          <ac:spMkLst>
            <pc:docMk/>
            <pc:sldMk cId="2255985224" sldId="767"/>
            <ac:spMk id="3" creationId="{914EF86F-0C08-47B1-4D1C-AA790323A082}"/>
          </ac:spMkLst>
        </pc:spChg>
        <pc:picChg chg="add mod">
          <ac:chgData name="Hanne Holmelund von Sehested" userId="b92cad2f-4ea1-43fa-a59c-1f9b0eb09d8b" providerId="ADAL" clId="{258E73F5-8642-4B3C-99BF-B006132F7B00}" dt="2025-08-30T15:33:07.922" v="315" actId="1076"/>
          <ac:picMkLst>
            <pc:docMk/>
            <pc:sldMk cId="2255985224" sldId="767"/>
            <ac:picMk id="2" creationId="{06434C57-2D52-AA26-6D64-70082913ABEA}"/>
          </ac:picMkLst>
        </pc:picChg>
      </pc:sldChg>
      <pc:sldChg chg="addSp modSp new mod ord">
        <pc:chgData name="Hanne Holmelund von Sehested" userId="b92cad2f-4ea1-43fa-a59c-1f9b0eb09d8b" providerId="ADAL" clId="{258E73F5-8642-4B3C-99BF-B006132F7B00}" dt="2025-09-01T07:15:16.795" v="772" actId="114"/>
        <pc:sldMkLst>
          <pc:docMk/>
          <pc:sldMk cId="3706371040" sldId="768"/>
        </pc:sldMkLst>
        <pc:spChg chg="add mod">
          <ac:chgData name="Hanne Holmelund von Sehested" userId="b92cad2f-4ea1-43fa-a59c-1f9b0eb09d8b" providerId="ADAL" clId="{258E73F5-8642-4B3C-99BF-B006132F7B00}" dt="2025-09-01T07:15:16.795" v="772" actId="114"/>
          <ac:spMkLst>
            <pc:docMk/>
            <pc:sldMk cId="3706371040" sldId="768"/>
            <ac:spMk id="3" creationId="{F6C1D870-3E80-01E6-AB2F-B9A502C4B24C}"/>
          </ac:spMkLst>
        </pc:spChg>
        <pc:picChg chg="add mod">
          <ac:chgData name="Hanne Holmelund von Sehested" userId="b92cad2f-4ea1-43fa-a59c-1f9b0eb09d8b" providerId="ADAL" clId="{258E73F5-8642-4B3C-99BF-B006132F7B00}" dt="2025-08-30T15:33:50.481" v="318" actId="1076"/>
          <ac:picMkLst>
            <pc:docMk/>
            <pc:sldMk cId="3706371040" sldId="768"/>
            <ac:picMk id="2" creationId="{50BB6A8E-1A12-54BC-48A1-8992C27124D8}"/>
          </ac:picMkLst>
        </pc:picChg>
      </pc:sldChg>
      <pc:sldChg chg="modSp new mod setBg">
        <pc:chgData name="Hanne Holmelund von Sehested" userId="b92cad2f-4ea1-43fa-a59c-1f9b0eb09d8b" providerId="ADAL" clId="{258E73F5-8642-4B3C-99BF-B006132F7B00}" dt="2025-09-05T09:26:42.033" v="1012"/>
        <pc:sldMkLst>
          <pc:docMk/>
          <pc:sldMk cId="881009580" sldId="769"/>
        </pc:sldMkLst>
        <pc:spChg chg="mod">
          <ac:chgData name="Hanne Holmelund von Sehested" userId="b92cad2f-4ea1-43fa-a59c-1f9b0eb09d8b" providerId="ADAL" clId="{258E73F5-8642-4B3C-99BF-B006132F7B00}" dt="2025-08-30T15:36:01.959" v="335" actId="207"/>
          <ac:spMkLst>
            <pc:docMk/>
            <pc:sldMk cId="881009580" sldId="769"/>
            <ac:spMk id="2" creationId="{4C7D7711-5F13-9851-03EF-CBF531782A84}"/>
          </ac:spMkLst>
        </pc:spChg>
      </pc:sldChg>
      <pc:sldChg chg="addSp delSp modSp new mod ord modNotesTx">
        <pc:chgData name="Hanne Holmelund von Sehested" userId="b92cad2f-4ea1-43fa-a59c-1f9b0eb09d8b" providerId="ADAL" clId="{258E73F5-8642-4B3C-99BF-B006132F7B00}" dt="2025-08-30T17:34:41.702" v="495"/>
        <pc:sldMkLst>
          <pc:docMk/>
          <pc:sldMk cId="522377626" sldId="770"/>
        </pc:sldMkLst>
        <pc:spChg chg="add mod">
          <ac:chgData name="Hanne Holmelund von Sehested" userId="b92cad2f-4ea1-43fa-a59c-1f9b0eb09d8b" providerId="ADAL" clId="{258E73F5-8642-4B3C-99BF-B006132F7B00}" dt="2025-08-30T16:02:48.836" v="414" actId="1076"/>
          <ac:spMkLst>
            <pc:docMk/>
            <pc:sldMk cId="522377626" sldId="770"/>
            <ac:spMk id="7" creationId="{F162B1C2-A405-C3D7-18C3-050D54D1601F}"/>
          </ac:spMkLst>
        </pc:spChg>
        <pc:picChg chg="add mod">
          <ac:chgData name="Hanne Holmelund von Sehested" userId="b92cad2f-4ea1-43fa-a59c-1f9b0eb09d8b" providerId="ADAL" clId="{258E73F5-8642-4B3C-99BF-B006132F7B00}" dt="2025-08-30T15:51:25.496" v="364" actId="1076"/>
          <ac:picMkLst>
            <pc:docMk/>
            <pc:sldMk cId="522377626" sldId="770"/>
            <ac:picMk id="1026" creationId="{AA0A08C6-57E7-A572-2228-4F44E0D8A533}"/>
          </ac:picMkLst>
        </pc:picChg>
      </pc:sldChg>
      <pc:sldChg chg="modSp new mod setBg">
        <pc:chgData name="Hanne Holmelund von Sehested" userId="b92cad2f-4ea1-43fa-a59c-1f9b0eb09d8b" providerId="ADAL" clId="{258E73F5-8642-4B3C-99BF-B006132F7B00}" dt="2025-09-05T09:26:42.033" v="1012"/>
        <pc:sldMkLst>
          <pc:docMk/>
          <pc:sldMk cId="1575685570" sldId="771"/>
        </pc:sldMkLst>
        <pc:spChg chg="mod">
          <ac:chgData name="Hanne Holmelund von Sehested" userId="b92cad2f-4ea1-43fa-a59c-1f9b0eb09d8b" providerId="ADAL" clId="{258E73F5-8642-4B3C-99BF-B006132F7B00}" dt="2025-08-30T15:54:34.153" v="385" actId="207"/>
          <ac:spMkLst>
            <pc:docMk/>
            <pc:sldMk cId="1575685570" sldId="771"/>
            <ac:spMk id="2" creationId="{F09A476A-6FDE-565D-DCFE-8B044E55F64E}"/>
          </ac:spMkLst>
        </pc:spChg>
      </pc:sldChg>
      <pc:sldChg chg="addSp modSp new mod">
        <pc:chgData name="Hanne Holmelund von Sehested" userId="b92cad2f-4ea1-43fa-a59c-1f9b0eb09d8b" providerId="ADAL" clId="{258E73F5-8642-4B3C-99BF-B006132F7B00}" dt="2025-08-30T15:57:49.433" v="407" actId="1036"/>
        <pc:sldMkLst>
          <pc:docMk/>
          <pc:sldMk cId="632490758" sldId="772"/>
        </pc:sldMkLst>
        <pc:spChg chg="add mod">
          <ac:chgData name="Hanne Holmelund von Sehested" userId="b92cad2f-4ea1-43fa-a59c-1f9b0eb09d8b" providerId="ADAL" clId="{258E73F5-8642-4B3C-99BF-B006132F7B00}" dt="2025-08-30T15:57:49.433" v="407" actId="1036"/>
          <ac:spMkLst>
            <pc:docMk/>
            <pc:sldMk cId="632490758" sldId="772"/>
            <ac:spMk id="3" creationId="{176C47EF-4C3A-F2C7-6F14-B9CFF473BEBB}"/>
          </ac:spMkLst>
        </pc:spChg>
        <pc:picChg chg="add mod">
          <ac:chgData name="Hanne Holmelund von Sehested" userId="b92cad2f-4ea1-43fa-a59c-1f9b0eb09d8b" providerId="ADAL" clId="{258E73F5-8642-4B3C-99BF-B006132F7B00}" dt="2025-08-30T15:55:56.484" v="390" actId="14100"/>
          <ac:picMkLst>
            <pc:docMk/>
            <pc:sldMk cId="632490758" sldId="772"/>
            <ac:picMk id="2" creationId="{A22B481E-8088-80E3-460A-901BA48B7D20}"/>
          </ac:picMkLst>
        </pc:picChg>
      </pc:sldChg>
      <pc:sldChg chg="addSp modSp new mod ord">
        <pc:chgData name="Hanne Holmelund von Sehested" userId="b92cad2f-4ea1-43fa-a59c-1f9b0eb09d8b" providerId="ADAL" clId="{258E73F5-8642-4B3C-99BF-B006132F7B00}" dt="2025-09-05T09:25:15.549" v="1003"/>
        <pc:sldMkLst>
          <pc:docMk/>
          <pc:sldMk cId="798605852" sldId="773"/>
        </pc:sldMkLst>
        <pc:spChg chg="add mod">
          <ac:chgData name="Hanne Holmelund von Sehested" userId="b92cad2f-4ea1-43fa-a59c-1f9b0eb09d8b" providerId="ADAL" clId="{258E73F5-8642-4B3C-99BF-B006132F7B00}" dt="2025-08-30T16:03:33.315" v="423" actId="1076"/>
          <ac:spMkLst>
            <pc:docMk/>
            <pc:sldMk cId="798605852" sldId="773"/>
            <ac:spMk id="3" creationId="{43A6DB54-6BEB-18FF-B381-07DCFFD8BED9}"/>
          </ac:spMkLst>
        </pc:spChg>
        <pc:picChg chg="add mod">
          <ac:chgData name="Hanne Holmelund von Sehested" userId="b92cad2f-4ea1-43fa-a59c-1f9b0eb09d8b" providerId="ADAL" clId="{258E73F5-8642-4B3C-99BF-B006132F7B00}" dt="2025-08-30T16:02:38.652" v="413" actId="14100"/>
          <ac:picMkLst>
            <pc:docMk/>
            <pc:sldMk cId="798605852" sldId="773"/>
            <ac:picMk id="2" creationId="{8448D39D-9485-8A7B-4EB5-FE1C828AF125}"/>
          </ac:picMkLst>
        </pc:picChg>
      </pc:sldChg>
      <pc:sldChg chg="addSp modSp new mod ord">
        <pc:chgData name="Hanne Holmelund von Sehested" userId="b92cad2f-4ea1-43fa-a59c-1f9b0eb09d8b" providerId="ADAL" clId="{258E73F5-8642-4B3C-99BF-B006132F7B00}" dt="2025-09-05T09:24:49.498" v="1001"/>
        <pc:sldMkLst>
          <pc:docMk/>
          <pc:sldMk cId="591927252" sldId="774"/>
        </pc:sldMkLst>
        <pc:spChg chg="add mod">
          <ac:chgData name="Hanne Holmelund von Sehested" userId="b92cad2f-4ea1-43fa-a59c-1f9b0eb09d8b" providerId="ADAL" clId="{258E73F5-8642-4B3C-99BF-B006132F7B00}" dt="2025-08-30T16:05:05.513" v="438" actId="20577"/>
          <ac:spMkLst>
            <pc:docMk/>
            <pc:sldMk cId="591927252" sldId="774"/>
            <ac:spMk id="3" creationId="{3360D506-31B2-D035-1CDC-6A551BD32A19}"/>
          </ac:spMkLst>
        </pc:spChg>
        <pc:picChg chg="add mod">
          <ac:chgData name="Hanne Holmelund von Sehested" userId="b92cad2f-4ea1-43fa-a59c-1f9b0eb09d8b" providerId="ADAL" clId="{258E73F5-8642-4B3C-99BF-B006132F7B00}" dt="2025-08-30T16:05:24.759" v="442" actId="1076"/>
          <ac:picMkLst>
            <pc:docMk/>
            <pc:sldMk cId="591927252" sldId="774"/>
            <ac:picMk id="2" creationId="{8D0024DB-5F2E-673D-C355-D2F6C5E1F586}"/>
          </ac:picMkLst>
        </pc:picChg>
      </pc:sldChg>
      <pc:sldChg chg="addSp modSp new mod ord">
        <pc:chgData name="Hanne Holmelund von Sehested" userId="b92cad2f-4ea1-43fa-a59c-1f9b0eb09d8b" providerId="ADAL" clId="{258E73F5-8642-4B3C-99BF-B006132F7B00}" dt="2025-09-05T09:24:38.789" v="999"/>
        <pc:sldMkLst>
          <pc:docMk/>
          <pc:sldMk cId="3016811700" sldId="775"/>
        </pc:sldMkLst>
        <pc:spChg chg="add mod">
          <ac:chgData name="Hanne Holmelund von Sehested" userId="b92cad2f-4ea1-43fa-a59c-1f9b0eb09d8b" providerId="ADAL" clId="{258E73F5-8642-4B3C-99BF-B006132F7B00}" dt="2025-08-30T16:07:09.680" v="460" actId="20577"/>
          <ac:spMkLst>
            <pc:docMk/>
            <pc:sldMk cId="3016811700" sldId="775"/>
            <ac:spMk id="3" creationId="{A29EBA21-6644-9162-4F16-466987E8F59B}"/>
          </ac:spMkLst>
        </pc:spChg>
        <pc:picChg chg="add mod">
          <ac:chgData name="Hanne Holmelund von Sehested" userId="b92cad2f-4ea1-43fa-a59c-1f9b0eb09d8b" providerId="ADAL" clId="{258E73F5-8642-4B3C-99BF-B006132F7B00}" dt="2025-08-30T16:06:11.901" v="450" actId="14100"/>
          <ac:picMkLst>
            <pc:docMk/>
            <pc:sldMk cId="3016811700" sldId="775"/>
            <ac:picMk id="2" creationId="{A241BD26-C5B1-BF33-8A83-ECACE88075C5}"/>
          </ac:picMkLst>
        </pc:picChg>
      </pc:sldChg>
      <pc:sldChg chg="addSp modSp new mod ord">
        <pc:chgData name="Hanne Holmelund von Sehested" userId="b92cad2f-4ea1-43fa-a59c-1f9b0eb09d8b" providerId="ADAL" clId="{258E73F5-8642-4B3C-99BF-B006132F7B00}" dt="2025-09-05T09:24:22.453" v="993"/>
        <pc:sldMkLst>
          <pc:docMk/>
          <pc:sldMk cId="4046080103" sldId="776"/>
        </pc:sldMkLst>
        <pc:spChg chg="add mod">
          <ac:chgData name="Hanne Holmelund von Sehested" userId="b92cad2f-4ea1-43fa-a59c-1f9b0eb09d8b" providerId="ADAL" clId="{258E73F5-8642-4B3C-99BF-B006132F7B00}" dt="2025-08-30T16:08:24.608" v="472" actId="20577"/>
          <ac:spMkLst>
            <pc:docMk/>
            <pc:sldMk cId="4046080103" sldId="776"/>
            <ac:spMk id="3" creationId="{719F6108-6D33-8053-A79A-DBA9A2162B31}"/>
          </ac:spMkLst>
        </pc:spChg>
        <pc:picChg chg="add mod">
          <ac:chgData name="Hanne Holmelund von Sehested" userId="b92cad2f-4ea1-43fa-a59c-1f9b0eb09d8b" providerId="ADAL" clId="{258E73F5-8642-4B3C-99BF-B006132F7B00}" dt="2025-08-30T16:08:46.008" v="477" actId="14100"/>
          <ac:picMkLst>
            <pc:docMk/>
            <pc:sldMk cId="4046080103" sldId="776"/>
            <ac:picMk id="2" creationId="{2792FB65-5B8F-AC8F-1EAA-0AA3BEC5CE3A}"/>
          </ac:picMkLst>
        </pc:picChg>
      </pc:sldChg>
      <pc:sldChg chg="new del ord">
        <pc:chgData name="Hanne Holmelund von Sehested" userId="b92cad2f-4ea1-43fa-a59c-1f9b0eb09d8b" providerId="ADAL" clId="{258E73F5-8642-4B3C-99BF-B006132F7B00}" dt="2025-09-05T10:46:07.051" v="1302" actId="2696"/>
        <pc:sldMkLst>
          <pc:docMk/>
          <pc:sldMk cId="4201399918" sldId="777"/>
        </pc:sldMkLst>
      </pc:sldChg>
      <pc:sldChg chg="add del">
        <pc:chgData name="Hanne Holmelund von Sehested" userId="b92cad2f-4ea1-43fa-a59c-1f9b0eb09d8b" providerId="ADAL" clId="{258E73F5-8642-4B3C-99BF-B006132F7B00}" dt="2025-09-05T09:29:53.358" v="1070"/>
        <pc:sldMkLst>
          <pc:docMk/>
          <pc:sldMk cId="491986731" sldId="778"/>
        </pc:sldMkLst>
      </pc:sldChg>
      <pc:sldChg chg="add del">
        <pc:chgData name="Hanne Holmelund von Sehested" userId="b92cad2f-4ea1-43fa-a59c-1f9b0eb09d8b" providerId="ADAL" clId="{258E73F5-8642-4B3C-99BF-B006132F7B00}" dt="2025-09-05T09:30:01.138" v="1072"/>
        <pc:sldMkLst>
          <pc:docMk/>
          <pc:sldMk cId="1816750957" sldId="778"/>
        </pc:sldMkLst>
      </pc:sldChg>
      <pc:sldChg chg="addSp modSp new mod ord">
        <pc:chgData name="Hanne Holmelund von Sehested" userId="b92cad2f-4ea1-43fa-a59c-1f9b0eb09d8b" providerId="ADAL" clId="{258E73F5-8642-4B3C-99BF-B006132F7B00}" dt="2025-09-05T10:48:18.231" v="1313"/>
        <pc:sldMkLst>
          <pc:docMk/>
          <pc:sldMk cId="2454153092" sldId="778"/>
        </pc:sldMkLst>
        <pc:spChg chg="add mod">
          <ac:chgData name="Hanne Holmelund von Sehested" userId="b92cad2f-4ea1-43fa-a59c-1f9b0eb09d8b" providerId="ADAL" clId="{258E73F5-8642-4B3C-99BF-B006132F7B00}" dt="2025-09-05T10:35:27.686" v="1229"/>
          <ac:spMkLst>
            <pc:docMk/>
            <pc:sldMk cId="2454153092" sldId="778"/>
            <ac:spMk id="3" creationId="{133DA781-717A-21D4-10D0-F5FF604528BC}"/>
          </ac:spMkLst>
        </pc:spChg>
        <pc:picChg chg="add mod">
          <ac:chgData name="Hanne Holmelund von Sehested" userId="b92cad2f-4ea1-43fa-a59c-1f9b0eb09d8b" providerId="ADAL" clId="{258E73F5-8642-4B3C-99BF-B006132F7B00}" dt="2025-09-05T10:35:34.035" v="1230" actId="1076"/>
          <ac:picMkLst>
            <pc:docMk/>
            <pc:sldMk cId="2454153092" sldId="778"/>
            <ac:picMk id="2" creationId="{C8150D56-0682-1C94-0D67-748E051F9ACE}"/>
          </ac:picMkLst>
        </pc:picChg>
        <pc:picChg chg="add mod">
          <ac:chgData name="Hanne Holmelund von Sehested" userId="b92cad2f-4ea1-43fa-a59c-1f9b0eb09d8b" providerId="ADAL" clId="{258E73F5-8642-4B3C-99BF-B006132F7B00}" dt="2025-09-05T10:35:36.495" v="1231" actId="1076"/>
          <ac:picMkLst>
            <pc:docMk/>
            <pc:sldMk cId="2454153092" sldId="778"/>
            <ac:picMk id="3074" creationId="{22B43D70-017D-D4D3-2E00-EC2DEC9D446C}"/>
          </ac:picMkLst>
        </pc:picChg>
      </pc:sldChg>
      <pc:sldChg chg="addSp delSp modSp new mod setBg">
        <pc:chgData name="Hanne Holmelund von Sehested" userId="b92cad2f-4ea1-43fa-a59c-1f9b0eb09d8b" providerId="ADAL" clId="{258E73F5-8642-4B3C-99BF-B006132F7B00}" dt="2025-09-05T10:47:20.689" v="1309" actId="207"/>
        <pc:sldMkLst>
          <pc:docMk/>
          <pc:sldMk cId="1549911711" sldId="779"/>
        </pc:sldMkLst>
        <pc:spChg chg="mod">
          <ac:chgData name="Hanne Holmelund von Sehested" userId="b92cad2f-4ea1-43fa-a59c-1f9b0eb09d8b" providerId="ADAL" clId="{258E73F5-8642-4B3C-99BF-B006132F7B00}" dt="2025-09-05T10:45:45.102" v="1301" actId="207"/>
          <ac:spMkLst>
            <pc:docMk/>
            <pc:sldMk cId="1549911711" sldId="779"/>
            <ac:spMk id="2" creationId="{8917F681-DCC0-91B3-5947-9EBD7DB937B9}"/>
          </ac:spMkLst>
        </pc:spChg>
        <pc:spChg chg="mod">
          <ac:chgData name="Hanne Holmelund von Sehested" userId="b92cad2f-4ea1-43fa-a59c-1f9b0eb09d8b" providerId="ADAL" clId="{258E73F5-8642-4B3C-99BF-B006132F7B00}" dt="2025-09-05T10:47:20.689" v="1309" actId="207"/>
          <ac:spMkLst>
            <pc:docMk/>
            <pc:sldMk cId="1549911711" sldId="779"/>
            <ac:spMk id="3" creationId="{1F529C38-98B2-E31D-FCB3-74B333C4D343}"/>
          </ac:spMkLst>
        </pc:spChg>
      </pc:sldChg>
      <pc:sldChg chg="addSp delSp modSp new mod setBg">
        <pc:chgData name="Hanne Holmelund von Sehested" userId="b92cad2f-4ea1-43fa-a59c-1f9b0eb09d8b" providerId="ADAL" clId="{258E73F5-8642-4B3C-99BF-B006132F7B00}" dt="2025-09-07T17:46:52.404" v="1456" actId="20577"/>
        <pc:sldMkLst>
          <pc:docMk/>
          <pc:sldMk cId="730466311" sldId="780"/>
        </pc:sldMkLst>
        <pc:spChg chg="add del">
          <ac:chgData name="Hanne Holmelund von Sehested" userId="b92cad2f-4ea1-43fa-a59c-1f9b0eb09d8b" providerId="ADAL" clId="{258E73F5-8642-4B3C-99BF-B006132F7B00}" dt="2025-09-07T17:37:21.578" v="1318" actId="22"/>
          <ac:spMkLst>
            <pc:docMk/>
            <pc:sldMk cId="730466311" sldId="780"/>
            <ac:spMk id="3" creationId="{B8BFBFB4-A24F-7D5D-118B-06DD4CB410D1}"/>
          </ac:spMkLst>
        </pc:spChg>
        <pc:spChg chg="add mod">
          <ac:chgData name="Hanne Holmelund von Sehested" userId="b92cad2f-4ea1-43fa-a59c-1f9b0eb09d8b" providerId="ADAL" clId="{258E73F5-8642-4B3C-99BF-B006132F7B00}" dt="2025-09-07T17:46:52.404" v="1456" actId="20577"/>
          <ac:spMkLst>
            <pc:docMk/>
            <pc:sldMk cId="730466311" sldId="780"/>
            <ac:spMk id="5" creationId="{2455D2D8-40F9-59BC-45B5-A0C191F0414E}"/>
          </ac:spMkLst>
        </pc:spChg>
      </pc:sldChg>
      <pc:sldMasterChg chg="add setBg addSldLayout modSldLayout">
        <pc:chgData name="Hanne Holmelund von Sehested" userId="b92cad2f-4ea1-43fa-a59c-1f9b0eb09d8b" providerId="ADAL" clId="{258E73F5-8642-4B3C-99BF-B006132F7B00}" dt="2025-09-05T09:26:42.033" v="1012"/>
        <pc:sldMasterMkLst>
          <pc:docMk/>
          <pc:sldMasterMk cId="2270741622" sldId="2147483648"/>
        </pc:sldMasterMkLst>
        <pc:sldLayoutChg chg="add setBg">
          <pc:chgData name="Hanne Holmelund von Sehested" userId="b92cad2f-4ea1-43fa-a59c-1f9b0eb09d8b" providerId="ADAL" clId="{258E73F5-8642-4B3C-99BF-B006132F7B00}" dt="2025-09-05T09:26:42.033" v="1012"/>
          <pc:sldLayoutMkLst>
            <pc:docMk/>
            <pc:sldMasterMk cId="2270741622" sldId="2147483648"/>
            <pc:sldLayoutMk cId="781319654" sldId="2147483654"/>
          </pc:sldLayoutMkLst>
        </pc:sldLayoutChg>
        <pc:sldLayoutChg chg="add setBg">
          <pc:chgData name="Hanne Holmelund von Sehested" userId="b92cad2f-4ea1-43fa-a59c-1f9b0eb09d8b" providerId="ADAL" clId="{258E73F5-8642-4B3C-99BF-B006132F7B00}" dt="2025-09-05T09:26:42.033" v="1012"/>
          <pc:sldLayoutMkLst>
            <pc:docMk/>
            <pc:sldMasterMk cId="2270741622" sldId="2147483648"/>
            <pc:sldLayoutMk cId="2683270305" sldId="2147483655"/>
          </pc:sldLayoutMkLst>
        </pc:sldLayoutChg>
      </pc:sldMasterChg>
      <pc:sldMasterChg chg="replId setBg modSldLayout">
        <pc:chgData name="Hanne Holmelund von Sehested" userId="b92cad2f-4ea1-43fa-a59c-1f9b0eb09d8b" providerId="ADAL" clId="{258E73F5-8642-4B3C-99BF-B006132F7B00}" dt="2025-09-05T09:26:42.033" v="1012"/>
        <pc:sldMasterMkLst>
          <pc:docMk/>
          <pc:sldMasterMk cId="3136507971" sldId="2147483661"/>
        </pc:sldMasterMkLst>
        <pc:sldLayoutChg chg="setBg">
          <pc:chgData name="Hanne Holmelund von Sehested" userId="b92cad2f-4ea1-43fa-a59c-1f9b0eb09d8b" providerId="ADAL" clId="{258E73F5-8642-4B3C-99BF-B006132F7B00}" dt="2025-09-05T09:26:42.033" v="1012"/>
          <pc:sldLayoutMkLst>
            <pc:docMk/>
            <pc:sldMasterMk cId="3136507971" sldId="2147483661"/>
            <pc:sldLayoutMk cId="3162494114" sldId="2147483649"/>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893775661" sldId="2147483650"/>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4130544928" sldId="2147483651"/>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365014421" sldId="2147483652"/>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2311271526" sldId="2147483653"/>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3371945869" sldId="2147483656"/>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3127277349" sldId="2147483657"/>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1408063531" sldId="2147483658"/>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950515572" sldId="2147483659"/>
          </pc:sldLayoutMkLst>
        </pc:sldLayoutChg>
        <pc:sldLayoutChg chg="setBg">
          <pc:chgData name="Hanne Holmelund von Sehested" userId="b92cad2f-4ea1-43fa-a59c-1f9b0eb09d8b" providerId="ADAL" clId="{258E73F5-8642-4B3C-99BF-B006132F7B00}" dt="2025-09-05T09:26:42.033" v="1012"/>
          <pc:sldLayoutMkLst>
            <pc:docMk/>
            <pc:sldMasterMk cId="3136507971" sldId="2147483661"/>
            <pc:sldLayoutMk cId="3309607705" sldId="2147483660"/>
          </pc:sldLayoutMkLst>
        </pc:sldLayoutChg>
        <pc:sldLayoutChg chg="replId setBg">
          <pc:chgData name="Hanne Holmelund von Sehested" userId="b92cad2f-4ea1-43fa-a59c-1f9b0eb09d8b" providerId="ADAL" clId="{258E73F5-8642-4B3C-99BF-B006132F7B00}" dt="2025-09-05T09:26:42.033" v="1012"/>
          <pc:sldLayoutMkLst>
            <pc:docMk/>
            <pc:sldMasterMk cId="3136507971" sldId="2147483661"/>
            <pc:sldLayoutMk cId="2033906032" sldId="2147483662"/>
          </pc:sldLayoutMkLst>
        </pc:sldLayoutChg>
        <pc:sldLayoutChg chg="replId setBg">
          <pc:chgData name="Hanne Holmelund von Sehested" userId="b92cad2f-4ea1-43fa-a59c-1f9b0eb09d8b" providerId="ADAL" clId="{258E73F5-8642-4B3C-99BF-B006132F7B00}" dt="2025-09-05T09:26:42.033" v="1012"/>
          <pc:sldLayoutMkLst>
            <pc:docMk/>
            <pc:sldMasterMk cId="3136507971" sldId="2147483661"/>
            <pc:sldLayoutMk cId="1545097045" sldId="2147483664"/>
          </pc:sldLayoutMkLst>
        </pc:sldLayoutChg>
      </pc:sldMasterChg>
      <pc:sldMasterChg chg="add replId setBg addSldLayout modSldLayout">
        <pc:chgData name="Hanne Holmelund von Sehested" userId="b92cad2f-4ea1-43fa-a59c-1f9b0eb09d8b" providerId="ADAL" clId="{258E73F5-8642-4B3C-99BF-B006132F7B00}" dt="2025-09-05T09:26:42.033" v="1012"/>
        <pc:sldMasterMkLst>
          <pc:docMk/>
          <pc:sldMasterMk cId="1240451275" sldId="2147483663"/>
        </pc:sldMasterMkLst>
        <pc:sldLayoutChg chg="add replId setBg">
          <pc:chgData name="Hanne Holmelund von Sehested" userId="b92cad2f-4ea1-43fa-a59c-1f9b0eb09d8b" providerId="ADAL" clId="{258E73F5-8642-4B3C-99BF-B006132F7B00}" dt="2025-09-05T09:26:42.033" v="1012"/>
          <pc:sldLayoutMkLst>
            <pc:docMk/>
            <pc:sldMasterMk cId="1240451275" sldId="2147483663"/>
            <pc:sldLayoutMk cId="3248974079" sldId="214748366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73529-7F6D-4D71-A0E9-F1270F2EF519}" type="datetimeFigureOut">
              <a:rPr lang="da-DK" smtClean="0"/>
              <a:t>29-08-2025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03359-E470-493F-BC25-EE885435595B}" type="slidenum">
              <a:rPr lang="da-DK" smtClean="0"/>
              <a:t>‹nr.›</a:t>
            </a:fld>
            <a:endParaRPr lang="da-DK"/>
          </a:p>
        </p:txBody>
      </p:sp>
    </p:spTree>
    <p:extLst>
      <p:ext uri="{BB962C8B-B14F-4D97-AF65-F5344CB8AC3E}">
        <p14:creationId xmlns:p14="http://schemas.microsoft.com/office/powerpoint/2010/main" val="3920264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PollutedWaterPopsicles?__cft__%5b0%5d=AZUTR_bFQ3ejqm2XQP2Lds-6DohHpq_sYHHcp3PVy1Gwilqe7PDKV_IdtQ4Fue4qdlEg0MgsT1pHLuou5Ix1uVnoLVXPSLyJl8a_iwQ6AsRZuQJLq3LquXvty87TqkNmtwCoB36cvQUjZkgYbQcuDhspU2yC1vN5zVJP0GzCGgkDIw&amp;__tn__=-%5dK-R"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facebook.com/Taipei-101-Taiwan-World-Trade-Center-154993631234816/?__cft__%5b0%5d=AZUTR_bFQ3ejqm2XQP2Lds-6DohHpq_sYHHcp3PVy1Gwilqe7PDKV_IdtQ4Fue4qdlEg0MgsT1pHLuou5Ix1uVnoLVXPSLyJl8a_iwQ6AsRZuQJLq3LquXvty87TqkNmtwCoB36cvQUjZkgYbQcuDhspU2yC1vN5zVJP0GzCGgkDIw&amp;__tn__=kK-R" TargetMode="External"/><Relationship Id="rId4" Type="http://schemas.openxmlformats.org/officeDocument/2006/relationships/hyperlink" Target="https://www.facebook.com/hashtag/pollutedwaterpopsicles?__eep__=6&amp;__cft__%5b0%5d=AZUTR_bFQ3ejqm2XQP2Lds-6DohHpq_sYHHcp3PVy1Gwilqe7PDKV_IdtQ4Fue4qdlEg0MgsT1pHLuou5Ix1uVnoLVXPSLyJl8a_iwQ6AsRZuQJLq3LquXvty87TqkNmtwCoB36cvQUjZkgYbQcuDhspU2yC1vN5zVJP0GzCGgkDIw&amp;__tn__=*NK-R"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PollutedWaterPopsicles?__cft__%5b0%5d=AZUTR_bFQ3ejqm2XQP2Lds-6DohHpq_sYHHcp3PVy1Gwilqe7PDKV_IdtQ4Fue4qdlEg0MgsT1pHLuou5Ix1uVnoLVXPSLyJl8a_iwQ6AsRZuQJLq3LquXvty87TqkNmtwCoB36cvQUjZkgYbQcuDhspU2yC1vN5zVJP0GzCGgkDIw&amp;__tn__=-%5dK-R"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facebook.com/hashtag/pollutedwaterpopsicles?__eep__=6&amp;__cft__%5b0%5d=AZUTR_bFQ3ejqm2XQP2Lds-6DohHpq_sYHHcp3PVy1Gwilqe7PDKV_IdtQ4Fue4qdlEg0MgsT1pHLuou5Ix1uVnoLVXPSLyJl8a_iwQ6AsRZuQJLq3LquXvty87TqkNmtwCoB36cvQUjZkgYbQcuDhspU2yC1vN5zVJP0GzCGgkDIw&amp;__tn__=*NK-R"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theguardian.com/profile/adriansearl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theguardian.com/artanddesign/2019/mar/08/carolee-schneemann-obituary" TargetMode="External"/><Relationship Id="rId4" Type="http://schemas.openxmlformats.org/officeDocument/2006/relationships/hyperlink" Target="https://www.theguardian.com/artanddesign/2022/sep/06/snakes-scrolls-swinging-from-chandeliers-how-my-friend-carolee-schneemann-transformed-art"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203359-E470-493F-BC25-EE885435595B}" type="slidenum">
              <a:rPr lang="da-DK" smtClean="0"/>
              <a:t>5</a:t>
            </a:fld>
            <a:endParaRPr lang="da-DK"/>
          </a:p>
        </p:txBody>
      </p:sp>
    </p:spTree>
    <p:extLst>
      <p:ext uri="{BB962C8B-B14F-4D97-AF65-F5344CB8AC3E}">
        <p14:creationId xmlns:p14="http://schemas.microsoft.com/office/powerpoint/2010/main" val="14005754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6B49AA-CD49-BF44-81F7-37FF49CDBDFA}" type="slidenum">
              <a:rPr lang="da-DK"/>
              <a:pPr/>
              <a:t>21</a:t>
            </a:fld>
            <a:endParaRPr lang="da-DK"/>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055480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71A59A-18ED-7942-A476-6D277B19271B}" type="slidenum">
              <a:rPr lang="da-DK" sz="1200"/>
              <a:pPr/>
              <a:t>22</a:t>
            </a:fld>
            <a:endParaRPr lang="da-DK" sz="1200"/>
          </a:p>
        </p:txBody>
      </p:sp>
      <p:sp>
        <p:nvSpPr>
          <p:cNvPr id="1484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a-DK"/>
          </a:p>
        </p:txBody>
      </p:sp>
    </p:spTree>
    <p:extLst>
      <p:ext uri="{BB962C8B-B14F-4D97-AF65-F5344CB8AC3E}">
        <p14:creationId xmlns:p14="http://schemas.microsoft.com/office/powerpoint/2010/main" val="4291980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58BC58-175F-7A47-B9C1-F3EF2E88C948}" type="slidenum">
              <a:rPr lang="da-DK" sz="1200"/>
              <a:pPr/>
              <a:t>23</a:t>
            </a:fld>
            <a:endParaRPr lang="da-DK" sz="1200"/>
          </a:p>
        </p:txBody>
      </p:sp>
      <p:sp>
        <p:nvSpPr>
          <p:cNvPr id="1525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63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a-DK"/>
          </a:p>
        </p:txBody>
      </p:sp>
    </p:spTree>
    <p:extLst>
      <p:ext uri="{BB962C8B-B14F-4D97-AF65-F5344CB8AC3E}">
        <p14:creationId xmlns:p14="http://schemas.microsoft.com/office/powerpoint/2010/main" val="347498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18219-5621-C94B-B13B-AF6FFE1654BC}" type="slidenum">
              <a:rPr lang="da-DK"/>
              <a:pPr/>
              <a:t>24</a:t>
            </a:fld>
            <a:endParaRPr lang="da-DK"/>
          </a:p>
        </p:txBody>
      </p:sp>
      <p:sp>
        <p:nvSpPr>
          <p:cNvPr id="44034"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da-DK"/>
          </a:p>
        </p:txBody>
      </p:sp>
    </p:spTree>
    <p:extLst>
      <p:ext uri="{BB962C8B-B14F-4D97-AF65-F5344CB8AC3E}">
        <p14:creationId xmlns:p14="http://schemas.microsoft.com/office/powerpoint/2010/main" val="323429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19CC37-36E1-43E3-9789-0A3C806FC284}" type="slidenum">
              <a:rPr lang="da-DK" altLang="da-DK" sz="1200"/>
              <a:pPr/>
              <a:t>26</a:t>
            </a:fld>
            <a:endParaRPr lang="da-DK" altLang="da-DK"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a-DK"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0322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3F7DA-E99E-E342-A284-A886D79AD74D}" type="slidenum">
              <a:rPr lang="da-DK"/>
              <a:pPr/>
              <a:t>27</a:t>
            </a:fld>
            <a:endParaRPr lang="da-DK"/>
          </a:p>
        </p:txBody>
      </p:sp>
      <p:sp>
        <p:nvSpPr>
          <p:cNvPr id="890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84099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7C13D-78EC-A04B-815C-7CB55512B175}" type="slidenum">
              <a:rPr lang="da-DK"/>
              <a:pPr/>
              <a:t>28</a:t>
            </a:fld>
            <a:endParaRPr lang="da-DK"/>
          </a:p>
        </p:txBody>
      </p:sp>
      <p:sp>
        <p:nvSpPr>
          <p:cNvPr id="9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0115"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2546500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https://claydies.dk/keramiske-food-processer/ 2025</a:t>
            </a:r>
          </a:p>
        </p:txBody>
      </p:sp>
      <p:sp>
        <p:nvSpPr>
          <p:cNvPr id="4" name="Pladsholder til slidenummer 3"/>
          <p:cNvSpPr>
            <a:spLocks noGrp="1"/>
          </p:cNvSpPr>
          <p:nvPr>
            <p:ph type="sldNum" sz="quarter" idx="5"/>
          </p:nvPr>
        </p:nvSpPr>
        <p:spPr/>
        <p:txBody>
          <a:bodyPr/>
          <a:lstStyle/>
          <a:p>
            <a:fld id="{72203359-E470-493F-BC25-EE885435595B}" type="slidenum">
              <a:rPr lang="da-DK" smtClean="0"/>
              <a:t>37</a:t>
            </a:fld>
            <a:endParaRPr lang="da-DK"/>
          </a:p>
        </p:txBody>
      </p:sp>
    </p:spTree>
    <p:extLst>
      <p:ext uri="{BB962C8B-B14F-4D97-AF65-F5344CB8AC3E}">
        <p14:creationId xmlns:p14="http://schemas.microsoft.com/office/powerpoint/2010/main" val="89272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8B9DAFC-465D-4186-BC76-04F75030FA3B}" type="slidenum">
              <a:rPr lang="da-DK" smtClean="0"/>
              <a:t>39</a:t>
            </a:fld>
            <a:endParaRPr lang="da-DK"/>
          </a:p>
        </p:txBody>
      </p:sp>
    </p:spTree>
    <p:extLst>
      <p:ext uri="{BB962C8B-B14F-4D97-AF65-F5344CB8AC3E}">
        <p14:creationId xmlns:p14="http://schemas.microsoft.com/office/powerpoint/2010/main" val="1411229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68B9DAFC-465D-4186-BC76-04F75030FA3B}" type="slidenum">
              <a:rPr lang="da-DK" smtClean="0"/>
              <a:t>40</a:t>
            </a:fld>
            <a:endParaRPr lang="da-DK"/>
          </a:p>
        </p:txBody>
      </p:sp>
    </p:spTree>
    <p:extLst>
      <p:ext uri="{BB962C8B-B14F-4D97-AF65-F5344CB8AC3E}">
        <p14:creationId xmlns:p14="http://schemas.microsoft.com/office/powerpoint/2010/main" val="389814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636BDA03-7198-6E46-9FFB-00F5BF2E903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2AF9F1C-50C1-884E-A1DE-E3B71202069E}" type="slidenum">
              <a:rPr lang="da-DK" altLang="da-DK" sz="1200"/>
              <a:pPr/>
              <a:t>9</a:t>
            </a:fld>
            <a:endParaRPr lang="da-DK" altLang="da-DK" sz="1200"/>
          </a:p>
        </p:txBody>
      </p:sp>
      <p:sp>
        <p:nvSpPr>
          <p:cNvPr id="17410" name="Rectangle 2">
            <a:extLst>
              <a:ext uri="{FF2B5EF4-FFF2-40B4-BE49-F238E27FC236}">
                <a16:creationId xmlns:a16="http://schemas.microsoft.com/office/drawing/2014/main" id="{8E3ACC98-E00B-EB45-B1D1-5C939477848F}"/>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651" name="Rectangle 3">
            <a:extLst>
              <a:ext uri="{FF2B5EF4-FFF2-40B4-BE49-F238E27FC236}">
                <a16:creationId xmlns:a16="http://schemas.microsoft.com/office/drawing/2014/main" id="{96F3E666-A1F5-D64E-99D7-DEAE463DEC5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5142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Link: https://www.sn.dk/odsherred-kommune/se-billederne-kunstnernes-efterladenskaber-formet-i-keramik/</a:t>
            </a:r>
          </a:p>
        </p:txBody>
      </p:sp>
      <p:sp>
        <p:nvSpPr>
          <p:cNvPr id="4" name="Pladsholder til slidenummer 3"/>
          <p:cNvSpPr>
            <a:spLocks noGrp="1"/>
          </p:cNvSpPr>
          <p:nvPr>
            <p:ph type="sldNum" sz="quarter" idx="5"/>
          </p:nvPr>
        </p:nvSpPr>
        <p:spPr/>
        <p:txBody>
          <a:bodyPr/>
          <a:lstStyle/>
          <a:p>
            <a:fld id="{B1EC1B78-81B9-4C87-B5BE-17ED33D372B0}" type="slidenum">
              <a:rPr lang="da-DK" smtClean="0"/>
              <a:t>41</a:t>
            </a:fld>
            <a:endParaRPr lang="da-DK"/>
          </a:p>
        </p:txBody>
      </p:sp>
    </p:spTree>
    <p:extLst>
      <p:ext uri="{BB962C8B-B14F-4D97-AF65-F5344CB8AC3E}">
        <p14:creationId xmlns:p14="http://schemas.microsoft.com/office/powerpoint/2010/main" val="4820439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6B49AA-CD49-BF44-81F7-37FF49CDBDFA}" type="slidenum">
              <a:rPr lang="da-DK"/>
              <a:pPr/>
              <a:t>43</a:t>
            </a:fld>
            <a:endParaRPr lang="da-DK"/>
          </a:p>
        </p:txBody>
      </p:sp>
      <p:sp>
        <p:nvSpPr>
          <p:cNvPr id="87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p:txBody>
          <a:bodyPr/>
          <a:lstStyle/>
          <a:p>
            <a:r>
              <a:rPr lang="en-US" sz="1200" b="0" i="0" kern="1200" dirty="0">
                <a:solidFill>
                  <a:schemeClr val="tx1"/>
                </a:solidFill>
                <a:effectLst/>
                <a:latin typeface="+mn-lt"/>
                <a:ea typeface="+mn-ea"/>
                <a:cs typeface="+mn-cs"/>
              </a:rPr>
              <a:t>Egg carton | Bronze casting, fire gilded | 2019</a:t>
            </a:r>
          </a:p>
          <a:p>
            <a:r>
              <a:rPr lang="en-US" sz="1200" b="0" i="0" kern="1200" dirty="0">
                <a:solidFill>
                  <a:schemeClr val="tx1"/>
                </a:solidFill>
                <a:effectLst/>
                <a:latin typeface="+mn-lt"/>
                <a:ea typeface="+mn-ea"/>
                <a:cs typeface="+mn-cs"/>
              </a:rPr>
              <a:t>The Noack bronze foundry has </a:t>
            </a:r>
            <a:r>
              <a:rPr lang="en-US" sz="1200" b="0" i="0" kern="1200" dirty="0" err="1">
                <a:solidFill>
                  <a:schemeClr val="tx1"/>
                </a:solidFill>
                <a:effectLst/>
                <a:latin typeface="+mn-lt"/>
                <a:ea typeface="+mn-ea"/>
                <a:cs typeface="+mn-cs"/>
              </a:rPr>
              <a:t>realised</a:t>
            </a:r>
            <a:r>
              <a:rPr lang="en-US" sz="1200" b="0" i="0" kern="1200" dirty="0">
                <a:solidFill>
                  <a:schemeClr val="tx1"/>
                </a:solidFill>
                <a:effectLst/>
                <a:latin typeface="+mn-lt"/>
                <a:ea typeface="+mn-ea"/>
                <a:cs typeface="+mn-cs"/>
              </a:rPr>
              <a:t> an unusual and technically demanding project for the artist He </a:t>
            </a:r>
            <a:r>
              <a:rPr lang="en-US" sz="1200" b="0" i="0" kern="1200" dirty="0" err="1">
                <a:solidFill>
                  <a:schemeClr val="tx1"/>
                </a:solidFill>
                <a:effectLst/>
                <a:latin typeface="+mn-lt"/>
                <a:ea typeface="+mn-ea"/>
                <a:cs typeface="+mn-cs"/>
              </a:rPr>
              <a:t>Xiangyu</a:t>
            </a:r>
            <a:r>
              <a:rPr lang="en-US" sz="1200" b="0" i="0" kern="1200" dirty="0">
                <a:solidFill>
                  <a:schemeClr val="tx1"/>
                </a:solidFill>
                <a:effectLst/>
                <a:latin typeface="+mn-lt"/>
                <a:ea typeface="+mn-ea"/>
                <a:cs typeface="+mn-cs"/>
              </a:rPr>
              <a:t>, who was born in China in 1986. These are golden casts of 24 ordinary egg cartons, each of which can hold 12 eggs. In his series of </a:t>
            </a:r>
            <a:r>
              <a:rPr lang="en-US" sz="1200" b="0" i="0" kern="1200" dirty="0" err="1">
                <a:solidFill>
                  <a:schemeClr val="tx1"/>
                </a:solidFill>
                <a:effectLst/>
                <a:latin typeface="+mn-lt"/>
                <a:ea typeface="+mn-ea"/>
                <a:cs typeface="+mn-cs"/>
              </a:rPr>
              <a:t>Eggholders</a:t>
            </a:r>
            <a:r>
              <a:rPr lang="en-US" sz="1200" b="0" i="0" kern="1200" dirty="0">
                <a:solidFill>
                  <a:schemeClr val="tx1"/>
                </a:solidFill>
                <a:effectLst/>
                <a:latin typeface="+mn-lt"/>
                <a:ea typeface="+mn-ea"/>
                <a:cs typeface="+mn-cs"/>
              </a:rPr>
              <a:t> - impressively displayed in the Boros Collection - He was concerned with openly and admonishingly demonstrating the arbitrariness of value to the viewer. In his installation, he used commercially available chicken eggs from the supermarket, which formed a strong visual and contextual contrast to the gold. In this work of art, the egg as a life-giving and life-sustaining symbol is supposedly of no value, while the transport packaging appears extremely valuable thanks to its golden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A good example of the twisted nature of today's society.</a:t>
            </a:r>
          </a:p>
          <a:p>
            <a:r>
              <a:rPr lang="en-US" sz="1200" b="0" i="0" kern="1200" dirty="0">
                <a:solidFill>
                  <a:schemeClr val="tx1"/>
                </a:solidFill>
                <a:effectLst/>
                <a:latin typeface="+mn-lt"/>
                <a:ea typeface="+mn-ea"/>
                <a:cs typeface="+mn-cs"/>
              </a:rPr>
              <a:t>Our work consisted of melting and </a:t>
            </a:r>
            <a:r>
              <a:rPr lang="en-US" sz="1200" b="0" i="0" kern="1200" dirty="0" err="1">
                <a:solidFill>
                  <a:schemeClr val="tx1"/>
                </a:solidFill>
                <a:effectLst/>
                <a:latin typeface="+mn-lt"/>
                <a:ea typeface="+mn-ea"/>
                <a:cs typeface="+mn-cs"/>
              </a:rPr>
              <a:t>moulding</a:t>
            </a:r>
            <a:r>
              <a:rPr lang="en-US" sz="1200" b="0" i="0" kern="1200" dirty="0">
                <a:solidFill>
                  <a:schemeClr val="tx1"/>
                </a:solidFill>
                <a:effectLst/>
                <a:latin typeface="+mn-lt"/>
                <a:ea typeface="+mn-ea"/>
                <a:cs typeface="+mn-cs"/>
              </a:rPr>
              <a:t> the original cardboard egg cartons directly. After careful metalworking, the castings of the boxes were then fire-gilded - a very rare and almost alchemistic process of gold plating, which makes the artwork even more valuable due to the technical virtuosity of the gilding.</a:t>
            </a:r>
          </a:p>
          <a:p>
            <a:r>
              <a:rPr lang="en-US" sz="1200" b="0" i="0" kern="1200" dirty="0">
                <a:solidFill>
                  <a:schemeClr val="tx1"/>
                </a:solidFill>
                <a:effectLst/>
                <a:latin typeface="+mn-lt"/>
                <a:ea typeface="+mn-ea"/>
                <a:cs typeface="+mn-cs"/>
              </a:rPr>
              <a:t>For more information: www.sammlung-boros.de</a:t>
            </a: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Pictures: </a:t>
            </a:r>
            <a:r>
              <a:rPr lang="en-US" sz="1200" b="0" i="0" kern="1200" dirty="0" err="1">
                <a:solidFill>
                  <a:schemeClr val="tx1"/>
                </a:solidFill>
                <a:effectLst/>
                <a:latin typeface="+mn-lt"/>
                <a:ea typeface="+mn-ea"/>
                <a:cs typeface="+mn-cs"/>
              </a:rPr>
              <a:t>Sammlung</a:t>
            </a:r>
            <a:r>
              <a:rPr lang="en-US" sz="1200" b="0" i="0" kern="1200" dirty="0">
                <a:solidFill>
                  <a:schemeClr val="tx1"/>
                </a:solidFill>
                <a:effectLst/>
                <a:latin typeface="+mn-lt"/>
                <a:ea typeface="+mn-ea"/>
                <a:cs typeface="+mn-cs"/>
              </a:rPr>
              <a:t> Boros/ NOSHE</a:t>
            </a:r>
          </a:p>
          <a:p>
            <a:r>
              <a:rPr lang="da-DK" dirty="0"/>
              <a:t>https://www.noack.berlin/en/references/he-xiangyu/</a:t>
            </a:r>
          </a:p>
        </p:txBody>
      </p:sp>
    </p:spTree>
    <p:extLst>
      <p:ext uri="{BB962C8B-B14F-4D97-AF65-F5344CB8AC3E}">
        <p14:creationId xmlns:p14="http://schemas.microsoft.com/office/powerpoint/2010/main" val="716798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da-DK" b="0" i="0" dirty="0" err="1">
                <a:solidFill>
                  <a:srgbClr val="080809"/>
                </a:solidFill>
                <a:effectLst/>
                <a:latin typeface="Segoe UI Historic" panose="020B0502040204020203" pitchFamily="34" charset="0"/>
              </a:rPr>
              <a:t>Polluted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water</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popsicles</a:t>
            </a:r>
            <a:r>
              <a:rPr lang="da-DK" b="0" i="0" dirty="0">
                <a:solidFill>
                  <a:srgbClr val="080809"/>
                </a:solidFill>
                <a:effectLst/>
                <a:latin typeface="Segoe UI Historic" panose="020B0502040204020203" pitchFamily="34" charset="0"/>
              </a:rPr>
              <a:t> highlight </a:t>
            </a:r>
            <a:r>
              <a:rPr lang="da-DK" b="0" i="0" dirty="0" err="1">
                <a:solidFill>
                  <a:srgbClr val="080809"/>
                </a:solidFill>
                <a:effectLst/>
                <a:latin typeface="Segoe UI Historic" panose="020B0502040204020203" pitchFamily="34" charset="0"/>
              </a:rPr>
              <a:t>Taiwan’s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water</a:t>
            </a:r>
            <a:r>
              <a:rPr lang="da-DK" b="0" i="0" dirty="0">
                <a:solidFill>
                  <a:srgbClr val="080809"/>
                </a:solidFill>
                <a:effectLst/>
                <a:latin typeface="Segoe UI Historic" panose="020B0502040204020203" pitchFamily="34" charset="0"/>
              </a:rPr>
              <a:t> pollution problem. Design students from the National Taiwan University of Arts </a:t>
            </a:r>
            <a:r>
              <a:rPr lang="da-DK" b="0" i="0" dirty="0" err="1">
                <a:solidFill>
                  <a:srgbClr val="080809"/>
                </a:solidFill>
                <a:effectLst/>
                <a:latin typeface="Segoe UI Historic" panose="020B0502040204020203" pitchFamily="34" charset="0"/>
              </a:rPr>
              <a:t>created</a:t>
            </a:r>
            <a:r>
              <a:rPr lang="da-DK" b="0" i="0" dirty="0">
                <a:solidFill>
                  <a:srgbClr val="080809"/>
                </a:solidFill>
                <a:effectLst/>
                <a:latin typeface="Segoe UI Historic" panose="020B0502040204020203" pitchFamily="34" charset="0"/>
              </a:rPr>
              <a:t> the </a:t>
            </a:r>
            <a:r>
              <a:rPr lang="da-DK" b="1" i="0" u="none" strike="noStrike" dirty="0">
                <a:solidFill>
                  <a:srgbClr val="0064D1"/>
                </a:solidFill>
                <a:effectLst/>
                <a:latin typeface="inherit"/>
                <a:hlinkClick r:id="rId3"/>
              </a:rPr>
              <a:t>100%</a:t>
            </a:r>
            <a:r>
              <a:rPr lang="ja-JP" altLang="da-DK" b="1" i="0" u="none" strike="noStrike" dirty="0">
                <a:solidFill>
                  <a:srgbClr val="0064D1"/>
                </a:solidFill>
                <a:effectLst/>
                <a:latin typeface="inherit"/>
                <a:hlinkClick r:id="rId3"/>
              </a:rPr>
              <a:t>純污水製冰所</a:t>
            </a:r>
            <a:r>
              <a:rPr lang="ja-JP" altLang="da-DK" b="0" i="0" dirty="0">
                <a:solidFill>
                  <a:srgbClr val="080809"/>
                </a:solidFill>
                <a:effectLst/>
                <a:latin typeface="Segoe UI Historic" panose="020B0502040204020203" pitchFamily="34" charset="0"/>
              </a:rPr>
              <a:t> </a:t>
            </a:r>
            <a:r>
              <a:rPr lang="da-DK" altLang="ja-JP" b="1" i="0" u="none" strike="noStrike" dirty="0">
                <a:solidFill>
                  <a:srgbClr val="0064D1"/>
                </a:solidFill>
                <a:effectLst/>
                <a:latin typeface="inherit"/>
                <a:hlinkClick r:id="rId4"/>
              </a:rPr>
              <a:t>#</a:t>
            </a:r>
            <a:r>
              <a:rPr lang="da-DK" b="1" i="0" u="none" strike="noStrike" dirty="0">
                <a:solidFill>
                  <a:srgbClr val="0064D1"/>
                </a:solidFill>
                <a:effectLst/>
                <a:latin typeface="inherit"/>
                <a:hlinkClick r:id="rId4"/>
              </a:rPr>
              <a:t>PollutedWaterPopsicles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project</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which</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aims</a:t>
            </a:r>
            <a:r>
              <a:rPr lang="da-DK" b="0" i="0" dirty="0">
                <a:solidFill>
                  <a:srgbClr val="080809"/>
                </a:solidFill>
                <a:effectLst/>
                <a:latin typeface="Segoe UI Historic" panose="020B0502040204020203" pitchFamily="34" charset="0"/>
              </a:rPr>
              <a:t> to </a:t>
            </a:r>
            <a:r>
              <a:rPr lang="da-DK" b="0" i="0" dirty="0" err="1">
                <a:solidFill>
                  <a:srgbClr val="080809"/>
                </a:solidFill>
                <a:effectLst/>
                <a:latin typeface="Segoe UI Historic" panose="020B0502040204020203" pitchFamily="34" charset="0"/>
              </a:rPr>
              <a:t>raise</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awareness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about</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rising</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water</a:t>
            </a:r>
            <a:r>
              <a:rPr lang="da-DK" b="0" i="0" dirty="0">
                <a:solidFill>
                  <a:srgbClr val="080809"/>
                </a:solidFill>
                <a:effectLst/>
                <a:latin typeface="Segoe UI Historic" panose="020B0502040204020203" pitchFamily="34" charset="0"/>
              </a:rPr>
              <a:t> pollution due to rapid </a:t>
            </a:r>
            <a:r>
              <a:rPr lang="da-DK" b="0" i="0" dirty="0" err="1">
                <a:solidFill>
                  <a:srgbClr val="080809"/>
                </a:solidFill>
                <a:effectLst/>
                <a:latin typeface="Segoe UI Historic" panose="020B0502040204020203" pitchFamily="34" charset="0"/>
              </a:rPr>
              <a:t>economic</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growth</a:t>
            </a:r>
            <a:r>
              <a:rPr lang="da-DK" b="0" i="0" dirty="0">
                <a:solidFill>
                  <a:srgbClr val="080809"/>
                </a:solidFill>
                <a:effectLst/>
                <a:latin typeface="Segoe UI Historic" panose="020B0502040204020203" pitchFamily="34" charset="0"/>
              </a:rPr>
              <a:t> and </a:t>
            </a:r>
            <a:r>
              <a:rPr lang="da-DK" b="0" i="0" dirty="0" err="1">
                <a:solidFill>
                  <a:srgbClr val="080809"/>
                </a:solidFill>
                <a:effectLst/>
                <a:latin typeface="Segoe UI Historic" panose="020B0502040204020203" pitchFamily="34" charset="0"/>
              </a:rPr>
              <a:t>urbanization</a:t>
            </a:r>
            <a:r>
              <a:rPr lang="da-DK" b="0" i="0" dirty="0">
                <a:solidFill>
                  <a:srgbClr val="080809"/>
                </a:solidFill>
                <a:effectLst/>
                <a:latin typeface="Segoe UI Historic" panose="020B0502040204020203" pitchFamily="34" charset="0"/>
              </a:rPr>
              <a:t>.</a:t>
            </a:r>
          </a:p>
          <a:p>
            <a:pPr algn="l"/>
            <a:r>
              <a:rPr lang="da-DK" b="0" i="0" dirty="0" err="1">
                <a:solidFill>
                  <a:srgbClr val="080809"/>
                </a:solidFill>
                <a:effectLst/>
                <a:latin typeface="Segoe UI Historic" panose="020B0502040204020203" pitchFamily="34" charset="0"/>
              </a:rPr>
              <a:t>Focused</a:t>
            </a:r>
            <a:r>
              <a:rPr lang="da-DK" b="0" i="0" dirty="0">
                <a:solidFill>
                  <a:srgbClr val="080809"/>
                </a:solidFill>
                <a:effectLst/>
                <a:latin typeface="Segoe UI Historic" panose="020B0502040204020203" pitchFamily="34" charset="0"/>
              </a:rPr>
              <a:t> on </a:t>
            </a:r>
            <a:r>
              <a:rPr lang="da-DK" b="0" i="0" dirty="0" err="1">
                <a:solidFill>
                  <a:srgbClr val="080809"/>
                </a:solidFill>
                <a:effectLst/>
                <a:latin typeface="Segoe UI Historic" panose="020B0502040204020203" pitchFamily="34" charset="0"/>
              </a:rPr>
              <a:t>environmental</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change</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rather</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than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flavor</a:t>
            </a:r>
            <a:r>
              <a:rPr lang="da-DK" b="0" i="0" dirty="0">
                <a:solidFill>
                  <a:srgbClr val="080809"/>
                </a:solidFill>
                <a:effectLst/>
                <a:latin typeface="Segoe UI Historic" panose="020B0502040204020203" pitchFamily="34" charset="0"/>
              </a:rPr>
              <a:t>, art students Hung I-</a:t>
            </a:r>
            <a:r>
              <a:rPr lang="da-DK" b="0" i="0" dirty="0" err="1">
                <a:solidFill>
                  <a:srgbClr val="080809"/>
                </a:solidFill>
                <a:effectLst/>
                <a:latin typeface="Segoe UI Historic" panose="020B0502040204020203" pitchFamily="34" charset="0"/>
              </a:rPr>
              <a:t>chen</a:t>
            </a:r>
            <a:r>
              <a:rPr lang="da-DK" b="0" i="0" dirty="0">
                <a:solidFill>
                  <a:srgbClr val="080809"/>
                </a:solidFill>
                <a:effectLst/>
                <a:latin typeface="Segoe UI Historic" panose="020B0502040204020203" pitchFamily="34" charset="0"/>
              </a:rPr>
              <a:t>, Guo Yi-</a:t>
            </a:r>
            <a:r>
              <a:rPr lang="da-DK" b="0" i="0" dirty="0" err="1">
                <a:solidFill>
                  <a:srgbClr val="080809"/>
                </a:solidFill>
                <a:effectLst/>
                <a:latin typeface="Segoe UI Historic" panose="020B0502040204020203" pitchFamily="34" charset="0"/>
              </a:rPr>
              <a:t>hui</a:t>
            </a:r>
            <a:r>
              <a:rPr lang="da-DK" b="0" i="0" dirty="0">
                <a:solidFill>
                  <a:srgbClr val="080809"/>
                </a:solidFill>
                <a:effectLst/>
                <a:latin typeface="Segoe UI Historic" panose="020B0502040204020203" pitchFamily="34" charset="0"/>
              </a:rPr>
              <a:t>, and Cheng Yu-ti from the National Taiwan University of the Arts </a:t>
            </a:r>
            <a:r>
              <a:rPr lang="da-DK" b="0" i="0" dirty="0" err="1">
                <a:solidFill>
                  <a:srgbClr val="080809"/>
                </a:solidFill>
                <a:effectLst/>
                <a:latin typeface="Segoe UI Historic" panose="020B0502040204020203" pitchFamily="34" charset="0"/>
              </a:rPr>
              <a:t>concocted</a:t>
            </a:r>
            <a:r>
              <a:rPr lang="da-DK" b="0" i="0" dirty="0">
                <a:solidFill>
                  <a:srgbClr val="080809"/>
                </a:solidFill>
                <a:effectLst/>
                <a:latin typeface="Segoe UI Historic" panose="020B0502040204020203" pitchFamily="34" charset="0"/>
              </a:rPr>
              <a:t> a line of “</a:t>
            </a:r>
            <a:r>
              <a:rPr lang="da-DK" b="0" i="0" dirty="0" err="1">
                <a:solidFill>
                  <a:srgbClr val="080809"/>
                </a:solidFill>
                <a:effectLst/>
                <a:latin typeface="Segoe UI Historic" panose="020B0502040204020203" pitchFamily="34" charset="0"/>
              </a:rPr>
              <a:t>frozen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treats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titled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Polluted</a:t>
            </a:r>
            <a:r>
              <a:rPr lang="da-DK" b="0" i="0" dirty="0">
                <a:solidFill>
                  <a:srgbClr val="080809"/>
                </a:solidFill>
                <a:effectLst/>
                <a:latin typeface="Segoe UI Historic" panose="020B0502040204020203" pitchFamily="34" charset="0"/>
              </a:rPr>
              <a:t> Water </a:t>
            </a:r>
            <a:r>
              <a:rPr lang="da-DK" b="0" i="0" dirty="0" err="1">
                <a:solidFill>
                  <a:srgbClr val="080809"/>
                </a:solidFill>
                <a:effectLst/>
                <a:latin typeface="Segoe UI Historic" panose="020B0502040204020203" pitchFamily="34" charset="0"/>
              </a:rPr>
              <a:t>Popsicles</a:t>
            </a:r>
            <a:r>
              <a:rPr lang="da-DK" b="0" i="0" dirty="0">
                <a:solidFill>
                  <a:srgbClr val="080809"/>
                </a:solidFill>
                <a:effectLst/>
                <a:latin typeface="Segoe UI Historic" panose="020B0502040204020203" pitchFamily="34" charset="0"/>
              </a:rPr>
              <a:t>.</a:t>
            </a:r>
          </a:p>
          <a:p>
            <a:pPr algn="l"/>
            <a:r>
              <a:rPr lang="da-DK" b="0" i="0" dirty="0">
                <a:solidFill>
                  <a:srgbClr val="080809"/>
                </a:solidFill>
                <a:effectLst/>
                <a:latin typeface="Segoe UI Historic" panose="020B0502040204020203" pitchFamily="34" charset="0"/>
              </a:rPr>
              <a:t>The </a:t>
            </a:r>
            <a:r>
              <a:rPr lang="da-DK" b="0" i="0" dirty="0" err="1">
                <a:solidFill>
                  <a:srgbClr val="080809"/>
                </a:solidFill>
                <a:effectLst/>
                <a:latin typeface="Segoe UI Historic" panose="020B0502040204020203" pitchFamily="34" charset="0"/>
              </a:rPr>
              <a:t>group</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collected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polluted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water</a:t>
            </a:r>
            <a:r>
              <a:rPr lang="da-DK" b="0" i="0" dirty="0">
                <a:solidFill>
                  <a:srgbClr val="080809"/>
                </a:solidFill>
                <a:effectLst/>
                <a:latin typeface="Segoe UI Historic" panose="020B0502040204020203" pitchFamily="34" charset="0"/>
              </a:rPr>
              <a:t> from 100 locations in Taiwan, </a:t>
            </a:r>
            <a:r>
              <a:rPr lang="da-DK" b="0" i="0" dirty="0" err="1">
                <a:solidFill>
                  <a:srgbClr val="080809"/>
                </a:solidFill>
                <a:effectLst/>
                <a:latin typeface="Segoe UI Historic" panose="020B0502040204020203" pitchFamily="34" charset="0"/>
              </a:rPr>
              <a:t>first</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freezing</a:t>
            </a:r>
            <a:r>
              <a:rPr lang="da-DK" b="0" i="0" dirty="0">
                <a:solidFill>
                  <a:srgbClr val="080809"/>
                </a:solidFill>
                <a:effectLst/>
                <a:latin typeface="Segoe UI Historic" panose="020B0502040204020203" pitchFamily="34" charset="0"/>
              </a:rPr>
              <a:t> the </a:t>
            </a:r>
            <a:r>
              <a:rPr lang="da-DK" b="0" i="0" dirty="0" err="1">
                <a:solidFill>
                  <a:srgbClr val="080809"/>
                </a:solidFill>
                <a:effectLst/>
                <a:latin typeface="Segoe UI Historic" panose="020B0502040204020203" pitchFamily="34" charset="0"/>
              </a:rPr>
              <a:t>collected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sewage</a:t>
            </a:r>
            <a:r>
              <a:rPr lang="da-DK" b="0" i="0" dirty="0">
                <a:solidFill>
                  <a:srgbClr val="080809"/>
                </a:solidFill>
                <a:effectLst/>
                <a:latin typeface="Segoe UI Historic" panose="020B0502040204020203" pitchFamily="34" charset="0"/>
              </a:rPr>
              <a:t> samples and </a:t>
            </a:r>
            <a:r>
              <a:rPr lang="da-DK" b="0" i="0" dirty="0" err="1">
                <a:solidFill>
                  <a:srgbClr val="080809"/>
                </a:solidFill>
                <a:effectLst/>
                <a:latin typeface="Segoe UI Historic" panose="020B0502040204020203" pitchFamily="34" charset="0"/>
              </a:rPr>
              <a:t>then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preserving</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their</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creations</a:t>
            </a:r>
            <a:r>
              <a:rPr lang="da-DK" b="0" i="0" dirty="0">
                <a:solidFill>
                  <a:srgbClr val="080809"/>
                </a:solidFill>
                <a:effectLst/>
                <a:latin typeface="Segoe UI Historic" panose="020B0502040204020203" pitchFamily="34" charset="0"/>
              </a:rPr>
              <a:t> in polyester </a:t>
            </a:r>
            <a:r>
              <a:rPr lang="da-DK" b="0" i="0" dirty="0" err="1">
                <a:solidFill>
                  <a:srgbClr val="080809"/>
                </a:solidFill>
                <a:effectLst/>
                <a:latin typeface="Segoe UI Historic" panose="020B0502040204020203" pitchFamily="34" charset="0"/>
              </a:rPr>
              <a:t>resin</a:t>
            </a:r>
            <a:r>
              <a:rPr lang="da-DK" b="0" i="0" dirty="0">
                <a:solidFill>
                  <a:srgbClr val="080809"/>
                </a:solidFill>
                <a:effectLst/>
                <a:latin typeface="Segoe UI Historic" panose="020B0502040204020203" pitchFamily="34" charset="0"/>
              </a:rPr>
              <a:t>.</a:t>
            </a:r>
          </a:p>
          <a:p>
            <a:pPr algn="l"/>
            <a:r>
              <a:rPr lang="da-DK" b="0" i="0" dirty="0">
                <a:solidFill>
                  <a:srgbClr val="080809"/>
                </a:solidFill>
                <a:effectLst/>
                <a:latin typeface="Segoe UI Historic" panose="020B0502040204020203" pitchFamily="34" charset="0"/>
              </a:rPr>
              <a:t>At </a:t>
            </a:r>
            <a:r>
              <a:rPr lang="da-DK" b="0" i="0" dirty="0" err="1">
                <a:solidFill>
                  <a:srgbClr val="080809"/>
                </a:solidFill>
                <a:effectLst/>
                <a:latin typeface="Segoe UI Historic" panose="020B0502040204020203" pitchFamily="34" charset="0"/>
              </a:rPr>
              <a:t>first</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glance</a:t>
            </a:r>
            <a:r>
              <a:rPr lang="da-DK" b="0" i="0" dirty="0">
                <a:solidFill>
                  <a:srgbClr val="080809"/>
                </a:solidFill>
                <a:effectLst/>
                <a:latin typeface="Segoe UI Historic" panose="020B0502040204020203" pitchFamily="34" charset="0"/>
              </a:rPr>
              <a:t> the </a:t>
            </a:r>
            <a:r>
              <a:rPr lang="da-DK" b="0" i="0" dirty="0" err="1">
                <a:solidFill>
                  <a:srgbClr val="080809"/>
                </a:solidFill>
                <a:effectLst/>
                <a:latin typeface="Segoe UI Historic" panose="020B0502040204020203" pitchFamily="34" charset="0"/>
              </a:rPr>
              <a:t>visually</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pleasing</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treats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seem</a:t>
            </a:r>
            <a:r>
              <a:rPr lang="da-DK" b="0" i="0" dirty="0">
                <a:solidFill>
                  <a:srgbClr val="080809"/>
                </a:solidFill>
                <a:effectLst/>
                <a:latin typeface="Segoe UI Historic" panose="020B0502040204020203" pitchFamily="34" charset="0"/>
              </a:rPr>
              <a:t> to </a:t>
            </a:r>
            <a:r>
              <a:rPr lang="da-DK" b="0" i="0" dirty="0" err="1">
                <a:solidFill>
                  <a:srgbClr val="080809"/>
                </a:solidFill>
                <a:effectLst/>
                <a:latin typeface="Segoe UI Historic" panose="020B0502040204020203" pitchFamily="34" charset="0"/>
              </a:rPr>
              <a:t>imitate</a:t>
            </a:r>
            <a:r>
              <a:rPr lang="da-DK" b="0" i="0" dirty="0">
                <a:solidFill>
                  <a:srgbClr val="080809"/>
                </a:solidFill>
                <a:effectLst/>
                <a:latin typeface="Segoe UI Historic" panose="020B0502040204020203" pitchFamily="34" charset="0"/>
              </a:rPr>
              <a:t> the </a:t>
            </a:r>
            <a:r>
              <a:rPr lang="da-DK" b="0" i="0" dirty="0" err="1">
                <a:solidFill>
                  <a:srgbClr val="080809"/>
                </a:solidFill>
                <a:effectLst/>
                <a:latin typeface="Segoe UI Historic" panose="020B0502040204020203" pitchFamily="34" charset="0"/>
              </a:rPr>
              <a:t>aesthetic</a:t>
            </a:r>
            <a:r>
              <a:rPr lang="da-DK" b="0" i="0" dirty="0">
                <a:solidFill>
                  <a:srgbClr val="080809"/>
                </a:solidFill>
                <a:effectLst/>
                <a:latin typeface="Segoe UI Historic" panose="020B0502040204020203" pitchFamily="34" charset="0"/>
              </a:rPr>
              <a:t> of recent </a:t>
            </a:r>
            <a:r>
              <a:rPr lang="da-DK" b="0" i="0" dirty="0" err="1">
                <a:solidFill>
                  <a:srgbClr val="080809"/>
                </a:solidFill>
                <a:effectLst/>
                <a:latin typeface="Segoe UI Historic" panose="020B0502040204020203" pitchFamily="34" charset="0"/>
              </a:rPr>
              <a:t>craft</a:t>
            </a:r>
            <a:r>
              <a:rPr lang="da-DK" b="0" i="0" dirty="0">
                <a:solidFill>
                  <a:srgbClr val="080809"/>
                </a:solidFill>
                <a:effectLst/>
                <a:latin typeface="Segoe UI Historic" panose="020B0502040204020203" pitchFamily="34" charset="0"/>
              </a:rPr>
              <a:t> and </a:t>
            </a:r>
            <a:r>
              <a:rPr lang="da-DK" b="0" i="0" dirty="0" err="1">
                <a:solidFill>
                  <a:srgbClr val="080809"/>
                </a:solidFill>
                <a:effectLst/>
                <a:latin typeface="Segoe UI Historic" panose="020B0502040204020203" pitchFamily="34" charset="0"/>
              </a:rPr>
              <a:t>artisanal</a:t>
            </a:r>
            <a:r>
              <a:rPr lang="da-DK" b="0" i="0" dirty="0">
                <a:solidFill>
                  <a:srgbClr val="080809"/>
                </a:solidFill>
                <a:effectLst/>
                <a:latin typeface="Segoe UI Historic" panose="020B0502040204020203" pitchFamily="34" charset="0"/>
              </a:rPr>
              <a:t> food trends. </a:t>
            </a:r>
            <a:r>
              <a:rPr lang="da-DK" b="0" i="0" dirty="0" err="1">
                <a:solidFill>
                  <a:srgbClr val="080809"/>
                </a:solidFill>
                <a:effectLst/>
                <a:latin typeface="Segoe UI Historic" panose="020B0502040204020203" pitchFamily="34" charset="0"/>
              </a:rPr>
              <a:t>However</a:t>
            </a:r>
            <a:r>
              <a:rPr lang="da-DK" b="0" i="0" dirty="0">
                <a:solidFill>
                  <a:srgbClr val="080809"/>
                </a:solidFill>
                <a:effectLst/>
                <a:latin typeface="Segoe UI Historic" panose="020B0502040204020203" pitchFamily="34" charset="0"/>
              </a:rPr>
              <a:t> on </a:t>
            </a:r>
            <a:r>
              <a:rPr lang="da-DK" b="0" i="0" dirty="0" err="1">
                <a:solidFill>
                  <a:srgbClr val="080809"/>
                </a:solidFill>
                <a:effectLst/>
                <a:latin typeface="Segoe UI Historic" panose="020B0502040204020203" pitchFamily="34" charset="0"/>
              </a:rPr>
              <a:t>closed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inspection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you</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can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identify</a:t>
            </a:r>
            <a:r>
              <a:rPr lang="da-DK" b="0" i="0" dirty="0">
                <a:solidFill>
                  <a:srgbClr val="080809"/>
                </a:solidFill>
                <a:effectLst/>
                <a:latin typeface="Segoe UI Historic" panose="020B0502040204020203" pitchFamily="34" charset="0"/>
              </a:rPr>
              <a:t> the </a:t>
            </a:r>
            <a:r>
              <a:rPr lang="da-DK" b="0" i="0" dirty="0" err="1">
                <a:solidFill>
                  <a:srgbClr val="080809"/>
                </a:solidFill>
                <a:effectLst/>
                <a:latin typeface="Segoe UI Historic" panose="020B0502040204020203" pitchFamily="34" charset="0"/>
              </a:rPr>
              <a:t>trash</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contained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within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each</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mold</a:t>
            </a:r>
            <a:r>
              <a:rPr lang="da-DK" b="0" i="0" dirty="0">
                <a:solidFill>
                  <a:srgbClr val="080809"/>
                </a:solidFill>
                <a:effectLst/>
                <a:latin typeface="Segoe UI Historic" panose="020B0502040204020203" pitchFamily="34" charset="0"/>
              </a:rPr>
              <a:t>—bits of plastic, </a:t>
            </a:r>
            <a:r>
              <a:rPr lang="da-DK" b="0" i="0" dirty="0" err="1">
                <a:solidFill>
                  <a:srgbClr val="080809"/>
                </a:solidFill>
                <a:effectLst/>
                <a:latin typeface="Segoe UI Historic" panose="020B0502040204020203" pitchFamily="34" charset="0"/>
              </a:rPr>
              <a:t>bottle</a:t>
            </a:r>
            <a:r>
              <a:rPr lang="da-DK" b="0" i="0" dirty="0">
                <a:solidFill>
                  <a:srgbClr val="080809"/>
                </a:solidFill>
                <a:effectLst/>
                <a:latin typeface="Segoe UI Historic" panose="020B0502040204020203" pitchFamily="34" charset="0"/>
              </a:rPr>
              <a:t> caps, and </a:t>
            </a:r>
            <a:r>
              <a:rPr lang="da-DK" b="0" i="0" dirty="0" err="1">
                <a:solidFill>
                  <a:srgbClr val="080809"/>
                </a:solidFill>
                <a:effectLst/>
                <a:latin typeface="Segoe UI Historic" panose="020B0502040204020203" pitchFamily="34" charset="0"/>
              </a:rPr>
              <a:t>wrappers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lying</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within</a:t>
            </a:r>
            <a:r>
              <a:rPr lang="da-DK" b="0" i="0" dirty="0">
                <a:solidFill>
                  <a:srgbClr val="080809"/>
                </a:solidFill>
                <a:effectLst/>
                <a:latin typeface="Segoe UI Historic" panose="020B0502040204020203" pitchFamily="34" charset="0"/>
              </a:rPr>
              <a:t> the </a:t>
            </a:r>
            <a:r>
              <a:rPr lang="da-DK" b="0" i="0" dirty="0" err="1">
                <a:solidFill>
                  <a:srgbClr val="080809"/>
                </a:solidFill>
                <a:effectLst/>
                <a:latin typeface="Segoe UI Historic" panose="020B0502040204020203" pitchFamily="34" charset="0"/>
              </a:rPr>
              <a:t>popsicles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murky</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waters</a:t>
            </a:r>
            <a:r>
              <a:rPr lang="da-DK" b="0" i="0" dirty="0">
                <a:solidFill>
                  <a:srgbClr val="080809"/>
                </a:solidFill>
                <a:effectLst/>
                <a:latin typeface="Segoe UI Historic" panose="020B0502040204020203" pitchFamily="34" charset="0"/>
              </a:rPr>
              <a:t>.</a:t>
            </a:r>
          </a:p>
          <a:p>
            <a:pPr algn="l"/>
            <a:r>
              <a:rPr lang="da-DK" b="0" i="0" dirty="0">
                <a:solidFill>
                  <a:srgbClr val="080809"/>
                </a:solidFill>
                <a:effectLst/>
                <a:latin typeface="Segoe UI Historic" panose="020B0502040204020203" pitchFamily="34" charset="0"/>
              </a:rPr>
              <a:t>The </a:t>
            </a:r>
            <a:r>
              <a:rPr lang="da-DK" b="0" i="0" dirty="0" err="1">
                <a:solidFill>
                  <a:srgbClr val="080809"/>
                </a:solidFill>
                <a:effectLst/>
                <a:latin typeface="Segoe UI Historic" panose="020B0502040204020203" pitchFamily="34" charset="0"/>
              </a:rPr>
              <a:t>project</a:t>
            </a:r>
            <a:r>
              <a:rPr lang="da-DK" b="0" i="0" dirty="0">
                <a:solidFill>
                  <a:srgbClr val="080809"/>
                </a:solidFill>
                <a:effectLst/>
                <a:latin typeface="Segoe UI Historic" panose="020B0502040204020203" pitchFamily="34" charset="0"/>
              </a:rPr>
              <a:t> is </a:t>
            </a:r>
            <a:r>
              <a:rPr lang="da-DK" b="0" i="0" dirty="0" err="1">
                <a:solidFill>
                  <a:srgbClr val="080809"/>
                </a:solidFill>
                <a:effectLst/>
                <a:latin typeface="Segoe UI Historic" panose="020B0502040204020203" pitchFamily="34" charset="0"/>
              </a:rPr>
              <a:t>intended</a:t>
            </a:r>
            <a:r>
              <a:rPr lang="da-DK" b="0" i="0" dirty="0">
                <a:solidFill>
                  <a:srgbClr val="080809"/>
                </a:solidFill>
                <a:effectLst/>
                <a:latin typeface="Segoe UI Historic" panose="020B0502040204020203" pitchFamily="34" charset="0"/>
              </a:rPr>
              <a:t> to </a:t>
            </a:r>
            <a:r>
              <a:rPr lang="da-DK" b="0" i="0" dirty="0" err="1">
                <a:solidFill>
                  <a:srgbClr val="080809"/>
                </a:solidFill>
                <a:effectLst/>
                <a:latin typeface="Segoe UI Historic" panose="020B0502040204020203" pitchFamily="34" charset="0"/>
              </a:rPr>
              <a:t>spread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awareness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about</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water</a:t>
            </a:r>
            <a:r>
              <a:rPr lang="da-DK" b="0" i="0" dirty="0">
                <a:solidFill>
                  <a:srgbClr val="080809"/>
                </a:solidFill>
                <a:effectLst/>
                <a:latin typeface="Segoe UI Historic" panose="020B0502040204020203" pitchFamily="34" charset="0"/>
              </a:rPr>
              <a:t> pollution and </a:t>
            </a:r>
            <a:r>
              <a:rPr lang="da-DK" b="0" i="0" dirty="0" err="1">
                <a:solidFill>
                  <a:srgbClr val="080809"/>
                </a:solidFill>
                <a:effectLst/>
                <a:latin typeface="Segoe UI Historic" panose="020B0502040204020203" pitchFamily="34" charset="0"/>
              </a:rPr>
              <a:t>its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deep</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effect</a:t>
            </a:r>
            <a:r>
              <a:rPr lang="da-DK" b="0" i="0" dirty="0">
                <a:solidFill>
                  <a:srgbClr val="080809"/>
                </a:solidFill>
                <a:effectLst/>
                <a:latin typeface="Segoe UI Historic" panose="020B0502040204020203" pitchFamily="34" charset="0"/>
              </a:rPr>
              <a:t> on </a:t>
            </a:r>
            <a:r>
              <a:rPr lang="da-DK" b="0" i="0" dirty="0" err="1">
                <a:solidFill>
                  <a:srgbClr val="080809"/>
                </a:solidFill>
                <a:effectLst/>
                <a:latin typeface="Segoe UI Historic" panose="020B0502040204020203" pitchFamily="34" charset="0"/>
              </a:rPr>
              <a:t>our</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world’s</a:t>
            </a:r>
            <a:r>
              <a:rPr lang="da-DK" b="0" i="0" dirty="0">
                <a:solidFill>
                  <a:srgbClr val="080809"/>
                </a:solidFill>
                <a:effectLst/>
                <a:latin typeface="Segoe UI Historic" panose="020B0502040204020203" pitchFamily="34" charset="0"/>
              </a:rPr>
              <a:t> population. The 100 </a:t>
            </a:r>
            <a:r>
              <a:rPr lang="da-DK" b="0" i="0" dirty="0" err="1">
                <a:solidFill>
                  <a:srgbClr val="080809"/>
                </a:solidFill>
                <a:effectLst/>
                <a:latin typeface="Segoe UI Historic" panose="020B0502040204020203" pitchFamily="34" charset="0"/>
              </a:rPr>
              <a:t>pieces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which</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also</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included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designed</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wrappers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was</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nominated</a:t>
            </a:r>
            <a:r>
              <a:rPr lang="da-DK" b="0" i="0" dirty="0">
                <a:solidFill>
                  <a:srgbClr val="080809"/>
                </a:solidFill>
                <a:effectLst/>
                <a:latin typeface="Segoe UI Historic" panose="020B0502040204020203" pitchFamily="34" charset="0"/>
              </a:rPr>
              <a:t> for the Young Pin Design Award and </a:t>
            </a:r>
            <a:r>
              <a:rPr lang="da-DK" b="0" i="0" dirty="0" err="1">
                <a:solidFill>
                  <a:srgbClr val="080809"/>
                </a:solidFill>
                <a:effectLst/>
                <a:latin typeface="Segoe UI Historic" panose="020B0502040204020203" pitchFamily="34" charset="0"/>
              </a:rPr>
              <a:t>featured</a:t>
            </a:r>
            <a:r>
              <a:rPr lang="da-DK" b="0" i="0" dirty="0">
                <a:solidFill>
                  <a:srgbClr val="080809"/>
                </a:solidFill>
                <a:effectLst/>
                <a:latin typeface="Segoe UI Historic" panose="020B0502040204020203" pitchFamily="34" charset="0"/>
              </a:rPr>
              <a:t> in the New Generation of Design </a:t>
            </a:r>
            <a:r>
              <a:rPr lang="da-DK" b="0" i="0" dirty="0" err="1">
                <a:solidFill>
                  <a:srgbClr val="080809"/>
                </a:solidFill>
                <a:effectLst/>
                <a:latin typeface="Segoe UI Historic" panose="020B0502040204020203" pitchFamily="34" charset="0"/>
              </a:rPr>
              <a:t>Exhibition</a:t>
            </a:r>
            <a:r>
              <a:rPr lang="da-DK" b="0" i="0" dirty="0">
                <a:solidFill>
                  <a:srgbClr val="080809"/>
                </a:solidFill>
                <a:effectLst/>
                <a:latin typeface="Segoe UI Historic" panose="020B0502040204020203" pitchFamily="34" charset="0"/>
              </a:rPr>
              <a:t> </a:t>
            </a:r>
            <a:r>
              <a:rPr lang="da-DK" b="0" i="0" dirty="0" err="1">
                <a:solidFill>
                  <a:srgbClr val="080809"/>
                </a:solidFill>
                <a:effectLst/>
                <a:latin typeface="Segoe UI Historic" panose="020B0502040204020203" pitchFamily="34" charset="0"/>
              </a:rPr>
              <a:t>this</a:t>
            </a:r>
            <a:r>
              <a:rPr lang="da-DK" b="0" i="0" dirty="0">
                <a:solidFill>
                  <a:srgbClr val="080809"/>
                </a:solidFill>
                <a:effectLst/>
                <a:latin typeface="Segoe UI Historic" panose="020B0502040204020203" pitchFamily="34" charset="0"/>
              </a:rPr>
              <a:t> May at the </a:t>
            </a:r>
            <a:r>
              <a:rPr lang="da-DK" b="1" i="0" u="none" strike="noStrike" dirty="0">
                <a:solidFill>
                  <a:srgbClr val="0064D1"/>
                </a:solidFill>
                <a:effectLst/>
                <a:latin typeface="inherit"/>
                <a:hlinkClick r:id="rId5"/>
              </a:rPr>
              <a:t>Taipei 101 Taiwan World Trade Center</a:t>
            </a:r>
            <a:r>
              <a:rPr lang="da-DK" b="0" i="0" dirty="0">
                <a:solidFill>
                  <a:srgbClr val="080809"/>
                </a:solidFill>
                <a:effectLst/>
                <a:latin typeface="Segoe UI Historic" panose="020B0502040204020203" pitchFamily="34" charset="0"/>
              </a:rPr>
              <a:t> </a:t>
            </a:r>
          </a:p>
          <a:p>
            <a:endParaRPr lang="da-DK" dirty="0"/>
          </a:p>
        </p:txBody>
      </p:sp>
      <p:sp>
        <p:nvSpPr>
          <p:cNvPr id="4" name="Pladsholder til slidenummer 3"/>
          <p:cNvSpPr>
            <a:spLocks noGrp="1"/>
          </p:cNvSpPr>
          <p:nvPr>
            <p:ph type="sldNum" sz="quarter" idx="5"/>
          </p:nvPr>
        </p:nvSpPr>
        <p:spPr/>
        <p:txBody>
          <a:bodyPr/>
          <a:lstStyle/>
          <a:p>
            <a:fld id="{35AD9D49-FA06-4033-8D84-AF6F974B09D1}" type="slidenum">
              <a:rPr lang="da-DK" smtClean="0"/>
              <a:t>44</a:t>
            </a:fld>
            <a:endParaRPr lang="da-DK"/>
          </a:p>
        </p:txBody>
      </p:sp>
    </p:spTree>
    <p:extLst>
      <p:ext uri="{BB962C8B-B14F-4D97-AF65-F5344CB8AC3E}">
        <p14:creationId xmlns:p14="http://schemas.microsoft.com/office/powerpoint/2010/main" val="3906362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i="0" dirty="0">
                <a:solidFill>
                  <a:srgbClr val="080809"/>
                </a:solidFill>
                <a:effectLst/>
                <a:latin typeface="Segoe UI Historic" panose="020B0502040204020203" pitchFamily="34" charset="0"/>
              </a:rPr>
              <a:t>Design students from the National Taiwan University of Arts </a:t>
            </a:r>
            <a:r>
              <a:rPr lang="da-DK" b="0" i="0" dirty="0" err="1">
                <a:solidFill>
                  <a:srgbClr val="080809"/>
                </a:solidFill>
                <a:effectLst/>
                <a:latin typeface="Segoe UI Historic" panose="020B0502040204020203" pitchFamily="34" charset="0"/>
              </a:rPr>
              <a:t>created</a:t>
            </a:r>
            <a:r>
              <a:rPr lang="da-DK" b="0" i="0" dirty="0">
                <a:solidFill>
                  <a:srgbClr val="080809"/>
                </a:solidFill>
                <a:effectLst/>
                <a:latin typeface="Segoe UI Historic" panose="020B0502040204020203" pitchFamily="34" charset="0"/>
              </a:rPr>
              <a:t> the </a:t>
            </a:r>
            <a:r>
              <a:rPr lang="da-DK" b="1" i="0" u="none" strike="noStrike" dirty="0">
                <a:solidFill>
                  <a:srgbClr val="0064D1"/>
                </a:solidFill>
                <a:effectLst/>
                <a:latin typeface="inherit"/>
                <a:hlinkClick r:id="rId3"/>
              </a:rPr>
              <a:t>100%</a:t>
            </a:r>
            <a:r>
              <a:rPr lang="ja-JP" altLang="da-DK" b="1" i="0" u="none" strike="noStrike" dirty="0">
                <a:solidFill>
                  <a:srgbClr val="0064D1"/>
                </a:solidFill>
                <a:effectLst/>
                <a:latin typeface="inherit"/>
                <a:hlinkClick r:id="rId3"/>
              </a:rPr>
              <a:t>純污水製冰所</a:t>
            </a:r>
            <a:r>
              <a:rPr lang="ja-JP" altLang="da-DK" b="0" i="0" dirty="0">
                <a:solidFill>
                  <a:srgbClr val="080809"/>
                </a:solidFill>
                <a:effectLst/>
                <a:latin typeface="Segoe UI Historic" panose="020B0502040204020203" pitchFamily="34" charset="0"/>
              </a:rPr>
              <a:t> </a:t>
            </a:r>
            <a:r>
              <a:rPr lang="da-DK" altLang="ja-JP" b="1" i="0" u="none" strike="noStrike" dirty="0">
                <a:solidFill>
                  <a:srgbClr val="0064D1"/>
                </a:solidFill>
                <a:effectLst/>
                <a:latin typeface="inherit"/>
                <a:hlinkClick r:id="rId4"/>
              </a:rPr>
              <a:t>#</a:t>
            </a:r>
            <a:r>
              <a:rPr lang="da-DK" b="1" i="0" u="none" strike="noStrike" dirty="0">
                <a:solidFill>
                  <a:srgbClr val="0064D1"/>
                </a:solidFill>
                <a:effectLst/>
                <a:latin typeface="inherit"/>
                <a:hlinkClick r:id="rId4"/>
              </a:rPr>
              <a:t>PollutedWaterPopsicles</a:t>
            </a:r>
            <a:r>
              <a:rPr lang="da-DK" b="0" i="0" dirty="0">
                <a:solidFill>
                  <a:srgbClr val="080809"/>
                </a:solidFill>
                <a:effectLst/>
                <a:latin typeface="Segoe UI Historic" panose="020B0502040204020203" pitchFamily="34" charset="0"/>
              </a:rPr>
              <a:t> </a:t>
            </a:r>
            <a:endParaRPr lang="da-DK" dirty="0"/>
          </a:p>
        </p:txBody>
      </p:sp>
      <p:sp>
        <p:nvSpPr>
          <p:cNvPr id="4" name="Pladsholder til slidenummer 3"/>
          <p:cNvSpPr>
            <a:spLocks noGrp="1"/>
          </p:cNvSpPr>
          <p:nvPr>
            <p:ph type="sldNum" sz="quarter" idx="5"/>
          </p:nvPr>
        </p:nvSpPr>
        <p:spPr/>
        <p:txBody>
          <a:bodyPr/>
          <a:lstStyle/>
          <a:p>
            <a:fld id="{35AD9D49-FA06-4033-8D84-AF6F974B09D1}" type="slidenum">
              <a:rPr lang="da-DK" smtClean="0"/>
              <a:t>45</a:t>
            </a:fld>
            <a:endParaRPr lang="da-DK"/>
          </a:p>
        </p:txBody>
      </p:sp>
    </p:spTree>
    <p:extLst>
      <p:ext uri="{BB962C8B-B14F-4D97-AF65-F5344CB8AC3E}">
        <p14:creationId xmlns:p14="http://schemas.microsoft.com/office/powerpoint/2010/main" val="2549804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https://trapholt.dk/eat-me-mad-i-kunst-design/</a:t>
            </a:r>
          </a:p>
        </p:txBody>
      </p:sp>
      <p:sp>
        <p:nvSpPr>
          <p:cNvPr id="4" name="Pladsholder til slidenummer 3"/>
          <p:cNvSpPr>
            <a:spLocks noGrp="1"/>
          </p:cNvSpPr>
          <p:nvPr>
            <p:ph type="sldNum" sz="quarter" idx="5"/>
          </p:nvPr>
        </p:nvSpPr>
        <p:spPr/>
        <p:txBody>
          <a:bodyPr/>
          <a:lstStyle/>
          <a:p>
            <a:fld id="{72203359-E470-493F-BC25-EE885435595B}" type="slidenum">
              <a:rPr lang="da-DK" smtClean="0"/>
              <a:t>46</a:t>
            </a:fld>
            <a:endParaRPr lang="da-DK"/>
          </a:p>
        </p:txBody>
      </p:sp>
    </p:spTree>
    <p:extLst>
      <p:ext uri="{BB962C8B-B14F-4D97-AF65-F5344CB8AC3E}">
        <p14:creationId xmlns:p14="http://schemas.microsoft.com/office/powerpoint/2010/main" val="4111158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203359-E470-493F-BC25-EE885435595B}" type="slidenum">
              <a:rPr lang="da-DK" smtClean="0"/>
              <a:t>48</a:t>
            </a:fld>
            <a:endParaRPr lang="da-DK"/>
          </a:p>
        </p:txBody>
      </p:sp>
    </p:spTree>
    <p:extLst>
      <p:ext uri="{BB962C8B-B14F-4D97-AF65-F5344CB8AC3E}">
        <p14:creationId xmlns:p14="http://schemas.microsoft.com/office/powerpoint/2010/main" val="197323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B370DB12-A5E0-5B40-BD98-4047D17044C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7C5B31-1218-4948-852E-173C1D0FFB52}" type="slidenum">
              <a:rPr lang="da-DK" altLang="da-DK" sz="1200"/>
              <a:pPr/>
              <a:t>12</a:t>
            </a:fld>
            <a:endParaRPr lang="da-DK" altLang="da-DK" sz="1200"/>
          </a:p>
        </p:txBody>
      </p:sp>
      <p:sp>
        <p:nvSpPr>
          <p:cNvPr id="15362" name="Rectangle 2">
            <a:extLst>
              <a:ext uri="{FF2B5EF4-FFF2-40B4-BE49-F238E27FC236}">
                <a16:creationId xmlns:a16="http://schemas.microsoft.com/office/drawing/2014/main" id="{C5001312-0952-8B45-A319-5A5737A22C05}"/>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5603" name="Rectangle 3">
            <a:extLst>
              <a:ext uri="{FF2B5EF4-FFF2-40B4-BE49-F238E27FC236}">
                <a16:creationId xmlns:a16="http://schemas.microsoft.com/office/drawing/2014/main" id="{3F21F7CA-30D9-1E43-9DF2-A96B1BB6ECD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da-DK"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1848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203359-E470-493F-BC25-EE885435595B}" type="slidenum">
              <a:rPr lang="da-DK" smtClean="0"/>
              <a:t>13</a:t>
            </a:fld>
            <a:endParaRPr lang="da-DK"/>
          </a:p>
        </p:txBody>
      </p:sp>
    </p:spTree>
    <p:extLst>
      <p:ext uri="{BB962C8B-B14F-4D97-AF65-F5344CB8AC3E}">
        <p14:creationId xmlns:p14="http://schemas.microsoft.com/office/powerpoint/2010/main" val="3179666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Schneemann was inspirational, confrontational and joyously excessive, pulling art from her vagina and writhing naked through molasses and wallpaper paste. This thrilling show captures the sheer scope of a phenomenal artist</a:t>
            </a:r>
          </a:p>
          <a:p>
            <a:pPr fontAlgn="base"/>
            <a:r>
              <a:rPr lang="en-US" sz="1200" b="1" i="0" u="none" strike="noStrike" kern="1200" dirty="0">
                <a:solidFill>
                  <a:schemeClr val="tx1"/>
                </a:solidFill>
                <a:effectLst/>
                <a:latin typeface="+mn-lt"/>
                <a:ea typeface="+mn-ea"/>
                <a:cs typeface="+mn-cs"/>
                <a:hlinkClick r:id="rId3"/>
              </a:rPr>
              <a:t>Adrian Searle</a:t>
            </a:r>
            <a:endParaRPr lang="en-US" sz="1200" b="0" i="1" kern="1200" dirty="0">
              <a:solidFill>
                <a:schemeClr val="tx1"/>
              </a:solidFill>
              <a:effectLst/>
              <a:latin typeface="+mn-lt"/>
              <a:ea typeface="+mn-ea"/>
              <a:cs typeface="+mn-cs"/>
            </a:endParaRPr>
          </a:p>
          <a:p>
            <a:pPr fontAlgn="base"/>
            <a:r>
              <a:rPr lang="en-US" dirty="0">
                <a:effectLst/>
              </a:rPr>
              <a:t>Wed 7 Sep 2022 19.18 CEST</a:t>
            </a:r>
          </a:p>
          <a:p>
            <a:pPr fontAlgn="base"/>
            <a:r>
              <a:rPr lang="en-US" dirty="0">
                <a:effectLst/>
              </a:rPr>
              <a:t>Share</a:t>
            </a:r>
          </a:p>
          <a:p>
            <a:pPr fontAlgn="base"/>
            <a:r>
              <a:rPr lang="en-US" sz="1200" b="1" i="0" kern="1200" cap="all"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he semi-naked performers writhe about the floor, getting lewd and intimate with the dead mackerel, hotdogs, plucked chickens and other offerings being strewn among them by someone wearing an apron. There seems to be a lot of wet paint and plastic tarp lubricating all the flailing about in Meat Joy, which the artist, </a:t>
            </a:r>
            <a:r>
              <a:rPr lang="en-US" sz="1200" b="0" i="0" u="none" strike="noStrike" kern="1200" dirty="0">
                <a:solidFill>
                  <a:schemeClr val="tx1"/>
                </a:solidFill>
                <a:effectLst/>
                <a:latin typeface="+mn-lt"/>
                <a:ea typeface="+mn-ea"/>
                <a:cs typeface="+mn-cs"/>
                <a:hlinkClick r:id="rId4"/>
              </a:rPr>
              <a:t>Carolee Schneemann</a:t>
            </a:r>
            <a:r>
              <a:rPr lang="en-US" sz="1200" b="0" i="0" kern="1200" dirty="0">
                <a:solidFill>
                  <a:schemeClr val="tx1"/>
                </a:solidFill>
                <a:effectLst/>
                <a:latin typeface="+mn-lt"/>
                <a:ea typeface="+mn-ea"/>
                <a:cs typeface="+mn-cs"/>
              </a:rPr>
              <a:t>, described as “an erotic rite”. The footage is grainy, the air of worthy transgression a picture of its time. It was 1964. Do not point that mackerel at me.</a:t>
            </a:r>
          </a:p>
          <a:p>
            <a:pPr fontAlgn="base"/>
            <a:r>
              <a:rPr lang="en-US" sz="1200" b="0" i="0" kern="1200" dirty="0">
                <a:solidFill>
                  <a:schemeClr val="tx1"/>
                </a:solidFill>
                <a:effectLst/>
                <a:latin typeface="+mn-lt"/>
                <a:ea typeface="+mn-ea"/>
                <a:cs typeface="+mn-cs"/>
              </a:rPr>
              <a:t>Meat Joy was first performed at a festival in Paris, where a male spectator apparently attempted to strangle the artist. </a:t>
            </a:r>
            <a:r>
              <a:rPr lang="en-US" sz="1200" b="0" i="0" u="none" strike="noStrike" kern="1200" dirty="0">
                <a:solidFill>
                  <a:schemeClr val="tx1"/>
                </a:solidFill>
                <a:effectLst/>
                <a:latin typeface="+mn-lt"/>
                <a:ea typeface="+mn-ea"/>
                <a:cs typeface="+mn-cs"/>
                <a:hlinkClick r:id="rId5"/>
              </a:rPr>
              <a:t>Schneemann</a:t>
            </a:r>
            <a:r>
              <a:rPr lang="en-US" sz="1200" b="0" i="0" kern="1200" dirty="0">
                <a:solidFill>
                  <a:schemeClr val="tx1"/>
                </a:solidFill>
                <a:effectLst/>
                <a:latin typeface="+mn-lt"/>
                <a:ea typeface="+mn-ea"/>
                <a:cs typeface="+mn-cs"/>
              </a:rPr>
              <a:t> – and her accomplices from New York’s Judson Dance Theater – performed again a few days later in London, and were chased off the stage by the police, before being exfiltrated in a fleet of cars. Some time later, London’s Whitechapel Gallery restaged the event, but without the police.</a:t>
            </a:r>
          </a:p>
          <a:p>
            <a:r>
              <a:rPr lang="da-DK" dirty="0"/>
              <a:t>Kilde: https://www.theguardian.com/artanddesign/2022/sep/07/carolee-schneemann-barbican-vagina-mackerel-police-review</a:t>
            </a:r>
          </a:p>
        </p:txBody>
      </p:sp>
      <p:sp>
        <p:nvSpPr>
          <p:cNvPr id="4" name="Pladsholder til slidenummer 3"/>
          <p:cNvSpPr>
            <a:spLocks noGrp="1"/>
          </p:cNvSpPr>
          <p:nvPr>
            <p:ph type="sldNum" sz="quarter" idx="5"/>
          </p:nvPr>
        </p:nvSpPr>
        <p:spPr/>
        <p:txBody>
          <a:bodyPr/>
          <a:lstStyle/>
          <a:p>
            <a:fld id="{72203359-E470-493F-BC25-EE885435595B}" type="slidenum">
              <a:rPr lang="da-DK" smtClean="0"/>
              <a:t>15</a:t>
            </a:fld>
            <a:endParaRPr lang="da-DK"/>
          </a:p>
        </p:txBody>
      </p:sp>
    </p:spTree>
    <p:extLst>
      <p:ext uri="{BB962C8B-B14F-4D97-AF65-F5344CB8AC3E}">
        <p14:creationId xmlns:p14="http://schemas.microsoft.com/office/powerpoint/2010/main" val="3825819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D708EBE-9B04-C24A-880E-840085604DB0}" type="slidenum">
              <a:rPr lang="da-DK"/>
              <a:pPr/>
              <a:t>16</a:t>
            </a:fld>
            <a:endParaRPr lang="da-DK"/>
          </a:p>
        </p:txBody>
      </p:sp>
      <p:sp>
        <p:nvSpPr>
          <p:cNvPr id="296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335224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D375A73-CD07-0749-B8E7-9FDB6AB9EE1A}" type="slidenum">
              <a:rPr lang="da-DK"/>
              <a:pPr/>
              <a:t>17</a:t>
            </a:fld>
            <a:endParaRPr lang="da-DK"/>
          </a:p>
        </p:txBody>
      </p:sp>
      <p:sp>
        <p:nvSpPr>
          <p:cNvPr id="27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651"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45974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387451FA-8A57-944F-A176-58D50E68A866}" type="slidenum">
              <a:rPr lang="da-DK"/>
              <a:pPr/>
              <a:t>18</a:t>
            </a:fld>
            <a:endParaRPr lang="da-DK"/>
          </a:p>
        </p:txBody>
      </p:sp>
      <p:sp>
        <p:nvSpPr>
          <p:cNvPr id="215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p:txBody>
          <a:bodyPr/>
          <a:lstStyle/>
          <a:p>
            <a:endParaRPr lang="da-DK"/>
          </a:p>
        </p:txBody>
      </p:sp>
    </p:spTree>
    <p:extLst>
      <p:ext uri="{BB962C8B-B14F-4D97-AF65-F5344CB8AC3E}">
        <p14:creationId xmlns:p14="http://schemas.microsoft.com/office/powerpoint/2010/main" val="1570190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72203359-E470-493F-BC25-EE885435595B}" type="slidenum">
              <a:rPr lang="da-DK" smtClean="0"/>
              <a:t>20</a:t>
            </a:fld>
            <a:endParaRPr lang="da-DK"/>
          </a:p>
        </p:txBody>
      </p:sp>
    </p:spTree>
    <p:extLst>
      <p:ext uri="{BB962C8B-B14F-4D97-AF65-F5344CB8AC3E}">
        <p14:creationId xmlns:p14="http://schemas.microsoft.com/office/powerpoint/2010/main" val="177964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2BE9DC-0ABC-77F1-D0E5-696CC11D361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45BEAAC3-4D16-400A-59E4-1328AFF9A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CF1ECA24-F60E-FBD7-0F47-857DB8A033D1}"/>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5" name="Pladsholder til sidefod 4">
            <a:extLst>
              <a:ext uri="{FF2B5EF4-FFF2-40B4-BE49-F238E27FC236}">
                <a16:creationId xmlns:a16="http://schemas.microsoft.com/office/drawing/2014/main" id="{F4194369-7043-97B2-EE99-D2B00345422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89E2941-27C6-1662-4241-07BF09C3D984}"/>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316249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9F13B4-02A4-E62A-7F11-ADC8BA42A605}"/>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3CA27A5-AD24-65CC-4D67-C55BE381B4D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0FBFBD2-779A-32BC-BE51-CBE09358EC62}"/>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5" name="Pladsholder til sidefod 4">
            <a:extLst>
              <a:ext uri="{FF2B5EF4-FFF2-40B4-BE49-F238E27FC236}">
                <a16:creationId xmlns:a16="http://schemas.microsoft.com/office/drawing/2014/main" id="{31A1ADBE-D9F8-F382-9004-B981275A817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BA4908F-4AD6-51C5-78F2-13C1DE2FA0DD}"/>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140806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1E4570B-E1A5-813C-A48F-73E12B41C7F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7608CC9-F89F-70E8-8A1E-353BF1B4D5D9}"/>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62C9D0F-F683-0138-ABFF-B2CBDD4676B7}"/>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5" name="Pladsholder til sidefod 4">
            <a:extLst>
              <a:ext uri="{FF2B5EF4-FFF2-40B4-BE49-F238E27FC236}">
                <a16:creationId xmlns:a16="http://schemas.microsoft.com/office/drawing/2014/main" id="{C098DEB3-B13B-F4C3-6A7A-E93D89116014}"/>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B6D54ED-F155-C9FA-8923-E0A712955BF4}"/>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950515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el og indholdsobjekt over tekst">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p:spPr>
        <p:txBody>
          <a:bodyPr/>
          <a:lstStyle/>
          <a:p>
            <a:r>
              <a:rPr lang="da-DK"/>
              <a:t>Klik for at redigere i masteren</a:t>
            </a:r>
          </a:p>
        </p:txBody>
      </p:sp>
      <p:sp>
        <p:nvSpPr>
          <p:cNvPr id="3" name="Pladsholder til indhold 2"/>
          <p:cNvSpPr>
            <a:spLocks noGrp="1"/>
          </p:cNvSpPr>
          <p:nvPr>
            <p:ph sz="half" idx="1"/>
          </p:nvPr>
        </p:nvSpPr>
        <p:spPr>
          <a:xfrm>
            <a:off x="914400" y="1981200"/>
            <a:ext cx="10363200" cy="19812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914400" y="4114800"/>
            <a:ext cx="10363200" cy="19812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a:xfrm>
            <a:off x="914400" y="6248400"/>
            <a:ext cx="2540000" cy="457200"/>
          </a:xfrm>
        </p:spPr>
        <p:txBody>
          <a:bodyPr/>
          <a:lstStyle>
            <a:lvl1pPr>
              <a:defRPr/>
            </a:lvl1pPr>
          </a:lstStyle>
          <a:p>
            <a:endParaRPr lang="da-DK"/>
          </a:p>
        </p:txBody>
      </p:sp>
      <p:sp>
        <p:nvSpPr>
          <p:cNvPr id="6" name="Pladsholder til sidefod 5"/>
          <p:cNvSpPr>
            <a:spLocks noGrp="1"/>
          </p:cNvSpPr>
          <p:nvPr>
            <p:ph type="ftr" sz="quarter" idx="11"/>
          </p:nvPr>
        </p:nvSpPr>
        <p:spPr>
          <a:xfrm>
            <a:off x="4165600" y="6248400"/>
            <a:ext cx="3860800" cy="457200"/>
          </a:xfrm>
        </p:spPr>
        <p:txBody>
          <a:bodyPr/>
          <a:lstStyle>
            <a:lvl1pPr>
              <a:defRPr/>
            </a:lvl1pPr>
          </a:lstStyle>
          <a:p>
            <a:endParaRPr lang="da-DK"/>
          </a:p>
        </p:txBody>
      </p:sp>
      <p:sp>
        <p:nvSpPr>
          <p:cNvPr id="7" name="Pladsholder til diasnummer 6"/>
          <p:cNvSpPr>
            <a:spLocks noGrp="1"/>
          </p:cNvSpPr>
          <p:nvPr>
            <p:ph type="sldNum" sz="quarter" idx="12"/>
          </p:nvPr>
        </p:nvSpPr>
        <p:spPr>
          <a:xfrm>
            <a:off x="8737600" y="6248400"/>
            <a:ext cx="2540000" cy="457200"/>
          </a:xfrm>
        </p:spPr>
        <p:txBody>
          <a:bodyPr/>
          <a:lstStyle>
            <a:lvl1pPr>
              <a:defRPr/>
            </a:lvl1pPr>
          </a:lstStyle>
          <a:p>
            <a:fld id="{0ABE6D62-EA82-A642-8DB4-16C8A76A48E1}" type="slidenum">
              <a:rPr lang="da-DK"/>
              <a:pPr/>
              <a:t>‹nr.›</a:t>
            </a:fld>
            <a:endParaRPr lang="da-DK"/>
          </a:p>
        </p:txBody>
      </p:sp>
    </p:spTree>
    <p:extLst>
      <p:ext uri="{BB962C8B-B14F-4D97-AF65-F5344CB8AC3E}">
        <p14:creationId xmlns:p14="http://schemas.microsoft.com/office/powerpoint/2010/main" val="3309607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8817C20-6E71-4BE9-999A-4641D4FA3E08}" type="datetimeFigureOut">
              <a:rPr lang="da-DK" smtClean="0"/>
              <a:t>29-08-2025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A9F4E5E7-7F9C-44A8-B364-BCB1FE86476E}" type="slidenum">
              <a:rPr lang="da-DK" smtClean="0"/>
              <a:t>‹nr.›</a:t>
            </a:fld>
            <a:endParaRPr lang="da-DK"/>
          </a:p>
        </p:txBody>
      </p:sp>
    </p:spTree>
    <p:extLst>
      <p:ext uri="{BB962C8B-B14F-4D97-AF65-F5344CB8AC3E}">
        <p14:creationId xmlns:p14="http://schemas.microsoft.com/office/powerpoint/2010/main" val="324897407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B66A9FBC-D183-BD4C-A4AC-4739BADE14B2}"/>
              </a:ext>
            </a:extLst>
          </p:cNvPr>
          <p:cNvSpPr>
            <a:spLocks noGrp="1"/>
          </p:cNvSpPr>
          <p:nvPr>
            <p:ph type="dt" sz="half" idx="10"/>
          </p:nvPr>
        </p:nvSpPr>
        <p:spPr/>
        <p:txBody>
          <a:bodyPr/>
          <a:lstStyle/>
          <a:p>
            <a:fld id="{212D5B90-5CDA-734A-B727-A9D42DE2B2A4}" type="datetimeFigureOut">
              <a:rPr lang="da-DK" smtClean="0"/>
              <a:t>29-08-2025</a:t>
            </a:fld>
            <a:endParaRPr lang="da-DK"/>
          </a:p>
        </p:txBody>
      </p:sp>
      <p:sp>
        <p:nvSpPr>
          <p:cNvPr id="3" name="Pladsholder til sidefod 2">
            <a:extLst>
              <a:ext uri="{FF2B5EF4-FFF2-40B4-BE49-F238E27FC236}">
                <a16:creationId xmlns:a16="http://schemas.microsoft.com/office/drawing/2014/main" id="{2906DE89-700D-EE4F-A0DB-48029061172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B35CEBA-5551-5A41-812F-F5CAEEA04766}"/>
              </a:ext>
            </a:extLst>
          </p:cNvPr>
          <p:cNvSpPr>
            <a:spLocks noGrp="1"/>
          </p:cNvSpPr>
          <p:nvPr>
            <p:ph type="sldNum" sz="quarter" idx="12"/>
          </p:nvPr>
        </p:nvSpPr>
        <p:spPr/>
        <p:txBody>
          <a:bodyPr/>
          <a:lstStyle/>
          <a:p>
            <a:fld id="{F6FB5158-F535-AB41-B7B4-F21A51A3B637}" type="slidenum">
              <a:rPr lang="da-DK" smtClean="0"/>
              <a:t>‹nr.›</a:t>
            </a:fld>
            <a:endParaRPr lang="da-DK"/>
          </a:p>
        </p:txBody>
      </p:sp>
    </p:spTree>
    <p:extLst>
      <p:ext uri="{BB962C8B-B14F-4D97-AF65-F5344CB8AC3E}">
        <p14:creationId xmlns:p14="http://schemas.microsoft.com/office/powerpoint/2010/main" val="2683270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837E1-6CB6-7D46-8FAB-69DDAA1E3C1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DA7588E8-BE82-984E-A75F-083F050E359E}"/>
              </a:ext>
            </a:extLst>
          </p:cNvPr>
          <p:cNvSpPr>
            <a:spLocks noGrp="1"/>
          </p:cNvSpPr>
          <p:nvPr>
            <p:ph type="dt" sz="half" idx="10"/>
          </p:nvPr>
        </p:nvSpPr>
        <p:spPr/>
        <p:txBody>
          <a:bodyPr/>
          <a:lstStyle/>
          <a:p>
            <a:fld id="{212D5B90-5CDA-734A-B727-A9D42DE2B2A4}" type="datetimeFigureOut">
              <a:rPr lang="da-DK" smtClean="0"/>
              <a:t>29-08-2025</a:t>
            </a:fld>
            <a:endParaRPr lang="da-DK"/>
          </a:p>
        </p:txBody>
      </p:sp>
      <p:sp>
        <p:nvSpPr>
          <p:cNvPr id="4" name="Pladsholder til sidefod 3">
            <a:extLst>
              <a:ext uri="{FF2B5EF4-FFF2-40B4-BE49-F238E27FC236}">
                <a16:creationId xmlns:a16="http://schemas.microsoft.com/office/drawing/2014/main" id="{8E60962E-3DD0-1941-806C-5A08985FA4E6}"/>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A71F46D1-0E68-AE4A-9536-538A8C881AFF}"/>
              </a:ext>
            </a:extLst>
          </p:cNvPr>
          <p:cNvSpPr>
            <a:spLocks noGrp="1"/>
          </p:cNvSpPr>
          <p:nvPr>
            <p:ph type="sldNum" sz="quarter" idx="12"/>
          </p:nvPr>
        </p:nvSpPr>
        <p:spPr/>
        <p:txBody>
          <a:bodyPr/>
          <a:lstStyle/>
          <a:p>
            <a:fld id="{F6FB5158-F535-AB41-B7B4-F21A51A3B637}" type="slidenum">
              <a:rPr lang="da-DK" smtClean="0"/>
              <a:t>‹nr.›</a:t>
            </a:fld>
            <a:endParaRPr lang="da-DK"/>
          </a:p>
        </p:txBody>
      </p:sp>
    </p:spTree>
    <p:extLst>
      <p:ext uri="{BB962C8B-B14F-4D97-AF65-F5344CB8AC3E}">
        <p14:creationId xmlns:p14="http://schemas.microsoft.com/office/powerpoint/2010/main" val="78131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3E3B09-6CF9-7CD3-78A2-7317006B791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EA6EEDB-0591-49FA-D103-E5080622E4BD}"/>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37F63438-1E3F-0B97-C591-DA0DC66E8D58}"/>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5" name="Pladsholder til sidefod 4">
            <a:extLst>
              <a:ext uri="{FF2B5EF4-FFF2-40B4-BE49-F238E27FC236}">
                <a16:creationId xmlns:a16="http://schemas.microsoft.com/office/drawing/2014/main" id="{3DD8BCEB-766F-BE64-1059-8C769C421EB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6F1AF4D-A03D-B68A-E77C-E2C94D281224}"/>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893775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8C8E0B-CCEB-B399-1E3E-F7D3BF7F8AB2}"/>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BFD81E6-64B3-6EEB-9BF3-1532621450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CC02FD96-9CB8-0A72-8E5B-3B7DC6521139}"/>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5" name="Pladsholder til sidefod 4">
            <a:extLst>
              <a:ext uri="{FF2B5EF4-FFF2-40B4-BE49-F238E27FC236}">
                <a16:creationId xmlns:a16="http://schemas.microsoft.com/office/drawing/2014/main" id="{FB0B540E-887A-6873-BD7D-F68B609B5C7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607EB67-0119-D83F-D811-D5AF89B36110}"/>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4130544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405C7C-E741-7147-EB92-7F80A7A39BA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EA9C641-2862-0C22-4CC6-8E135E58A96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7DA7D9A-4A9A-4249-79C1-F17E2693CB3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5B6E140-EBB8-BFC2-42C7-942BEDB9F506}"/>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6" name="Pladsholder til sidefod 5">
            <a:extLst>
              <a:ext uri="{FF2B5EF4-FFF2-40B4-BE49-F238E27FC236}">
                <a16:creationId xmlns:a16="http://schemas.microsoft.com/office/drawing/2014/main" id="{AC84AD8D-F179-42A8-BBAE-B5D66CB039A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80E7B01-BAAC-AFEE-652B-82C0D02CAB13}"/>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365014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FB4882-4B75-CF99-71FF-311CC9B3308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9E0A41F-5C23-B2C1-2B8F-0285FE86F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432C3912-585A-3D0F-A581-6E3720874AF3}"/>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34CA1FD-6CC2-68C9-B489-BBF87D6E1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5B263B55-3A2D-5988-58B6-4D821D84311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0588705-55AA-3302-9273-F2B84B54C7B1}"/>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8" name="Pladsholder til sidefod 7">
            <a:extLst>
              <a:ext uri="{FF2B5EF4-FFF2-40B4-BE49-F238E27FC236}">
                <a16:creationId xmlns:a16="http://schemas.microsoft.com/office/drawing/2014/main" id="{4B565AC8-A290-83DC-E840-5B113E1DDCF5}"/>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A6BAC1A-12A5-05C2-6663-D04F01B81B12}"/>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231127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AD33D-6B7D-2D7B-CE1F-74AA7AEA20B5}"/>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83D3EEAE-15E6-289B-8BD2-8FDCB15E5791}"/>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4" name="Pladsholder til sidefod 3">
            <a:extLst>
              <a:ext uri="{FF2B5EF4-FFF2-40B4-BE49-F238E27FC236}">
                <a16:creationId xmlns:a16="http://schemas.microsoft.com/office/drawing/2014/main" id="{4C59FD1D-994B-12F0-2148-30F7647A1231}"/>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9985C20A-BA5E-8498-7A55-9748528C6FC2}"/>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1545097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D661D848-0D53-B208-430C-326FCD5862A2}"/>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3" name="Pladsholder til sidefod 2">
            <a:extLst>
              <a:ext uri="{FF2B5EF4-FFF2-40B4-BE49-F238E27FC236}">
                <a16:creationId xmlns:a16="http://schemas.microsoft.com/office/drawing/2014/main" id="{67D328A7-D275-7579-13D0-04FE5A41E494}"/>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E40202D-C84D-9D34-D261-F4F90CD5A5A4}"/>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2033906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48B70-D136-4590-DA80-3A04FCEC191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89093B7-90C7-B00B-3DEB-C2D52DC101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25DEAEF0-C1D3-A7E9-CD4E-A008F98AC7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53378F1-AAAA-6F38-97E7-36845C1C2D5C}"/>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6" name="Pladsholder til sidefod 5">
            <a:extLst>
              <a:ext uri="{FF2B5EF4-FFF2-40B4-BE49-F238E27FC236}">
                <a16:creationId xmlns:a16="http://schemas.microsoft.com/office/drawing/2014/main" id="{B43C2C1A-8431-A463-0794-E50DDFF09F8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36B5324-DBC7-6E4B-3485-EF407A13CF71}"/>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337194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DEFCC1-8F9A-1E1A-CC5F-2B72F476EE1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B0FAD7D8-B3A2-0B6B-32ED-445DABAB7C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BC24397E-60D1-E94F-8BD6-E61530E5A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569178A2-5AD2-1F3A-933A-6F1478897FEE}"/>
              </a:ext>
            </a:extLst>
          </p:cNvPr>
          <p:cNvSpPr>
            <a:spLocks noGrp="1"/>
          </p:cNvSpPr>
          <p:nvPr>
            <p:ph type="dt" sz="half" idx="10"/>
          </p:nvPr>
        </p:nvSpPr>
        <p:spPr/>
        <p:txBody>
          <a:bodyPr/>
          <a:lstStyle/>
          <a:p>
            <a:fld id="{C13AE2C7-0710-437F-B987-67968B5AC39D}" type="datetimeFigureOut">
              <a:rPr lang="da-DK" smtClean="0"/>
              <a:t>29-08-2025</a:t>
            </a:fld>
            <a:endParaRPr lang="da-DK"/>
          </a:p>
        </p:txBody>
      </p:sp>
      <p:sp>
        <p:nvSpPr>
          <p:cNvPr id="6" name="Pladsholder til sidefod 5">
            <a:extLst>
              <a:ext uri="{FF2B5EF4-FFF2-40B4-BE49-F238E27FC236}">
                <a16:creationId xmlns:a16="http://schemas.microsoft.com/office/drawing/2014/main" id="{7D70C99D-E44C-25E2-3B04-F8A1E74478D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6B6B255-E0FA-E271-23C1-15D8A716B76D}"/>
              </a:ext>
            </a:extLst>
          </p:cNvPr>
          <p:cNvSpPr>
            <a:spLocks noGrp="1"/>
          </p:cNvSpPr>
          <p:nvPr>
            <p:ph type="sldNum" sz="quarter" idx="12"/>
          </p:nvPr>
        </p:nvSpPr>
        <p:spPr/>
        <p:txBody>
          <a:bodyPr/>
          <a:lstStyle/>
          <a:p>
            <a:fld id="{E40CA4BC-EFFA-4CC0-A3B8-EFEE782648C6}" type="slidenum">
              <a:rPr lang="da-DK" smtClean="0"/>
              <a:t>‹nr.›</a:t>
            </a:fld>
            <a:endParaRPr lang="da-DK"/>
          </a:p>
        </p:txBody>
      </p:sp>
    </p:spTree>
    <p:extLst>
      <p:ext uri="{BB962C8B-B14F-4D97-AF65-F5344CB8AC3E}">
        <p14:creationId xmlns:p14="http://schemas.microsoft.com/office/powerpoint/2010/main" val="312727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AFE5908-85E1-CBE3-2202-C05BC34ACD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F9D3252-938D-E5BA-B69A-5D2F50DC6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75CB1AD-FA1B-FABF-E989-0A1B5E0907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3AE2C7-0710-437F-B987-67968B5AC39D}" type="datetimeFigureOut">
              <a:rPr lang="da-DK" smtClean="0"/>
              <a:t>29-08-2025</a:t>
            </a:fld>
            <a:endParaRPr lang="da-DK"/>
          </a:p>
        </p:txBody>
      </p:sp>
      <p:sp>
        <p:nvSpPr>
          <p:cNvPr id="5" name="Pladsholder til sidefod 4">
            <a:extLst>
              <a:ext uri="{FF2B5EF4-FFF2-40B4-BE49-F238E27FC236}">
                <a16:creationId xmlns:a16="http://schemas.microsoft.com/office/drawing/2014/main" id="{C33274BB-6778-4E35-8820-CB862F3B1C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0004851A-357E-3E55-1FB4-36AAF6CC11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0CA4BC-EFFA-4CC0-A3B8-EFEE782648C6}" type="slidenum">
              <a:rPr lang="da-DK" smtClean="0"/>
              <a:t>‹nr.›</a:t>
            </a:fld>
            <a:endParaRPr lang="da-DK"/>
          </a:p>
        </p:txBody>
      </p:sp>
    </p:spTree>
    <p:extLst>
      <p:ext uri="{BB962C8B-B14F-4D97-AF65-F5344CB8AC3E}">
        <p14:creationId xmlns:p14="http://schemas.microsoft.com/office/powerpoint/2010/main" val="31365079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4" r:id="rId6"/>
    <p:sldLayoutId id="2147483662"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817C20-6E71-4BE9-999A-4641D4FA3E08}" type="datetimeFigureOut">
              <a:rPr lang="da-DK" smtClean="0"/>
              <a:t>29-08-2025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F4E5E7-7F9C-44A8-B364-BCB1FE86476E}" type="slidenum">
              <a:rPr lang="da-DK" smtClean="0"/>
              <a:t>‹nr.›</a:t>
            </a:fld>
            <a:endParaRPr lang="da-DK"/>
          </a:p>
        </p:txBody>
      </p:sp>
    </p:spTree>
    <p:extLst>
      <p:ext uri="{BB962C8B-B14F-4D97-AF65-F5344CB8AC3E}">
        <p14:creationId xmlns:p14="http://schemas.microsoft.com/office/powerpoint/2010/main" val="1240451275"/>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973464A-5DF8-7C45-BBED-6F17104DB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632802E-A818-4948-85CF-2FAC5D80FA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A81426D-0043-1C43-AE6C-F06DE9E73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2D5B90-5CDA-734A-B727-A9D42DE2B2A4}" type="datetimeFigureOut">
              <a:rPr lang="da-DK" smtClean="0"/>
              <a:t>29-08-2025</a:t>
            </a:fld>
            <a:endParaRPr lang="da-DK"/>
          </a:p>
        </p:txBody>
      </p:sp>
      <p:sp>
        <p:nvSpPr>
          <p:cNvPr id="5" name="Pladsholder til sidefod 4">
            <a:extLst>
              <a:ext uri="{FF2B5EF4-FFF2-40B4-BE49-F238E27FC236}">
                <a16:creationId xmlns:a16="http://schemas.microsoft.com/office/drawing/2014/main" id="{8C2AFB29-BFD7-3043-B51A-64A2E0B02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40C4DCE2-F187-274A-AED2-4374F4278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B5158-F535-AB41-B7B4-F21A51A3B637}" type="slidenum">
              <a:rPr lang="da-DK" smtClean="0"/>
              <a:t>‹nr.›</a:t>
            </a:fld>
            <a:endParaRPr lang="da-DK"/>
          </a:p>
        </p:txBody>
      </p:sp>
    </p:spTree>
    <p:extLst>
      <p:ext uri="{BB962C8B-B14F-4D97-AF65-F5344CB8AC3E}">
        <p14:creationId xmlns:p14="http://schemas.microsoft.com/office/powerpoint/2010/main" val="2270741622"/>
      </p:ext>
    </p:extLst>
  </p:cSld>
  <p:clrMap bg1="lt1" tx1="dk1" bg2="lt2" tx2="dk2" accent1="accent1" accent2="accent2" accent3="accent3" accent4="accent4" accent5="accent5" accent6="accent6" hlink="hlink" folHlink="folHlink"/>
  <p:sldLayoutIdLst>
    <p:sldLayoutId id="2147483655"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smk.dk/article/mum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smk.dk/article/mums/"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smk.dk/article/mum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smk.dk/article/mum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smk.dk/article/mums/"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smk.dk/article/mums/"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www.v1gallery.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8" Type="http://schemas.openxmlformats.org/officeDocument/2006/relationships/hyperlink" Target="https://www.facebook.com/PollutedWaterPopsicles?__cft__%5b0%5d=AZUTR_bFQ3ejqm2XQP2Lds-6DohHpq_sYHHcp3PVy1Gwilqe7PDKV_IdtQ4Fue4qdlEg0MgsT1pHLuou5Ix1uVnoLVXPSLyJl8a_iwQ6AsRZuQJLq3LquXvty87TqkNmtwCoB36cvQUjZkgYbQcuDhspU2yC1vN5zVJP0GzCGgkDIw&amp;__tn__=-%5dK-R" TargetMode="External"/><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hyperlink" Target="https://youtu.be/ogRohCVJzUI?si=j7Nv26iL15AGuHpW" TargetMode="External"/><Relationship Id="rId4" Type="http://schemas.openxmlformats.org/officeDocument/2006/relationships/image" Target="../media/image46.png"/><Relationship Id="rId9" Type="http://schemas.openxmlformats.org/officeDocument/2006/relationships/hyperlink" Target="https://www.facebook.com/hashtag/pollutedwaterpopsicles?__eep__=6&amp;__cft__%5b0%5d=AZUTR_bFQ3ejqm2XQP2Lds-6DohHpq_sYHHcp3PVy1Gwilqe7PDKV_IdtQ4Fue4qdlEg0MgsT1pHLuou5Ix1uVnoLVXPSLyJl8a_iwQ6AsRZuQJLq3LquXvty87TqkNmtwCoB36cvQUjZkgYbQcuDhspU2yC1vN5zVJP0GzCGgkDIw&amp;__tn__=*NK-R"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youtu.be/ogRohCVJzUI?si=j7Nv26iL15AGuHpW"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ideo" Target="https://www.youtube.com/embed/D8cJoIUY1Kg?feature=oembed"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smk.dk/article/mums/"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smk.dk/article/mums/"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4071-0ADB-98CB-C2FA-DAD40182CCBE}"/>
              </a:ext>
            </a:extLst>
          </p:cNvPr>
          <p:cNvSpPr>
            <a:spLocks noGrp="1"/>
          </p:cNvSpPr>
          <p:nvPr>
            <p:ph type="ctrTitle"/>
          </p:nvPr>
        </p:nvSpPr>
        <p:spPr/>
        <p:txBody>
          <a:bodyPr>
            <a:normAutofit fontScale="90000"/>
          </a:bodyPr>
          <a:lstStyle/>
          <a:p>
            <a:r>
              <a:rPr lang="da-DK" dirty="0">
                <a:solidFill>
                  <a:schemeClr val="accent2"/>
                </a:solidFill>
              </a:rPr>
              <a:t>Kunsthistoriske nedslag med fokus på </a:t>
            </a:r>
            <a:r>
              <a:rPr lang="da-DK" b="1" dirty="0">
                <a:solidFill>
                  <a:schemeClr val="accent2"/>
                </a:solidFill>
              </a:rPr>
              <a:t>mad </a:t>
            </a:r>
            <a:br>
              <a:rPr lang="da-DK" dirty="0">
                <a:solidFill>
                  <a:schemeClr val="accent2"/>
                </a:solidFill>
              </a:rPr>
            </a:br>
            <a:r>
              <a:rPr lang="da-DK" dirty="0">
                <a:solidFill>
                  <a:schemeClr val="accent2"/>
                </a:solidFill>
              </a:rPr>
              <a:t>og </a:t>
            </a:r>
            <a:r>
              <a:rPr lang="da-DK" b="1" dirty="0">
                <a:solidFill>
                  <a:schemeClr val="accent2"/>
                </a:solidFill>
              </a:rPr>
              <a:t>moderne kunst med mad</a:t>
            </a:r>
          </a:p>
        </p:txBody>
      </p:sp>
      <p:sp>
        <p:nvSpPr>
          <p:cNvPr id="3" name="Undertitel 2">
            <a:extLst>
              <a:ext uri="{FF2B5EF4-FFF2-40B4-BE49-F238E27FC236}">
                <a16:creationId xmlns:a16="http://schemas.microsoft.com/office/drawing/2014/main" id="{5CE32696-1366-2668-5AB6-B04A3DE3A27B}"/>
              </a:ext>
            </a:extLst>
          </p:cNvPr>
          <p:cNvSpPr>
            <a:spLocks noGrp="1"/>
          </p:cNvSpPr>
          <p:nvPr>
            <p:ph type="subTitle" idx="1"/>
          </p:nvPr>
        </p:nvSpPr>
        <p:spPr>
          <a:xfrm>
            <a:off x="1524000" y="4412266"/>
            <a:ext cx="9144000" cy="1655762"/>
          </a:xfrm>
        </p:spPr>
        <p:txBody>
          <a:bodyPr>
            <a:normAutofit/>
          </a:bodyPr>
          <a:lstStyle/>
          <a:p>
            <a:r>
              <a:rPr lang="da-DK" dirty="0"/>
              <a:t>Jf. teksten: </a:t>
            </a:r>
            <a:r>
              <a:rPr lang="da-DK" b="1" dirty="0">
                <a:solidFill>
                  <a:schemeClr val="accent6"/>
                </a:solidFill>
              </a:rPr>
              <a:t>MUMS. Mad som kunst &amp; kunst som mad</a:t>
            </a:r>
          </a:p>
          <a:p>
            <a:r>
              <a:rPr lang="da-DK" sz="1800" dirty="0"/>
              <a:t>Af </a:t>
            </a:r>
            <a:r>
              <a:rPr lang="da-DK" sz="1800" b="1" dirty="0"/>
              <a:t>Karen Grøn: </a:t>
            </a:r>
            <a:r>
              <a:rPr lang="da-DK" sz="1800" dirty="0"/>
              <a:t>museumsdirektør på museet Trapholt i Kolding </a:t>
            </a:r>
          </a:p>
          <a:p>
            <a:r>
              <a:rPr lang="da-DK" sz="1800" dirty="0"/>
              <a:t>og </a:t>
            </a:r>
            <a:r>
              <a:rPr lang="da-DK" sz="1800" b="1" dirty="0"/>
              <a:t>Eva de la Fuente Pedersen: </a:t>
            </a:r>
            <a:r>
              <a:rPr lang="da-DK" sz="1800" dirty="0"/>
              <a:t>seniorforsker og museumsinspektør på SMK.</a:t>
            </a:r>
          </a:p>
        </p:txBody>
      </p:sp>
    </p:spTree>
    <p:extLst>
      <p:ext uri="{BB962C8B-B14F-4D97-AF65-F5344CB8AC3E}">
        <p14:creationId xmlns:p14="http://schemas.microsoft.com/office/powerpoint/2010/main" val="403394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F6EEC-9AFB-4FA2-D166-C8EF3D68BCE6}"/>
            </a:ext>
          </a:extLst>
        </p:cNvPr>
        <p:cNvGrpSpPr/>
        <p:nvPr/>
      </p:nvGrpSpPr>
      <p:grpSpPr>
        <a:xfrm>
          <a:off x="0" y="0"/>
          <a:ext cx="0" cy="0"/>
          <a:chOff x="0" y="0"/>
          <a:chExt cx="0" cy="0"/>
        </a:xfrm>
      </p:grpSpPr>
      <p:pic>
        <p:nvPicPr>
          <p:cNvPr id="4" name="Billede 3" descr="Vincent-van-Gogh-Stilleben-med-en-tallerken-løg-1889.-Coll.-Kröller-Müller-Museum-Otterlo.jpg">
            <a:extLst>
              <a:ext uri="{FF2B5EF4-FFF2-40B4-BE49-F238E27FC236}">
                <a16:creationId xmlns:a16="http://schemas.microsoft.com/office/drawing/2014/main" id="{2996BCB1-19E5-ACC4-86E7-9A0BB3A8C5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2" y="0"/>
            <a:ext cx="8896865" cy="6858000"/>
          </a:xfrm>
          <a:prstGeom prst="rect">
            <a:avLst/>
          </a:prstGeom>
        </p:spPr>
      </p:pic>
      <p:sp>
        <p:nvSpPr>
          <p:cNvPr id="5" name="Tekstfelt 4">
            <a:extLst>
              <a:ext uri="{FF2B5EF4-FFF2-40B4-BE49-F238E27FC236}">
                <a16:creationId xmlns:a16="http://schemas.microsoft.com/office/drawing/2014/main" id="{42F55C61-2539-0F49-D601-B03F364481A1}"/>
              </a:ext>
            </a:extLst>
          </p:cNvPr>
          <p:cNvSpPr txBox="1"/>
          <p:nvPr/>
        </p:nvSpPr>
        <p:spPr>
          <a:xfrm>
            <a:off x="9880257" y="5226960"/>
            <a:ext cx="2192000" cy="1477328"/>
          </a:xfrm>
          <a:prstGeom prst="rect">
            <a:avLst/>
          </a:prstGeom>
          <a:noFill/>
          <a:ln>
            <a:solidFill>
              <a:schemeClr val="tx1"/>
            </a:solidFill>
          </a:ln>
        </p:spPr>
        <p:txBody>
          <a:bodyPr wrap="square" rtlCol="0">
            <a:spAutoFit/>
          </a:bodyPr>
          <a:lstStyle/>
          <a:p>
            <a:r>
              <a:rPr lang="da-DK" dirty="0"/>
              <a:t>Vincent van Gogh: Stilleben med en tallerken løg, 1889.</a:t>
            </a:r>
          </a:p>
          <a:p>
            <a:r>
              <a:rPr lang="da-DK" dirty="0"/>
              <a:t>Olie på lærred</a:t>
            </a:r>
          </a:p>
          <a:p>
            <a:r>
              <a:rPr lang="da-DK" dirty="0"/>
              <a:t>49,6xx64,4 cm</a:t>
            </a:r>
          </a:p>
        </p:txBody>
      </p:sp>
    </p:spTree>
    <p:extLst>
      <p:ext uri="{BB962C8B-B14F-4D97-AF65-F5344CB8AC3E}">
        <p14:creationId xmlns:p14="http://schemas.microsoft.com/office/powerpoint/2010/main" val="137130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bord, træ, dækket, fødselsdag&#10;&#10;Automatisk genereret beskrivelse">
            <a:extLst>
              <a:ext uri="{FF2B5EF4-FFF2-40B4-BE49-F238E27FC236}">
                <a16:creationId xmlns:a16="http://schemas.microsoft.com/office/drawing/2014/main" id="{11AC6344-63F4-964B-9071-AA988D6E09BB}"/>
              </a:ext>
            </a:extLst>
          </p:cNvPr>
          <p:cNvPicPr>
            <a:picLocks noChangeAspect="1"/>
          </p:cNvPicPr>
          <p:nvPr/>
        </p:nvPicPr>
        <p:blipFill>
          <a:blip r:embed="rId2"/>
          <a:stretch>
            <a:fillRect/>
          </a:stretch>
        </p:blipFill>
        <p:spPr>
          <a:xfrm>
            <a:off x="3283280" y="0"/>
            <a:ext cx="5625439" cy="6844641"/>
          </a:xfrm>
          <a:prstGeom prst="rect">
            <a:avLst/>
          </a:prstGeom>
        </p:spPr>
      </p:pic>
      <p:sp>
        <p:nvSpPr>
          <p:cNvPr id="2" name="Tekstfelt 1">
            <a:extLst>
              <a:ext uri="{FF2B5EF4-FFF2-40B4-BE49-F238E27FC236}">
                <a16:creationId xmlns:a16="http://schemas.microsoft.com/office/drawing/2014/main" id="{99B460D8-BD23-3737-82B4-234C33C21801}"/>
              </a:ext>
            </a:extLst>
          </p:cNvPr>
          <p:cNvSpPr txBox="1"/>
          <p:nvPr/>
        </p:nvSpPr>
        <p:spPr>
          <a:xfrm>
            <a:off x="9890417" y="4962800"/>
            <a:ext cx="2192000" cy="1754326"/>
          </a:xfrm>
          <a:prstGeom prst="rect">
            <a:avLst/>
          </a:prstGeom>
          <a:noFill/>
          <a:ln>
            <a:solidFill>
              <a:schemeClr val="tx1"/>
            </a:solidFill>
          </a:ln>
        </p:spPr>
        <p:txBody>
          <a:bodyPr wrap="square" rtlCol="0">
            <a:spAutoFit/>
          </a:bodyPr>
          <a:lstStyle/>
          <a:p>
            <a:r>
              <a:rPr lang="da-DK" dirty="0"/>
              <a:t>Henri Matisse: </a:t>
            </a:r>
          </a:p>
          <a:p>
            <a:r>
              <a:rPr lang="da-DK" dirty="0"/>
              <a:t>Sort filodendron og citroner,1943.</a:t>
            </a:r>
          </a:p>
          <a:p>
            <a:endParaRPr lang="da-DK" dirty="0"/>
          </a:p>
          <a:p>
            <a:r>
              <a:rPr lang="da-DK" dirty="0"/>
              <a:t>73 x 60 cm</a:t>
            </a:r>
          </a:p>
          <a:p>
            <a:r>
              <a:rPr lang="da-DK" dirty="0"/>
              <a:t>Olie på lærred</a:t>
            </a:r>
          </a:p>
        </p:txBody>
      </p:sp>
    </p:spTree>
    <p:extLst>
      <p:ext uri="{BB962C8B-B14F-4D97-AF65-F5344CB8AC3E}">
        <p14:creationId xmlns:p14="http://schemas.microsoft.com/office/powerpoint/2010/main" val="1897710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a:extLst>
              <a:ext uri="{FF2B5EF4-FFF2-40B4-BE49-F238E27FC236}">
                <a16:creationId xmlns:a16="http://schemas.microsoft.com/office/drawing/2014/main" id="{9C143578-8893-6E41-8F7B-38DA99B01B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687" y="19863"/>
            <a:ext cx="5254626" cy="68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a:extLst>
              <a:ext uri="{FF2B5EF4-FFF2-40B4-BE49-F238E27FC236}">
                <a16:creationId xmlns:a16="http://schemas.microsoft.com/office/drawing/2014/main" id="{A2DF6EC6-E6EE-8D9D-A4FE-FB7785405C4A}"/>
              </a:ext>
            </a:extLst>
          </p:cNvPr>
          <p:cNvSpPr txBox="1"/>
          <p:nvPr/>
        </p:nvSpPr>
        <p:spPr>
          <a:xfrm>
            <a:off x="9890417" y="4962800"/>
            <a:ext cx="2192000" cy="1754326"/>
          </a:xfrm>
          <a:prstGeom prst="rect">
            <a:avLst/>
          </a:prstGeom>
          <a:noFill/>
          <a:ln>
            <a:solidFill>
              <a:schemeClr val="tx1"/>
            </a:solidFill>
          </a:ln>
        </p:spPr>
        <p:txBody>
          <a:bodyPr wrap="square" rtlCol="0">
            <a:spAutoFit/>
          </a:bodyPr>
          <a:lstStyle/>
          <a:p>
            <a:r>
              <a:rPr lang="da-DK" dirty="0"/>
              <a:t>Henri Matisse:</a:t>
            </a:r>
          </a:p>
          <a:p>
            <a:r>
              <a:rPr lang="da-DK" dirty="0"/>
              <a:t>Rødt interiør, stilleben på blåt bord, 1947</a:t>
            </a:r>
          </a:p>
          <a:p>
            <a:endParaRPr lang="da-DK" dirty="0"/>
          </a:p>
          <a:p>
            <a:r>
              <a:rPr lang="da-DK" dirty="0"/>
              <a:t>116 x 89 cm</a:t>
            </a:r>
          </a:p>
        </p:txBody>
      </p:sp>
    </p:spTree>
    <p:extLst>
      <p:ext uri="{BB962C8B-B14F-4D97-AF65-F5344CB8AC3E}">
        <p14:creationId xmlns:p14="http://schemas.microsoft.com/office/powerpoint/2010/main" val="3976055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E5941A68-29D4-FAF3-E50F-3BE2319998DD}"/>
              </a:ext>
            </a:extLst>
          </p:cNvPr>
          <p:cNvPicPr>
            <a:picLocks noChangeAspect="1"/>
          </p:cNvPicPr>
          <p:nvPr/>
        </p:nvPicPr>
        <p:blipFill>
          <a:blip r:embed="rId3"/>
          <a:stretch>
            <a:fillRect/>
          </a:stretch>
        </p:blipFill>
        <p:spPr>
          <a:xfrm>
            <a:off x="96594" y="62835"/>
            <a:ext cx="8361606" cy="6729261"/>
          </a:xfrm>
          <a:prstGeom prst="rect">
            <a:avLst/>
          </a:prstGeom>
        </p:spPr>
      </p:pic>
      <p:sp>
        <p:nvSpPr>
          <p:cNvPr id="3" name="Tekstfelt 2">
            <a:extLst>
              <a:ext uri="{FF2B5EF4-FFF2-40B4-BE49-F238E27FC236}">
                <a16:creationId xmlns:a16="http://schemas.microsoft.com/office/drawing/2014/main" id="{7A090288-AFB4-776C-41DA-0B793C1E6901}"/>
              </a:ext>
            </a:extLst>
          </p:cNvPr>
          <p:cNvSpPr txBox="1"/>
          <p:nvPr/>
        </p:nvSpPr>
        <p:spPr>
          <a:xfrm>
            <a:off x="9903406" y="5265226"/>
            <a:ext cx="2192000" cy="1477328"/>
          </a:xfrm>
          <a:prstGeom prst="rect">
            <a:avLst/>
          </a:prstGeom>
          <a:noFill/>
          <a:ln>
            <a:solidFill>
              <a:schemeClr val="tx1"/>
            </a:solidFill>
          </a:ln>
        </p:spPr>
        <p:txBody>
          <a:bodyPr wrap="square" rtlCol="0">
            <a:spAutoFit/>
          </a:bodyPr>
          <a:lstStyle/>
          <a:p>
            <a:r>
              <a:rPr lang="da-DK" dirty="0"/>
              <a:t>Vilhelm Lundstrøm: </a:t>
            </a:r>
            <a:br>
              <a:rPr lang="da-DK" dirty="0"/>
            </a:br>
            <a:r>
              <a:rPr lang="da-DK" dirty="0"/>
              <a:t>Opstilling med hvid kande, appelsin og bog, 1932-33.</a:t>
            </a:r>
          </a:p>
          <a:p>
            <a:endParaRPr lang="da-DK" dirty="0"/>
          </a:p>
        </p:txBody>
      </p:sp>
    </p:spTree>
    <p:extLst>
      <p:ext uri="{BB962C8B-B14F-4D97-AF65-F5344CB8AC3E}">
        <p14:creationId xmlns:p14="http://schemas.microsoft.com/office/powerpoint/2010/main" val="2962410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D7711-5F13-9851-03EF-CBF531782A84}"/>
              </a:ext>
            </a:extLst>
          </p:cNvPr>
          <p:cNvSpPr>
            <a:spLocks noGrp="1"/>
          </p:cNvSpPr>
          <p:nvPr>
            <p:ph type="title"/>
          </p:nvPr>
        </p:nvSpPr>
        <p:spPr/>
        <p:txBody>
          <a:bodyPr/>
          <a:lstStyle/>
          <a:p>
            <a:r>
              <a:rPr lang="da-DK" b="1" dirty="0">
                <a:solidFill>
                  <a:schemeClr val="accent2"/>
                </a:solidFill>
              </a:rPr>
              <a:t>Fra 60'erne: </a:t>
            </a:r>
            <a:br>
              <a:rPr lang="da-DK" b="1" dirty="0">
                <a:solidFill>
                  <a:schemeClr val="accent2"/>
                </a:solidFill>
              </a:rPr>
            </a:br>
            <a:r>
              <a:rPr lang="da-DK" b="1" dirty="0">
                <a:solidFill>
                  <a:schemeClr val="accent2"/>
                </a:solidFill>
              </a:rPr>
              <a:t>Mad som materiale </a:t>
            </a:r>
            <a:endParaRPr lang="da-DK" dirty="0">
              <a:solidFill>
                <a:schemeClr val="accent2"/>
              </a:solidFill>
            </a:endParaRPr>
          </a:p>
        </p:txBody>
      </p:sp>
      <p:sp>
        <p:nvSpPr>
          <p:cNvPr id="3" name="Pladsholder til tekst 2">
            <a:extLst>
              <a:ext uri="{FF2B5EF4-FFF2-40B4-BE49-F238E27FC236}">
                <a16:creationId xmlns:a16="http://schemas.microsoft.com/office/drawing/2014/main" id="{20EB39B2-EB88-67C5-FA4A-545D6B50358E}"/>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881009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rotic rite’ … Schneemann performing Meat Joy in 1964.">
            <a:extLst>
              <a:ext uri="{FF2B5EF4-FFF2-40B4-BE49-F238E27FC236}">
                <a16:creationId xmlns:a16="http://schemas.microsoft.com/office/drawing/2014/main" id="{AA0A08C6-57E7-A572-2228-4F44E0D8A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39" y="241217"/>
            <a:ext cx="9291109" cy="6213430"/>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162B1C2-A405-C3D7-18C3-050D54D1601F}"/>
              </a:ext>
            </a:extLst>
          </p:cNvPr>
          <p:cNvSpPr txBox="1"/>
          <p:nvPr/>
        </p:nvSpPr>
        <p:spPr>
          <a:xfrm>
            <a:off x="9690055" y="4124628"/>
            <a:ext cx="2418006" cy="2646878"/>
          </a:xfrm>
          <a:prstGeom prst="rect">
            <a:avLst/>
          </a:prstGeom>
          <a:noFill/>
          <a:ln>
            <a:solidFill>
              <a:schemeClr val="tx1"/>
            </a:solidFill>
          </a:ln>
        </p:spPr>
        <p:txBody>
          <a:bodyPr wrap="square" rtlCol="0">
            <a:spAutoFit/>
          </a:bodyPr>
          <a:lstStyle/>
          <a:p>
            <a:r>
              <a:rPr lang="en-US" dirty="0"/>
              <a:t>Carolee Schneemann performing “Meat Joy” in 1964.</a:t>
            </a:r>
          </a:p>
          <a:p>
            <a:r>
              <a:rPr lang="en-US" sz="1600" dirty="0"/>
              <a:t>Photograph: 2021 Estate of Robert R. McElroy/2021 Carolee Schneemann Foundation / Artists Rights Society (ARS), New York / DACS, London.</a:t>
            </a:r>
            <a:endParaRPr lang="da-DK" sz="1600" dirty="0"/>
          </a:p>
        </p:txBody>
      </p:sp>
    </p:spTree>
    <p:extLst>
      <p:ext uri="{BB962C8B-B14F-4D97-AF65-F5344CB8AC3E}">
        <p14:creationId xmlns:p14="http://schemas.microsoft.com/office/powerpoint/2010/main" val="522377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2"/>
          </p:nvPr>
        </p:nvSpPr>
        <p:spPr>
          <a:xfrm>
            <a:off x="1524000" y="5638800"/>
            <a:ext cx="9144000" cy="1219200"/>
          </a:xfrm>
        </p:spPr>
        <p:txBody>
          <a:bodyPr/>
          <a:lstStyle/>
          <a:p>
            <a:pPr>
              <a:lnSpc>
                <a:spcPct val="90000"/>
              </a:lnSpc>
            </a:pPr>
            <a:endParaRPr lang="da-DK" sz="2000" dirty="0"/>
          </a:p>
          <a:p>
            <a:pPr>
              <a:lnSpc>
                <a:spcPct val="90000"/>
              </a:lnSpc>
            </a:pPr>
            <a:endParaRPr lang="da-DK" sz="2000" dirty="0"/>
          </a:p>
        </p:txBody>
      </p:sp>
      <p:pic>
        <p:nvPicPr>
          <p:cNvPr id="15363" name="Picture 3" descr="IMG_co1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5710" y="77681"/>
            <a:ext cx="8144284" cy="6693291"/>
          </a:xfrm>
        </p:spPr>
      </p:pic>
      <p:sp>
        <p:nvSpPr>
          <p:cNvPr id="2" name="Tekstfelt 1">
            <a:extLst>
              <a:ext uri="{FF2B5EF4-FFF2-40B4-BE49-F238E27FC236}">
                <a16:creationId xmlns:a16="http://schemas.microsoft.com/office/drawing/2014/main" id="{325358FE-E1D2-FECC-0AD2-7941DE8257B7}"/>
              </a:ext>
            </a:extLst>
          </p:cNvPr>
          <p:cNvSpPr txBox="1"/>
          <p:nvPr/>
        </p:nvSpPr>
        <p:spPr>
          <a:xfrm>
            <a:off x="9668284" y="5256742"/>
            <a:ext cx="2418006" cy="1477328"/>
          </a:xfrm>
          <a:prstGeom prst="rect">
            <a:avLst/>
          </a:prstGeom>
          <a:noFill/>
          <a:ln>
            <a:solidFill>
              <a:schemeClr val="tx1"/>
            </a:solidFill>
          </a:ln>
        </p:spPr>
        <p:txBody>
          <a:bodyPr wrap="square" rtlCol="0">
            <a:spAutoFit/>
          </a:bodyPr>
          <a:lstStyle/>
          <a:p>
            <a:r>
              <a:rPr lang="en-US" dirty="0"/>
              <a:t>Claes Oldenburg:</a:t>
            </a:r>
          </a:p>
          <a:p>
            <a:r>
              <a:rPr lang="en-US" dirty="0"/>
              <a:t>Giant loaf of raisin bread, sliced, 1966-67</a:t>
            </a:r>
          </a:p>
          <a:p>
            <a:endParaRPr lang="en-US" dirty="0"/>
          </a:p>
          <a:p>
            <a:r>
              <a:rPr lang="en-US" dirty="0"/>
              <a:t>117 x 244 x 102 cm</a:t>
            </a:r>
          </a:p>
        </p:txBody>
      </p:sp>
    </p:spTree>
    <p:extLst>
      <p:ext uri="{BB962C8B-B14F-4D97-AF65-F5344CB8AC3E}">
        <p14:creationId xmlns:p14="http://schemas.microsoft.com/office/powerpoint/2010/main" val="239454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IMG_c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05710" y="140547"/>
            <a:ext cx="7448976" cy="6612145"/>
          </a:xfrm>
        </p:spPr>
      </p:pic>
      <p:sp>
        <p:nvSpPr>
          <p:cNvPr id="2" name="Tekstfelt 1">
            <a:extLst>
              <a:ext uri="{FF2B5EF4-FFF2-40B4-BE49-F238E27FC236}">
                <a16:creationId xmlns:a16="http://schemas.microsoft.com/office/drawing/2014/main" id="{ED32F185-A63B-01BD-8C5A-F66CDC9FB7E0}"/>
              </a:ext>
            </a:extLst>
          </p:cNvPr>
          <p:cNvSpPr txBox="1"/>
          <p:nvPr/>
        </p:nvSpPr>
        <p:spPr>
          <a:xfrm>
            <a:off x="9668284" y="4913662"/>
            <a:ext cx="2418006" cy="1839030"/>
          </a:xfrm>
          <a:prstGeom prst="rect">
            <a:avLst/>
          </a:prstGeom>
          <a:noFill/>
          <a:ln>
            <a:solidFill>
              <a:schemeClr val="tx1"/>
            </a:solidFill>
          </a:ln>
        </p:spPr>
        <p:txBody>
          <a:bodyPr wrap="square" rtlCol="0">
            <a:spAutoFit/>
          </a:bodyPr>
          <a:lstStyle/>
          <a:p>
            <a:pPr>
              <a:lnSpc>
                <a:spcPct val="90000"/>
              </a:lnSpc>
              <a:buFontTx/>
              <a:buNone/>
            </a:pPr>
            <a:r>
              <a:rPr lang="da-DK" dirty="0"/>
              <a:t>Claes Oldenburg:</a:t>
            </a:r>
          </a:p>
          <a:p>
            <a:pPr>
              <a:lnSpc>
                <a:spcPct val="90000"/>
              </a:lnSpc>
              <a:buFontTx/>
              <a:buNone/>
            </a:pPr>
            <a:r>
              <a:rPr lang="da-DK" dirty="0"/>
              <a:t>Dobbelt hamburger, 1962</a:t>
            </a:r>
          </a:p>
          <a:p>
            <a:pPr>
              <a:lnSpc>
                <a:spcPct val="90000"/>
              </a:lnSpc>
              <a:buFontTx/>
              <a:buNone/>
            </a:pPr>
            <a:endParaRPr lang="da-DK" dirty="0"/>
          </a:p>
          <a:p>
            <a:pPr>
              <a:lnSpc>
                <a:spcPct val="90000"/>
              </a:lnSpc>
              <a:buFontTx/>
              <a:buNone/>
            </a:pPr>
            <a:r>
              <a:rPr lang="da-DK" dirty="0"/>
              <a:t>Hessian og gips med emaljemaling.</a:t>
            </a:r>
            <a:endParaRPr lang="da-DK" sz="1600" dirty="0">
              <a:latin typeface="Times New Roman" charset="0"/>
            </a:endParaRPr>
          </a:p>
          <a:p>
            <a:pPr>
              <a:lnSpc>
                <a:spcPct val="90000"/>
              </a:lnSpc>
            </a:pPr>
            <a:r>
              <a:rPr lang="da-DK" dirty="0"/>
              <a:t>18 x 38 x 27 cm.</a:t>
            </a:r>
            <a:endParaRPr lang="da-DK" sz="2400" dirty="0"/>
          </a:p>
        </p:txBody>
      </p:sp>
    </p:spTree>
    <p:extLst>
      <p:ext uri="{BB962C8B-B14F-4D97-AF65-F5344CB8AC3E}">
        <p14:creationId xmlns:p14="http://schemas.microsoft.com/office/powerpoint/2010/main" val="1764706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Rectangle 5"/>
          <p:cNvSpPr>
            <a:spLocks noChangeArrowheads="1"/>
          </p:cNvSpPr>
          <p:nvPr/>
        </p:nvSpPr>
        <p:spPr bwMode="auto">
          <a:xfrm>
            <a:off x="1524000" y="57150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gn="ctr">
              <a:spcBef>
                <a:spcPct val="20000"/>
              </a:spcBef>
            </a:pPr>
            <a:endParaRPr lang="da-DK" sz="1600" dirty="0">
              <a:solidFill>
                <a:srgbClr val="000000"/>
              </a:solidFill>
            </a:endParaRPr>
          </a:p>
          <a:p>
            <a:pPr marL="342900" indent="-342900" algn="ctr">
              <a:spcBef>
                <a:spcPct val="20000"/>
              </a:spcBef>
            </a:pPr>
            <a:endParaRPr lang="da-DK" sz="1600" dirty="0">
              <a:solidFill>
                <a:srgbClr val="000000"/>
              </a:solidFill>
            </a:endParaRPr>
          </a:p>
          <a:p>
            <a:pPr marL="342900" indent="-342900" algn="ctr">
              <a:spcBef>
                <a:spcPct val="20000"/>
              </a:spcBef>
            </a:pPr>
            <a:endParaRPr lang="da-DK" sz="1400" dirty="0">
              <a:solidFill>
                <a:srgbClr val="000000"/>
              </a:solidFill>
              <a:latin typeface="Helvetica" charset="0"/>
            </a:endParaRPr>
          </a:p>
        </p:txBody>
      </p:sp>
      <p:pic>
        <p:nvPicPr>
          <p:cNvPr id="3" name="Billede 2">
            <a:extLst>
              <a:ext uri="{FF2B5EF4-FFF2-40B4-BE49-F238E27FC236}">
                <a16:creationId xmlns:a16="http://schemas.microsoft.com/office/drawing/2014/main" id="{500E3098-AF97-E244-8C61-54E7518A55D4}"/>
              </a:ext>
            </a:extLst>
          </p:cNvPr>
          <p:cNvPicPr>
            <a:picLocks noChangeAspect="1"/>
          </p:cNvPicPr>
          <p:nvPr/>
        </p:nvPicPr>
        <p:blipFill>
          <a:blip r:embed="rId3"/>
          <a:stretch>
            <a:fillRect/>
          </a:stretch>
        </p:blipFill>
        <p:spPr>
          <a:xfrm>
            <a:off x="3566161" y="1"/>
            <a:ext cx="5059678" cy="6857999"/>
          </a:xfrm>
          <a:prstGeom prst="rect">
            <a:avLst/>
          </a:prstGeom>
        </p:spPr>
      </p:pic>
      <p:sp>
        <p:nvSpPr>
          <p:cNvPr id="5" name="Tekstfelt 4">
            <a:extLst>
              <a:ext uri="{FF2B5EF4-FFF2-40B4-BE49-F238E27FC236}">
                <a16:creationId xmlns:a16="http://schemas.microsoft.com/office/drawing/2014/main" id="{EE72D75F-5DFC-F048-C785-500977D5CE22}"/>
              </a:ext>
            </a:extLst>
          </p:cNvPr>
          <p:cNvSpPr txBox="1"/>
          <p:nvPr/>
        </p:nvSpPr>
        <p:spPr>
          <a:xfrm>
            <a:off x="9668284" y="4670835"/>
            <a:ext cx="2418006" cy="2088329"/>
          </a:xfrm>
          <a:prstGeom prst="rect">
            <a:avLst/>
          </a:prstGeom>
          <a:noFill/>
          <a:ln>
            <a:solidFill>
              <a:schemeClr val="tx1"/>
            </a:solidFill>
          </a:ln>
        </p:spPr>
        <p:txBody>
          <a:bodyPr wrap="square" rtlCol="0">
            <a:spAutoFit/>
          </a:bodyPr>
          <a:lstStyle/>
          <a:p>
            <a:pPr>
              <a:lnSpc>
                <a:spcPct val="90000"/>
              </a:lnSpc>
              <a:buFontTx/>
              <a:buNone/>
            </a:pPr>
            <a:r>
              <a:rPr lang="da-DK" dirty="0"/>
              <a:t>Roy Lichtenstein:</a:t>
            </a:r>
          </a:p>
          <a:p>
            <a:pPr>
              <a:lnSpc>
                <a:spcPct val="90000"/>
              </a:lnSpc>
              <a:buFontTx/>
              <a:buNone/>
            </a:pPr>
            <a:r>
              <a:rPr lang="da-DK" dirty="0"/>
              <a:t>Uden titel. Stilleben med citron og glas, 1974</a:t>
            </a:r>
          </a:p>
          <a:p>
            <a:pPr>
              <a:lnSpc>
                <a:spcPct val="90000"/>
              </a:lnSpc>
              <a:buFontTx/>
              <a:buNone/>
            </a:pPr>
            <a:endParaRPr lang="da-DK" dirty="0"/>
          </a:p>
          <a:p>
            <a:pPr>
              <a:lnSpc>
                <a:spcPct val="90000"/>
              </a:lnSpc>
              <a:buFontTx/>
              <a:buNone/>
            </a:pPr>
            <a:r>
              <a:rPr lang="da-DK" dirty="0"/>
              <a:t>Silketryk på papir </a:t>
            </a:r>
            <a:br>
              <a:rPr lang="da-DK" dirty="0"/>
            </a:br>
            <a:r>
              <a:rPr lang="da-DK" dirty="0"/>
              <a:t>(100 eksemplarer)</a:t>
            </a:r>
          </a:p>
          <a:p>
            <a:pPr>
              <a:lnSpc>
                <a:spcPct val="90000"/>
              </a:lnSpc>
              <a:buFontTx/>
              <a:buNone/>
            </a:pPr>
            <a:r>
              <a:rPr lang="da-DK" dirty="0"/>
              <a:t>102,6 x 80,8 cm</a:t>
            </a:r>
          </a:p>
        </p:txBody>
      </p:sp>
    </p:spTree>
    <p:extLst>
      <p:ext uri="{BB962C8B-B14F-4D97-AF65-F5344CB8AC3E}">
        <p14:creationId xmlns:p14="http://schemas.microsoft.com/office/powerpoint/2010/main" val="710295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kunst, maleri, mur, indendørs&#10;&#10;Indhold genereret af kunstig intelligens kan være forkert.">
            <a:hlinkClick r:id="rId2"/>
            <a:extLst>
              <a:ext uri="{FF2B5EF4-FFF2-40B4-BE49-F238E27FC236}">
                <a16:creationId xmlns:a16="http://schemas.microsoft.com/office/drawing/2014/main" id="{50BB6A8E-1A12-54BC-48A1-8992C27124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82" y="147002"/>
            <a:ext cx="6120130" cy="6563995"/>
          </a:xfrm>
          <a:prstGeom prst="rect">
            <a:avLst/>
          </a:prstGeom>
          <a:noFill/>
          <a:ln>
            <a:noFill/>
          </a:ln>
        </p:spPr>
      </p:pic>
      <p:sp>
        <p:nvSpPr>
          <p:cNvPr id="3" name="Tekstfelt 2">
            <a:extLst>
              <a:ext uri="{FF2B5EF4-FFF2-40B4-BE49-F238E27FC236}">
                <a16:creationId xmlns:a16="http://schemas.microsoft.com/office/drawing/2014/main" id="{F6C1D870-3E80-01E6-AB2F-B9A502C4B24C}"/>
              </a:ext>
            </a:extLst>
          </p:cNvPr>
          <p:cNvSpPr txBox="1"/>
          <p:nvPr/>
        </p:nvSpPr>
        <p:spPr>
          <a:xfrm>
            <a:off x="9646512" y="3848675"/>
            <a:ext cx="2418006" cy="2862322"/>
          </a:xfrm>
          <a:prstGeom prst="rect">
            <a:avLst/>
          </a:prstGeom>
          <a:noFill/>
          <a:ln>
            <a:solidFill>
              <a:schemeClr val="tx1"/>
            </a:solidFill>
          </a:ln>
        </p:spPr>
        <p:txBody>
          <a:bodyPr wrap="square" rtlCol="0">
            <a:spAutoFit/>
          </a:bodyPr>
          <a:lstStyle/>
          <a:p>
            <a:r>
              <a:rPr lang="da-DK" dirty="0"/>
              <a:t>Helen </a:t>
            </a:r>
            <a:r>
              <a:rPr lang="da-DK" dirty="0" err="1"/>
              <a:t>Chadwick</a:t>
            </a:r>
            <a:r>
              <a:rPr lang="da-DK" dirty="0"/>
              <a:t>: </a:t>
            </a:r>
            <a:r>
              <a:rPr lang="da-DK" dirty="0" err="1"/>
              <a:t>Carcass</a:t>
            </a:r>
            <a:r>
              <a:rPr lang="da-DK" dirty="0"/>
              <a:t>, 1986/2017. </a:t>
            </a:r>
          </a:p>
          <a:p>
            <a:endParaRPr lang="da-DK" dirty="0"/>
          </a:p>
          <a:p>
            <a:r>
              <a:rPr lang="da-DK" dirty="0"/>
              <a:t>Et tårn af rådden kompost. Værket kan betragtes som et moderne stilleben med </a:t>
            </a:r>
            <a:r>
              <a:rPr lang="da-DK" dirty="0" err="1"/>
              <a:t>vanitassymbolik</a:t>
            </a:r>
            <a:r>
              <a:rPr lang="da-DK" dirty="0"/>
              <a:t>, der minder os om livets forgængelighed.</a:t>
            </a:r>
          </a:p>
        </p:txBody>
      </p:sp>
    </p:spTree>
    <p:extLst>
      <p:ext uri="{BB962C8B-B14F-4D97-AF65-F5344CB8AC3E}">
        <p14:creationId xmlns:p14="http://schemas.microsoft.com/office/powerpoint/2010/main" val="3706371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9398FF-1D4D-9FE3-F612-600DAC02CED3}"/>
              </a:ext>
            </a:extLst>
          </p:cNvPr>
          <p:cNvSpPr>
            <a:spLocks noGrp="1"/>
          </p:cNvSpPr>
          <p:nvPr>
            <p:ph type="title"/>
          </p:nvPr>
        </p:nvSpPr>
        <p:spPr/>
        <p:txBody>
          <a:bodyPr/>
          <a:lstStyle/>
          <a:p>
            <a:r>
              <a:rPr lang="da-DK" b="1" dirty="0">
                <a:solidFill>
                  <a:schemeClr val="accent2"/>
                </a:solidFill>
              </a:rPr>
              <a:t>Antikken: </a:t>
            </a:r>
            <a:br>
              <a:rPr lang="da-DK" b="1" dirty="0">
                <a:solidFill>
                  <a:schemeClr val="accent2"/>
                </a:solidFill>
              </a:rPr>
            </a:br>
            <a:r>
              <a:rPr lang="da-DK" b="1" dirty="0">
                <a:solidFill>
                  <a:schemeClr val="accent2"/>
                </a:solidFill>
              </a:rPr>
              <a:t>En appetitvækker på væggen</a:t>
            </a:r>
            <a:endParaRPr lang="da-DK" dirty="0">
              <a:solidFill>
                <a:schemeClr val="accent2"/>
              </a:solidFill>
            </a:endParaRPr>
          </a:p>
        </p:txBody>
      </p:sp>
      <p:sp>
        <p:nvSpPr>
          <p:cNvPr id="3" name="Pladsholder til tekst 2">
            <a:extLst>
              <a:ext uri="{FF2B5EF4-FFF2-40B4-BE49-F238E27FC236}">
                <a16:creationId xmlns:a16="http://schemas.microsoft.com/office/drawing/2014/main" id="{6A99DABA-30BF-951B-90A4-D0A2F093A42F}"/>
              </a:ext>
            </a:extLst>
          </p:cNvPr>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831160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person, tøj, Ansigt, pige&#10;&#10;Indhold genereret af kunstig intelligens kan være forkert.">
            <a:hlinkClick r:id="rId3"/>
            <a:extLst>
              <a:ext uri="{FF2B5EF4-FFF2-40B4-BE49-F238E27FC236}">
                <a16:creationId xmlns:a16="http://schemas.microsoft.com/office/drawing/2014/main" id="{1A1101D6-067D-6D85-4264-D0E0B6BC9B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6829" y="0"/>
            <a:ext cx="5238342" cy="6858000"/>
          </a:xfrm>
          <a:prstGeom prst="rect">
            <a:avLst/>
          </a:prstGeom>
          <a:noFill/>
          <a:ln>
            <a:noFill/>
          </a:ln>
        </p:spPr>
      </p:pic>
      <p:sp>
        <p:nvSpPr>
          <p:cNvPr id="3" name="Tekstfelt 2">
            <a:extLst>
              <a:ext uri="{FF2B5EF4-FFF2-40B4-BE49-F238E27FC236}">
                <a16:creationId xmlns:a16="http://schemas.microsoft.com/office/drawing/2014/main" id="{1BD4E6F6-6828-6016-970C-014B118D509E}"/>
              </a:ext>
            </a:extLst>
          </p:cNvPr>
          <p:cNvSpPr txBox="1"/>
          <p:nvPr/>
        </p:nvSpPr>
        <p:spPr>
          <a:xfrm>
            <a:off x="9870749" y="4666511"/>
            <a:ext cx="2192000" cy="2031325"/>
          </a:xfrm>
          <a:prstGeom prst="rect">
            <a:avLst/>
          </a:prstGeom>
          <a:noFill/>
          <a:ln>
            <a:solidFill>
              <a:schemeClr val="tx1"/>
            </a:solidFill>
          </a:ln>
        </p:spPr>
        <p:txBody>
          <a:bodyPr wrap="square" rtlCol="0">
            <a:spAutoFit/>
          </a:bodyPr>
          <a:lstStyle/>
          <a:p>
            <a:r>
              <a:rPr lang="da-DK" dirty="0"/>
              <a:t>Jana </a:t>
            </a:r>
            <a:r>
              <a:rPr lang="da-DK" dirty="0" err="1"/>
              <a:t>Sterbak</a:t>
            </a:r>
            <a:r>
              <a:rPr lang="da-DK" dirty="0"/>
              <a:t>: </a:t>
            </a:r>
          </a:p>
          <a:p>
            <a:r>
              <a:rPr lang="da-DK" dirty="0"/>
              <a:t>Vanitas: </a:t>
            </a:r>
            <a:r>
              <a:rPr lang="da-DK" dirty="0" err="1"/>
              <a:t>Flesh</a:t>
            </a:r>
            <a:r>
              <a:rPr lang="da-DK" dirty="0"/>
              <a:t> Dress for an Albino </a:t>
            </a:r>
            <a:r>
              <a:rPr lang="da-DK" dirty="0" err="1"/>
              <a:t>Anorectic</a:t>
            </a:r>
            <a:r>
              <a:rPr lang="da-DK" dirty="0"/>
              <a:t>, 1987. </a:t>
            </a:r>
          </a:p>
          <a:p>
            <a:endParaRPr lang="da-DK" dirty="0"/>
          </a:p>
          <a:p>
            <a:r>
              <a:rPr lang="da-DK" dirty="0"/>
              <a:t>Kødkjole syet af 55 rå bøffer.</a:t>
            </a:r>
          </a:p>
        </p:txBody>
      </p:sp>
    </p:spTree>
    <p:extLst>
      <p:ext uri="{BB962C8B-B14F-4D97-AF65-F5344CB8AC3E}">
        <p14:creationId xmlns:p14="http://schemas.microsoft.com/office/powerpoint/2010/main" val="423102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ichte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0" y="281193"/>
            <a:ext cx="8797036" cy="62504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kstfelt 1">
            <a:extLst>
              <a:ext uri="{FF2B5EF4-FFF2-40B4-BE49-F238E27FC236}">
                <a16:creationId xmlns:a16="http://schemas.microsoft.com/office/drawing/2014/main" id="{E7F55A93-1F8E-BE75-CFE9-E4689C4279B5}"/>
              </a:ext>
            </a:extLst>
          </p:cNvPr>
          <p:cNvSpPr txBox="1"/>
          <p:nvPr/>
        </p:nvSpPr>
        <p:spPr>
          <a:xfrm>
            <a:off x="9903408" y="5297882"/>
            <a:ext cx="2192000" cy="1477328"/>
          </a:xfrm>
          <a:prstGeom prst="rect">
            <a:avLst/>
          </a:prstGeom>
          <a:noFill/>
          <a:ln>
            <a:solidFill>
              <a:schemeClr val="tx1"/>
            </a:solidFill>
          </a:ln>
        </p:spPr>
        <p:txBody>
          <a:bodyPr wrap="square" rtlCol="0">
            <a:spAutoFit/>
          </a:bodyPr>
          <a:lstStyle/>
          <a:p>
            <a:r>
              <a:rPr lang="nb-NO" dirty="0"/>
              <a:t>Gerhard Richter:</a:t>
            </a:r>
            <a:br>
              <a:rPr lang="nb-NO" dirty="0"/>
            </a:br>
            <a:r>
              <a:rPr lang="nb-NO" dirty="0"/>
              <a:t>Blomster, 1994</a:t>
            </a:r>
          </a:p>
          <a:p>
            <a:endParaRPr lang="nb-NO" dirty="0"/>
          </a:p>
          <a:p>
            <a:r>
              <a:rPr lang="nb-NO" dirty="0"/>
              <a:t>Olie på lærred</a:t>
            </a:r>
            <a:br>
              <a:rPr lang="nb-NO" dirty="0"/>
            </a:br>
            <a:r>
              <a:rPr lang="nb-NO" dirty="0"/>
              <a:t>51 x 71 cm</a:t>
            </a:r>
          </a:p>
        </p:txBody>
      </p:sp>
    </p:spTree>
    <p:extLst>
      <p:ext uri="{BB962C8B-B14F-4D97-AF65-F5344CB8AC3E}">
        <p14:creationId xmlns:p14="http://schemas.microsoft.com/office/powerpoint/2010/main" val="1882001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dej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9294" y="76988"/>
            <a:ext cx="6466114" cy="4729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1" name="Picture 5" descr="dej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92" y="76988"/>
            <a:ext cx="4867294" cy="6660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kstfelt 1">
            <a:extLst>
              <a:ext uri="{FF2B5EF4-FFF2-40B4-BE49-F238E27FC236}">
                <a16:creationId xmlns:a16="http://schemas.microsoft.com/office/drawing/2014/main" id="{549B0384-703F-1555-6784-D056764D3C78}"/>
              </a:ext>
            </a:extLst>
          </p:cNvPr>
          <p:cNvSpPr txBox="1"/>
          <p:nvPr/>
        </p:nvSpPr>
        <p:spPr>
          <a:xfrm>
            <a:off x="9903408" y="5297882"/>
            <a:ext cx="2192000" cy="1477328"/>
          </a:xfrm>
          <a:prstGeom prst="rect">
            <a:avLst/>
          </a:prstGeom>
          <a:noFill/>
          <a:ln>
            <a:solidFill>
              <a:schemeClr val="tx1"/>
            </a:solidFill>
          </a:ln>
        </p:spPr>
        <p:txBody>
          <a:bodyPr wrap="square" rtlCol="0">
            <a:spAutoFit/>
          </a:bodyPr>
          <a:lstStyle/>
          <a:p>
            <a:r>
              <a:rPr lang="nb-NO" dirty="0"/>
              <a:t>Søren Dahlgaard:</a:t>
            </a:r>
            <a:br>
              <a:rPr lang="nb-NO" dirty="0"/>
            </a:br>
            <a:r>
              <a:rPr lang="nb-NO" dirty="0"/>
              <a:t>Dejportrætter, 2008</a:t>
            </a:r>
            <a:br>
              <a:rPr lang="nb-NO" dirty="0"/>
            </a:br>
            <a:r>
              <a:rPr lang="nb-NO" dirty="0"/>
              <a:t>Karen 61</a:t>
            </a:r>
          </a:p>
          <a:p>
            <a:br>
              <a:rPr lang="nb-NO" dirty="0"/>
            </a:br>
            <a:r>
              <a:rPr lang="nb-NO" dirty="0"/>
              <a:t>Fotografi</a:t>
            </a:r>
          </a:p>
        </p:txBody>
      </p:sp>
    </p:spTree>
    <p:extLst>
      <p:ext uri="{BB962C8B-B14F-4D97-AF65-F5344CB8AC3E}">
        <p14:creationId xmlns:p14="http://schemas.microsoft.com/office/powerpoint/2010/main" val="744382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s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992" y="0"/>
            <a:ext cx="4690016" cy="6847779"/>
          </a:xfrm>
          <a:prstGeom prst="rect">
            <a:avLst/>
          </a:prstGeom>
        </p:spPr>
      </p:pic>
      <p:sp>
        <p:nvSpPr>
          <p:cNvPr id="2" name="Tekstfelt 1">
            <a:extLst>
              <a:ext uri="{FF2B5EF4-FFF2-40B4-BE49-F238E27FC236}">
                <a16:creationId xmlns:a16="http://schemas.microsoft.com/office/drawing/2014/main" id="{01DE2E9C-2CC6-B575-E51C-A580A9003916}"/>
              </a:ext>
            </a:extLst>
          </p:cNvPr>
          <p:cNvSpPr txBox="1"/>
          <p:nvPr/>
        </p:nvSpPr>
        <p:spPr>
          <a:xfrm>
            <a:off x="9903408" y="5297882"/>
            <a:ext cx="2192000" cy="1477328"/>
          </a:xfrm>
          <a:prstGeom prst="rect">
            <a:avLst/>
          </a:prstGeom>
          <a:noFill/>
          <a:ln>
            <a:solidFill>
              <a:schemeClr val="tx1"/>
            </a:solidFill>
          </a:ln>
        </p:spPr>
        <p:txBody>
          <a:bodyPr wrap="square" rtlCol="0">
            <a:spAutoFit/>
          </a:bodyPr>
          <a:lstStyle/>
          <a:p>
            <a:r>
              <a:rPr lang="da-DK" dirty="0"/>
              <a:t>Sarah Lucas:</a:t>
            </a:r>
          </a:p>
          <a:p>
            <a:r>
              <a:rPr lang="da-DK" dirty="0"/>
              <a:t>Selvportræt med spejlæg, 1996</a:t>
            </a:r>
          </a:p>
          <a:p>
            <a:endParaRPr lang="da-DK" dirty="0"/>
          </a:p>
          <a:p>
            <a:r>
              <a:rPr lang="da-DK" dirty="0"/>
              <a:t>74,6  x 51,5 cm</a:t>
            </a:r>
          </a:p>
        </p:txBody>
      </p:sp>
    </p:spTree>
    <p:extLst>
      <p:ext uri="{BB962C8B-B14F-4D97-AF65-F5344CB8AC3E}">
        <p14:creationId xmlns:p14="http://schemas.microsoft.com/office/powerpoint/2010/main" val="2487696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descr="Et billede, der indeholder person, indendørs, beklædning, opbevarer&#10;&#10;Automatisk genereret beskrivelse">
            <a:extLst>
              <a:ext uri="{FF2B5EF4-FFF2-40B4-BE49-F238E27FC236}">
                <a16:creationId xmlns:a16="http://schemas.microsoft.com/office/drawing/2014/main" id="{6638D8A4-F86A-7C46-8B49-4808B84D5543}"/>
              </a:ext>
            </a:extLst>
          </p:cNvPr>
          <p:cNvPicPr>
            <a:picLocks noChangeAspect="1"/>
          </p:cNvPicPr>
          <p:nvPr/>
        </p:nvPicPr>
        <p:blipFill>
          <a:blip r:embed="rId3"/>
          <a:stretch>
            <a:fillRect/>
          </a:stretch>
        </p:blipFill>
        <p:spPr>
          <a:xfrm>
            <a:off x="3815443" y="0"/>
            <a:ext cx="4561114" cy="6841671"/>
          </a:xfrm>
          <a:prstGeom prst="rect">
            <a:avLst/>
          </a:prstGeom>
        </p:spPr>
      </p:pic>
      <p:sp>
        <p:nvSpPr>
          <p:cNvPr id="2" name="Tekstfelt 1">
            <a:extLst>
              <a:ext uri="{FF2B5EF4-FFF2-40B4-BE49-F238E27FC236}">
                <a16:creationId xmlns:a16="http://schemas.microsoft.com/office/drawing/2014/main" id="{39537497-FEA7-F497-C78E-E46544017738}"/>
              </a:ext>
            </a:extLst>
          </p:cNvPr>
          <p:cNvSpPr txBox="1"/>
          <p:nvPr/>
        </p:nvSpPr>
        <p:spPr>
          <a:xfrm>
            <a:off x="9914294" y="5276110"/>
            <a:ext cx="2192000" cy="1477328"/>
          </a:xfrm>
          <a:prstGeom prst="rect">
            <a:avLst/>
          </a:prstGeom>
          <a:noFill/>
          <a:ln>
            <a:solidFill>
              <a:schemeClr val="tx1"/>
            </a:solidFill>
          </a:ln>
        </p:spPr>
        <p:txBody>
          <a:bodyPr wrap="square" rtlCol="0">
            <a:spAutoFit/>
          </a:bodyPr>
          <a:lstStyle/>
          <a:p>
            <a:r>
              <a:rPr lang="en-US" dirty="0"/>
              <a:t>Liu </a:t>
            </a:r>
            <a:r>
              <a:rPr lang="en-US" dirty="0" err="1"/>
              <a:t>Susiraja</a:t>
            </a:r>
            <a:r>
              <a:rPr lang="en-US" dirty="0"/>
              <a:t>:</a:t>
            </a:r>
          </a:p>
          <a:p>
            <a:r>
              <a:rPr lang="en-US" dirty="0"/>
              <a:t>Power Woman, 2011</a:t>
            </a:r>
          </a:p>
          <a:p>
            <a:endParaRPr lang="en-US" dirty="0"/>
          </a:p>
          <a:p>
            <a:r>
              <a:rPr lang="en-US" dirty="0" err="1"/>
              <a:t>Fotografi</a:t>
            </a:r>
            <a:endParaRPr lang="en-US" dirty="0"/>
          </a:p>
        </p:txBody>
      </p:sp>
    </p:spTree>
    <p:extLst>
      <p:ext uri="{BB962C8B-B14F-4D97-AF65-F5344CB8AC3E}">
        <p14:creationId xmlns:p14="http://schemas.microsoft.com/office/powerpoint/2010/main" val="3175316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person, Ansigt, indendørs, mur&#10;&#10;Indhold genereret af kunstig intelligens kan være forkert.">
            <a:hlinkClick r:id="rId2"/>
            <a:extLst>
              <a:ext uri="{FF2B5EF4-FFF2-40B4-BE49-F238E27FC236}">
                <a16:creationId xmlns:a16="http://schemas.microsoft.com/office/drawing/2014/main" id="{8448D39D-9485-8A7B-4EB5-FE1C828AF12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3190" y="0"/>
            <a:ext cx="5141855" cy="6854555"/>
          </a:xfrm>
          <a:prstGeom prst="rect">
            <a:avLst/>
          </a:prstGeom>
          <a:noFill/>
          <a:ln>
            <a:noFill/>
          </a:ln>
        </p:spPr>
      </p:pic>
      <p:sp>
        <p:nvSpPr>
          <p:cNvPr id="3" name="Tekstfelt 2">
            <a:extLst>
              <a:ext uri="{FF2B5EF4-FFF2-40B4-BE49-F238E27FC236}">
                <a16:creationId xmlns:a16="http://schemas.microsoft.com/office/drawing/2014/main" id="{43A6DB54-6BEB-18FF-B381-07DCFFD8BED9}"/>
              </a:ext>
            </a:extLst>
          </p:cNvPr>
          <p:cNvSpPr txBox="1"/>
          <p:nvPr/>
        </p:nvSpPr>
        <p:spPr>
          <a:xfrm>
            <a:off x="9679169" y="5844571"/>
            <a:ext cx="2418006" cy="923330"/>
          </a:xfrm>
          <a:prstGeom prst="rect">
            <a:avLst/>
          </a:prstGeom>
          <a:noFill/>
          <a:ln>
            <a:solidFill>
              <a:schemeClr val="tx1"/>
            </a:solidFill>
          </a:ln>
        </p:spPr>
        <p:txBody>
          <a:bodyPr wrap="square" rtlCol="0">
            <a:spAutoFit/>
          </a:bodyPr>
          <a:lstStyle/>
          <a:p>
            <a:r>
              <a:rPr lang="en-US" dirty="0" err="1"/>
              <a:t>Iiu</a:t>
            </a:r>
            <a:r>
              <a:rPr lang="en-US" dirty="0"/>
              <a:t> </a:t>
            </a:r>
            <a:r>
              <a:rPr lang="en-US" dirty="0" err="1"/>
              <a:t>Susiraja</a:t>
            </a:r>
            <a:r>
              <a:rPr lang="en-US" dirty="0"/>
              <a:t>:</a:t>
            </a:r>
          </a:p>
          <a:p>
            <a:r>
              <a:rPr lang="en-US" dirty="0"/>
              <a:t>Hands Handy, Good </a:t>
            </a:r>
            <a:r>
              <a:rPr lang="en-US" dirty="0" err="1"/>
              <a:t>Behaviour</a:t>
            </a:r>
            <a:r>
              <a:rPr lang="en-US" dirty="0"/>
              <a:t>, 2008-10.</a:t>
            </a:r>
            <a:endParaRPr lang="da-DK" sz="1600" dirty="0"/>
          </a:p>
        </p:txBody>
      </p:sp>
    </p:spTree>
    <p:extLst>
      <p:ext uri="{BB962C8B-B14F-4D97-AF65-F5344CB8AC3E}">
        <p14:creationId xmlns:p14="http://schemas.microsoft.com/office/powerpoint/2010/main" val="798605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body" sz="half" idx="2"/>
          </p:nvPr>
        </p:nvSpPr>
        <p:spPr>
          <a:xfrm>
            <a:off x="2133600" y="5943600"/>
            <a:ext cx="7620000" cy="838200"/>
          </a:xfrm>
        </p:spPr>
        <p:txBody>
          <a:bodyPr>
            <a:normAutofit/>
          </a:bodyPr>
          <a:lstStyle/>
          <a:p>
            <a:pPr algn="ctr" eaLnBrk="1" hangingPunct="1">
              <a:lnSpc>
                <a:spcPct val="90000"/>
              </a:lnSpc>
              <a:buFontTx/>
              <a:buNone/>
            </a:pPr>
            <a:endParaRPr lang="da-DK" altLang="da-DK" sz="900" dirty="0"/>
          </a:p>
          <a:p>
            <a:pPr algn="ctr" eaLnBrk="1" hangingPunct="1">
              <a:lnSpc>
                <a:spcPct val="90000"/>
              </a:lnSpc>
              <a:buFontTx/>
              <a:buNone/>
            </a:pPr>
            <a:endParaRPr lang="da-DK" altLang="da-DK" sz="900" dirty="0"/>
          </a:p>
        </p:txBody>
      </p:sp>
      <p:pic>
        <p:nvPicPr>
          <p:cNvPr id="35843" name="Picture 3" descr="W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0"/>
            <a:ext cx="4633915" cy="686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a:extLst>
              <a:ext uri="{FF2B5EF4-FFF2-40B4-BE49-F238E27FC236}">
                <a16:creationId xmlns:a16="http://schemas.microsoft.com/office/drawing/2014/main" id="{D0DFF13C-4EF9-4BDB-20B6-30C89FA4F8E0}"/>
              </a:ext>
            </a:extLst>
          </p:cNvPr>
          <p:cNvSpPr txBox="1"/>
          <p:nvPr/>
        </p:nvSpPr>
        <p:spPr>
          <a:xfrm>
            <a:off x="9914294" y="5276110"/>
            <a:ext cx="2192000" cy="1477328"/>
          </a:xfrm>
          <a:prstGeom prst="rect">
            <a:avLst/>
          </a:prstGeom>
          <a:noFill/>
          <a:ln>
            <a:solidFill>
              <a:schemeClr val="tx1"/>
            </a:solidFill>
          </a:ln>
        </p:spPr>
        <p:txBody>
          <a:bodyPr wrap="square" rtlCol="0">
            <a:spAutoFit/>
          </a:bodyPr>
          <a:lstStyle/>
          <a:p>
            <a:r>
              <a:rPr lang="en-US" dirty="0"/>
              <a:t>Wolfgang Tillmans: Still Home, 1996</a:t>
            </a:r>
          </a:p>
          <a:p>
            <a:endParaRPr lang="en-US" dirty="0"/>
          </a:p>
          <a:p>
            <a:r>
              <a:rPr lang="en-US" dirty="0"/>
              <a:t>40 x 30 cm</a:t>
            </a:r>
          </a:p>
          <a:p>
            <a:r>
              <a:rPr lang="en-US" dirty="0" err="1"/>
              <a:t>Fotografi</a:t>
            </a:r>
            <a:endParaRPr lang="en-US" dirty="0"/>
          </a:p>
        </p:txBody>
      </p:sp>
    </p:spTree>
    <p:extLst>
      <p:ext uri="{BB962C8B-B14F-4D97-AF65-F5344CB8AC3E}">
        <p14:creationId xmlns:p14="http://schemas.microsoft.com/office/powerpoint/2010/main" val="7822460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Tillma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05" y="160381"/>
            <a:ext cx="9588656" cy="659790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kstfelt 1">
            <a:extLst>
              <a:ext uri="{FF2B5EF4-FFF2-40B4-BE49-F238E27FC236}">
                <a16:creationId xmlns:a16="http://schemas.microsoft.com/office/drawing/2014/main" id="{D4ED9BDA-6EF0-B939-23A6-24D6D388EB0A}"/>
              </a:ext>
            </a:extLst>
          </p:cNvPr>
          <p:cNvSpPr txBox="1"/>
          <p:nvPr/>
        </p:nvSpPr>
        <p:spPr>
          <a:xfrm>
            <a:off x="9914294" y="5003964"/>
            <a:ext cx="2192000" cy="1754326"/>
          </a:xfrm>
          <a:prstGeom prst="rect">
            <a:avLst/>
          </a:prstGeom>
          <a:noFill/>
          <a:ln>
            <a:solidFill>
              <a:schemeClr val="tx1"/>
            </a:solidFill>
          </a:ln>
        </p:spPr>
        <p:txBody>
          <a:bodyPr wrap="square" rtlCol="0">
            <a:spAutoFit/>
          </a:bodyPr>
          <a:lstStyle/>
          <a:p>
            <a:r>
              <a:rPr lang="en-US" dirty="0"/>
              <a:t>Wolfgang Tillmans:</a:t>
            </a:r>
            <a:br>
              <a:rPr lang="en-US" dirty="0"/>
            </a:br>
            <a:r>
              <a:rPr lang="en-US" dirty="0"/>
              <a:t>Water and wine, 2001</a:t>
            </a:r>
            <a:br>
              <a:rPr lang="en-US" dirty="0"/>
            </a:br>
            <a:endParaRPr lang="en-US" dirty="0"/>
          </a:p>
          <a:p>
            <a:r>
              <a:rPr lang="en-US" dirty="0"/>
              <a:t>C-print </a:t>
            </a:r>
            <a:r>
              <a:rPr lang="en-US" dirty="0" err="1"/>
              <a:t>fotografi</a:t>
            </a:r>
            <a:br>
              <a:rPr lang="en-US" dirty="0"/>
            </a:br>
            <a:r>
              <a:rPr lang="en-US" dirty="0"/>
              <a:t>51 x 61 cm</a:t>
            </a:r>
          </a:p>
        </p:txBody>
      </p:sp>
    </p:spTree>
    <p:extLst>
      <p:ext uri="{BB962C8B-B14F-4D97-AF65-F5344CB8AC3E}">
        <p14:creationId xmlns:p14="http://schemas.microsoft.com/office/powerpoint/2010/main" val="207743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524000" y="5256973"/>
            <a:ext cx="9144000" cy="1369782"/>
          </a:xfrm>
        </p:spPr>
        <p:txBody>
          <a:bodyPr>
            <a:normAutofit/>
          </a:bodyPr>
          <a:lstStyle/>
          <a:p>
            <a:br>
              <a:rPr lang="da-DK" sz="1800" dirty="0"/>
            </a:br>
            <a:br>
              <a:rPr lang="da-DK" sz="1800" dirty="0"/>
            </a:br>
            <a:br>
              <a:rPr lang="da-DK" sz="1800" dirty="0"/>
            </a:br>
            <a:br>
              <a:rPr lang="da-DK" sz="1800" dirty="0"/>
            </a:br>
            <a:endParaRPr lang="da-DK" sz="1800" dirty="0"/>
          </a:p>
        </p:txBody>
      </p:sp>
      <p:pic>
        <p:nvPicPr>
          <p:cNvPr id="4" name="Billede 3" descr="tillmanns 2x"/>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06" y="174875"/>
            <a:ext cx="9363094" cy="6451880"/>
          </a:xfrm>
          <a:prstGeom prst="rect">
            <a:avLst/>
          </a:prstGeom>
        </p:spPr>
      </p:pic>
      <p:sp>
        <p:nvSpPr>
          <p:cNvPr id="2" name="Tekstfelt 1">
            <a:extLst>
              <a:ext uri="{FF2B5EF4-FFF2-40B4-BE49-F238E27FC236}">
                <a16:creationId xmlns:a16="http://schemas.microsoft.com/office/drawing/2014/main" id="{6200E5D2-9CC4-70CC-05A0-978B7C3C6E89}"/>
              </a:ext>
            </a:extLst>
          </p:cNvPr>
          <p:cNvSpPr txBox="1"/>
          <p:nvPr/>
        </p:nvSpPr>
        <p:spPr>
          <a:xfrm>
            <a:off x="9914294" y="5003964"/>
            <a:ext cx="2192000" cy="1754326"/>
          </a:xfrm>
          <a:prstGeom prst="rect">
            <a:avLst/>
          </a:prstGeom>
          <a:noFill/>
          <a:ln>
            <a:solidFill>
              <a:schemeClr val="tx1"/>
            </a:solidFill>
          </a:ln>
        </p:spPr>
        <p:txBody>
          <a:bodyPr wrap="square" rtlCol="0">
            <a:spAutoFit/>
          </a:bodyPr>
          <a:lstStyle/>
          <a:p>
            <a:r>
              <a:rPr lang="en-US" dirty="0"/>
              <a:t>Wolfgang Tillmans:</a:t>
            </a:r>
            <a:br>
              <a:rPr lang="en-US" dirty="0"/>
            </a:br>
            <a:r>
              <a:rPr lang="en-US" dirty="0"/>
              <a:t>Still life , New York, 2001</a:t>
            </a:r>
          </a:p>
          <a:p>
            <a:br>
              <a:rPr lang="en-US" dirty="0"/>
            </a:br>
            <a:r>
              <a:rPr lang="en-US" dirty="0"/>
              <a:t>C-print </a:t>
            </a:r>
            <a:r>
              <a:rPr lang="en-US" dirty="0" err="1"/>
              <a:t>fotografi</a:t>
            </a:r>
            <a:br>
              <a:rPr lang="en-US" dirty="0"/>
            </a:br>
            <a:r>
              <a:rPr lang="en-US" dirty="0"/>
              <a:t>40,6 x 30,5 cm</a:t>
            </a:r>
          </a:p>
        </p:txBody>
      </p:sp>
    </p:spTree>
    <p:extLst>
      <p:ext uri="{BB962C8B-B14F-4D97-AF65-F5344CB8AC3E}">
        <p14:creationId xmlns:p14="http://schemas.microsoft.com/office/powerpoint/2010/main" val="4033135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9A476A-6FDE-565D-DCFE-8B044E55F64E}"/>
              </a:ext>
            </a:extLst>
          </p:cNvPr>
          <p:cNvSpPr>
            <a:spLocks noGrp="1"/>
          </p:cNvSpPr>
          <p:nvPr>
            <p:ph type="title"/>
          </p:nvPr>
        </p:nvSpPr>
        <p:spPr/>
        <p:txBody>
          <a:bodyPr/>
          <a:lstStyle/>
          <a:p>
            <a:r>
              <a:rPr lang="da-DK" b="1" dirty="0">
                <a:solidFill>
                  <a:schemeClr val="accent2"/>
                </a:solidFill>
              </a:rPr>
              <a:t>Nu: Spis kunsten </a:t>
            </a:r>
            <a:endParaRPr lang="da-DK" dirty="0">
              <a:solidFill>
                <a:schemeClr val="accent2"/>
              </a:solidFill>
            </a:endParaRPr>
          </a:p>
        </p:txBody>
      </p:sp>
      <p:sp>
        <p:nvSpPr>
          <p:cNvPr id="3" name="Pladsholder til tekst 2">
            <a:extLst>
              <a:ext uri="{FF2B5EF4-FFF2-40B4-BE49-F238E27FC236}">
                <a16:creationId xmlns:a16="http://schemas.microsoft.com/office/drawing/2014/main" id="{017C1439-914F-C4EC-A843-8244F7BC7BA4}"/>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575685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FB2725-05B7-1702-7064-1A1F257BA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14" y="89537"/>
            <a:ext cx="9911023" cy="6710588"/>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745E84AB-1D69-3A5A-639C-3D46CEABA588}"/>
              </a:ext>
            </a:extLst>
          </p:cNvPr>
          <p:cNvSpPr txBox="1"/>
          <p:nvPr/>
        </p:nvSpPr>
        <p:spPr>
          <a:xfrm>
            <a:off x="10222411" y="6111974"/>
            <a:ext cx="1849120" cy="646331"/>
          </a:xfrm>
          <a:prstGeom prst="rect">
            <a:avLst/>
          </a:prstGeom>
          <a:noFill/>
          <a:ln>
            <a:solidFill>
              <a:schemeClr val="tx1"/>
            </a:solidFill>
          </a:ln>
        </p:spPr>
        <p:txBody>
          <a:bodyPr wrap="square" rtlCol="0">
            <a:spAutoFit/>
          </a:bodyPr>
          <a:lstStyle/>
          <a:p>
            <a:r>
              <a:rPr lang="da-DK" dirty="0"/>
              <a:t>Stilleben, Pompeji, 70 e.Kr.</a:t>
            </a:r>
          </a:p>
        </p:txBody>
      </p:sp>
    </p:spTree>
    <p:extLst>
      <p:ext uri="{BB962C8B-B14F-4D97-AF65-F5344CB8AC3E}">
        <p14:creationId xmlns:p14="http://schemas.microsoft.com/office/powerpoint/2010/main" val="1827744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indendørs, mur, brudekjole, Lægge gulv/gulv&#10;&#10;Indhold genereret af kunstig intelligens kan være forkert.">
            <a:hlinkClick r:id="rId2"/>
            <a:extLst>
              <a:ext uri="{FF2B5EF4-FFF2-40B4-BE49-F238E27FC236}">
                <a16:creationId xmlns:a16="http://schemas.microsoft.com/office/drawing/2014/main" id="{2792FB65-5B8F-AC8F-1EAA-0AA3BEC5CE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82" y="478"/>
            <a:ext cx="9137673" cy="6857521"/>
          </a:xfrm>
          <a:prstGeom prst="rect">
            <a:avLst/>
          </a:prstGeom>
          <a:noFill/>
          <a:ln>
            <a:noFill/>
          </a:ln>
        </p:spPr>
      </p:pic>
      <p:sp>
        <p:nvSpPr>
          <p:cNvPr id="3" name="Tekstfelt 2">
            <a:extLst>
              <a:ext uri="{FF2B5EF4-FFF2-40B4-BE49-F238E27FC236}">
                <a16:creationId xmlns:a16="http://schemas.microsoft.com/office/drawing/2014/main" id="{719F6108-6D33-8053-A79A-DBA9A2162B31}"/>
              </a:ext>
            </a:extLst>
          </p:cNvPr>
          <p:cNvSpPr txBox="1"/>
          <p:nvPr/>
        </p:nvSpPr>
        <p:spPr>
          <a:xfrm>
            <a:off x="9646511" y="5037259"/>
            <a:ext cx="2418006" cy="1754326"/>
          </a:xfrm>
          <a:prstGeom prst="rect">
            <a:avLst/>
          </a:prstGeom>
          <a:noFill/>
          <a:ln>
            <a:solidFill>
              <a:schemeClr val="tx1"/>
            </a:solidFill>
          </a:ln>
        </p:spPr>
        <p:txBody>
          <a:bodyPr wrap="square" rtlCol="0">
            <a:spAutoFit/>
          </a:bodyPr>
          <a:lstStyle/>
          <a:p>
            <a:r>
              <a:rPr lang="da-DK" dirty="0"/>
              <a:t>Thomas </a:t>
            </a:r>
            <a:r>
              <a:rPr lang="da-DK" dirty="0" err="1"/>
              <a:t>Rentmeister</a:t>
            </a:r>
            <a:r>
              <a:rPr lang="da-DK" dirty="0"/>
              <a:t>: Uden titel, 2007/2017. </a:t>
            </a:r>
          </a:p>
          <a:p>
            <a:endParaRPr lang="da-DK" dirty="0"/>
          </a:p>
          <a:p>
            <a:r>
              <a:rPr lang="da-DK" dirty="0"/>
              <a:t>En indkøbsvogn, der drukner i et tonstungt bjerg af sukker. </a:t>
            </a:r>
          </a:p>
        </p:txBody>
      </p:sp>
    </p:spTree>
    <p:extLst>
      <p:ext uri="{BB962C8B-B14F-4D97-AF65-F5344CB8AC3E}">
        <p14:creationId xmlns:p14="http://schemas.microsoft.com/office/powerpoint/2010/main" val="40460801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06434C57-2D52-AA26-6D64-70082913ABEA}"/>
              </a:ext>
            </a:extLst>
          </p:cNvPr>
          <p:cNvPicPr>
            <a:picLocks noChangeAspect="1"/>
          </p:cNvPicPr>
          <p:nvPr/>
        </p:nvPicPr>
        <p:blipFill>
          <a:blip r:embed="rId2"/>
          <a:stretch>
            <a:fillRect/>
          </a:stretch>
        </p:blipFill>
        <p:spPr>
          <a:xfrm>
            <a:off x="107479" y="310565"/>
            <a:ext cx="9373978" cy="6236870"/>
          </a:xfrm>
          <a:prstGeom prst="rect">
            <a:avLst/>
          </a:prstGeom>
        </p:spPr>
      </p:pic>
      <p:sp>
        <p:nvSpPr>
          <p:cNvPr id="3" name="Tekstfelt 2">
            <a:extLst>
              <a:ext uri="{FF2B5EF4-FFF2-40B4-BE49-F238E27FC236}">
                <a16:creationId xmlns:a16="http://schemas.microsoft.com/office/drawing/2014/main" id="{914EF86F-0C08-47B1-4D1C-AA790323A082}"/>
              </a:ext>
            </a:extLst>
          </p:cNvPr>
          <p:cNvSpPr txBox="1"/>
          <p:nvPr/>
        </p:nvSpPr>
        <p:spPr>
          <a:xfrm>
            <a:off x="9666515" y="4412064"/>
            <a:ext cx="2418006" cy="2308324"/>
          </a:xfrm>
          <a:prstGeom prst="rect">
            <a:avLst/>
          </a:prstGeom>
          <a:noFill/>
          <a:ln>
            <a:solidFill>
              <a:schemeClr val="tx1"/>
            </a:solidFill>
          </a:ln>
        </p:spPr>
        <p:txBody>
          <a:bodyPr wrap="square" rtlCol="0">
            <a:spAutoFit/>
          </a:bodyPr>
          <a:lstStyle/>
          <a:p>
            <a:r>
              <a:rPr lang="da-DK" dirty="0"/>
              <a:t>Jette </a:t>
            </a:r>
            <a:r>
              <a:rPr lang="da-DK" dirty="0" err="1"/>
              <a:t>Löwén</a:t>
            </a:r>
            <a:r>
              <a:rPr lang="da-DK" dirty="0"/>
              <a:t>: </a:t>
            </a:r>
            <a:r>
              <a:rPr lang="da-DK" dirty="0" err="1"/>
              <a:t>Cohesion</a:t>
            </a:r>
            <a:r>
              <a:rPr lang="da-DK" dirty="0"/>
              <a:t>, 2014. </a:t>
            </a:r>
          </a:p>
          <a:p>
            <a:endParaRPr lang="da-DK" dirty="0"/>
          </a:p>
          <a:p>
            <a:r>
              <a:rPr lang="da-DK" dirty="0"/>
              <a:t>Værket består af en stol og et bord med en lille kaffekop – alt sammen fuldstændig dækket af krymmel.</a:t>
            </a:r>
          </a:p>
        </p:txBody>
      </p:sp>
    </p:spTree>
    <p:extLst>
      <p:ext uri="{BB962C8B-B14F-4D97-AF65-F5344CB8AC3E}">
        <p14:creationId xmlns:p14="http://schemas.microsoft.com/office/powerpoint/2010/main" val="2255985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bordservice, indendørs, Service, plate/tallerken&#10;&#10;Indhold genereret af kunstig intelligens kan være forkert.">
            <a:hlinkClick r:id="rId2"/>
            <a:extLst>
              <a:ext uri="{FF2B5EF4-FFF2-40B4-BE49-F238E27FC236}">
                <a16:creationId xmlns:a16="http://schemas.microsoft.com/office/drawing/2014/main" id="{A241BD26-C5B1-BF33-8A83-ECACE88075C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81" y="393743"/>
            <a:ext cx="9027405" cy="6021705"/>
          </a:xfrm>
          <a:prstGeom prst="rect">
            <a:avLst/>
          </a:prstGeom>
          <a:noFill/>
          <a:ln>
            <a:noFill/>
          </a:ln>
        </p:spPr>
      </p:pic>
      <p:sp>
        <p:nvSpPr>
          <p:cNvPr id="3" name="Tekstfelt 2">
            <a:extLst>
              <a:ext uri="{FF2B5EF4-FFF2-40B4-BE49-F238E27FC236}">
                <a16:creationId xmlns:a16="http://schemas.microsoft.com/office/drawing/2014/main" id="{A29EBA21-6644-9162-4F16-466987E8F59B}"/>
              </a:ext>
            </a:extLst>
          </p:cNvPr>
          <p:cNvSpPr txBox="1"/>
          <p:nvPr/>
        </p:nvSpPr>
        <p:spPr>
          <a:xfrm>
            <a:off x="9646513" y="3328202"/>
            <a:ext cx="2418006" cy="3416320"/>
          </a:xfrm>
          <a:prstGeom prst="rect">
            <a:avLst/>
          </a:prstGeom>
          <a:noFill/>
          <a:ln>
            <a:solidFill>
              <a:schemeClr val="tx1"/>
            </a:solidFill>
          </a:ln>
        </p:spPr>
        <p:txBody>
          <a:bodyPr wrap="square" rtlCol="0">
            <a:spAutoFit/>
          </a:bodyPr>
          <a:lstStyle/>
          <a:p>
            <a:r>
              <a:rPr lang="da-DK" dirty="0"/>
              <a:t>Marco </a:t>
            </a:r>
            <a:r>
              <a:rPr lang="da-DK" dirty="0" err="1"/>
              <a:t>Evaristti</a:t>
            </a:r>
            <a:r>
              <a:rPr lang="da-DK" dirty="0"/>
              <a:t>: Polpette al </a:t>
            </a:r>
            <a:r>
              <a:rPr lang="da-DK" dirty="0" err="1"/>
              <a:t>Grasso</a:t>
            </a:r>
            <a:r>
              <a:rPr lang="da-DK" dirty="0"/>
              <a:t> di Marco, 2006. </a:t>
            </a:r>
          </a:p>
          <a:p>
            <a:endParaRPr lang="da-DK" dirty="0"/>
          </a:p>
          <a:p>
            <a:r>
              <a:rPr lang="da-DK" dirty="0"/>
              <a:t>Den dansk-chilenske kunstner fik foretaget en fedtsugning og tilberedte kødboller med sit eget fedt. Nogle af dem spiste han – resten kom han på dåse.</a:t>
            </a:r>
          </a:p>
        </p:txBody>
      </p:sp>
    </p:spTree>
    <p:extLst>
      <p:ext uri="{BB962C8B-B14F-4D97-AF65-F5344CB8AC3E}">
        <p14:creationId xmlns:p14="http://schemas.microsoft.com/office/powerpoint/2010/main" val="3016811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person, Fastfood, pizza, mad&#10;&#10;Indhold genereret af kunstig intelligens kan være forkert.">
            <a:hlinkClick r:id="rId2"/>
            <a:extLst>
              <a:ext uri="{FF2B5EF4-FFF2-40B4-BE49-F238E27FC236}">
                <a16:creationId xmlns:a16="http://schemas.microsoft.com/office/drawing/2014/main" id="{8D0024DB-5F2E-673D-C355-D2F6C5E1F5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483" y="405070"/>
            <a:ext cx="9074753" cy="6047860"/>
          </a:xfrm>
          <a:prstGeom prst="rect">
            <a:avLst/>
          </a:prstGeom>
          <a:noFill/>
          <a:ln>
            <a:noFill/>
          </a:ln>
        </p:spPr>
      </p:pic>
      <p:sp>
        <p:nvSpPr>
          <p:cNvPr id="3" name="Tekstfelt 2">
            <a:extLst>
              <a:ext uri="{FF2B5EF4-FFF2-40B4-BE49-F238E27FC236}">
                <a16:creationId xmlns:a16="http://schemas.microsoft.com/office/drawing/2014/main" id="{3360D506-31B2-D035-1CDC-6A551BD32A19}"/>
              </a:ext>
            </a:extLst>
          </p:cNvPr>
          <p:cNvSpPr txBox="1"/>
          <p:nvPr/>
        </p:nvSpPr>
        <p:spPr>
          <a:xfrm>
            <a:off x="9646511" y="5037259"/>
            <a:ext cx="2418006" cy="1754326"/>
          </a:xfrm>
          <a:prstGeom prst="rect">
            <a:avLst/>
          </a:prstGeom>
          <a:noFill/>
          <a:ln>
            <a:solidFill>
              <a:schemeClr val="tx1"/>
            </a:solidFill>
          </a:ln>
        </p:spPr>
        <p:txBody>
          <a:bodyPr wrap="square" rtlCol="0">
            <a:spAutoFit/>
          </a:bodyPr>
          <a:lstStyle/>
          <a:p>
            <a:r>
              <a:rPr lang="da-DK" dirty="0"/>
              <a:t>Jesper </a:t>
            </a:r>
            <a:r>
              <a:rPr lang="da-DK" dirty="0" err="1"/>
              <a:t>Aabille</a:t>
            </a:r>
            <a:r>
              <a:rPr lang="da-DK" dirty="0"/>
              <a:t>:</a:t>
            </a:r>
          </a:p>
          <a:p>
            <a:r>
              <a:rPr lang="da-DK" dirty="0" err="1"/>
              <a:t>Let’s</a:t>
            </a:r>
            <a:r>
              <a:rPr lang="da-DK" dirty="0"/>
              <a:t> Make Pizza, 2014 -?. </a:t>
            </a:r>
          </a:p>
          <a:p>
            <a:r>
              <a:rPr lang="da-DK" dirty="0"/>
              <a:t>Her ved indvielsen af </a:t>
            </a:r>
            <a:r>
              <a:rPr lang="da-DK" dirty="0" err="1"/>
              <a:t>Vinterby</a:t>
            </a:r>
            <a:r>
              <a:rPr lang="da-DK" dirty="0"/>
              <a:t>-projektet i København, 2016.</a:t>
            </a:r>
          </a:p>
        </p:txBody>
      </p:sp>
    </p:spTree>
    <p:extLst>
      <p:ext uri="{BB962C8B-B14F-4D97-AF65-F5344CB8AC3E}">
        <p14:creationId xmlns:p14="http://schemas.microsoft.com/office/powerpoint/2010/main" val="5919272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2"/>
          <a:stretch>
            <a:fillRect/>
          </a:stretch>
        </p:blipFill>
        <p:spPr>
          <a:xfrm>
            <a:off x="107675" y="413084"/>
            <a:ext cx="9068981" cy="5971575"/>
          </a:xfrm>
          <a:prstGeom prst="rect">
            <a:avLst/>
          </a:prstGeom>
        </p:spPr>
      </p:pic>
      <p:sp>
        <p:nvSpPr>
          <p:cNvPr id="2" name="Tekstfelt 1">
            <a:extLst>
              <a:ext uri="{FF2B5EF4-FFF2-40B4-BE49-F238E27FC236}">
                <a16:creationId xmlns:a16="http://schemas.microsoft.com/office/drawing/2014/main" id="{E2F23626-CC77-4265-6EE9-3D709F43841B}"/>
              </a:ext>
            </a:extLst>
          </p:cNvPr>
          <p:cNvSpPr txBox="1"/>
          <p:nvPr/>
        </p:nvSpPr>
        <p:spPr>
          <a:xfrm>
            <a:off x="9666318" y="4971522"/>
            <a:ext cx="2418006" cy="1754326"/>
          </a:xfrm>
          <a:prstGeom prst="rect">
            <a:avLst/>
          </a:prstGeom>
          <a:noFill/>
          <a:ln>
            <a:solidFill>
              <a:schemeClr val="tx1"/>
            </a:solidFill>
          </a:ln>
        </p:spPr>
        <p:txBody>
          <a:bodyPr wrap="square" rtlCol="0">
            <a:spAutoFit/>
          </a:bodyPr>
          <a:lstStyle/>
          <a:p>
            <a:r>
              <a:rPr lang="de-DE" dirty="0"/>
              <a:t>Sophia </a:t>
            </a:r>
            <a:r>
              <a:rPr lang="de-DE" dirty="0" err="1"/>
              <a:t>Kalkau</a:t>
            </a:r>
            <a:r>
              <a:rPr lang="de-DE" dirty="0"/>
              <a:t>:</a:t>
            </a:r>
          </a:p>
          <a:p>
            <a:r>
              <a:rPr lang="de-DE" dirty="0"/>
              <a:t>White </a:t>
            </a:r>
            <a:r>
              <a:rPr lang="de-DE" dirty="0" err="1"/>
              <a:t>situation</a:t>
            </a:r>
            <a:r>
              <a:rPr lang="de-DE" dirty="0"/>
              <a:t>, 2012</a:t>
            </a:r>
          </a:p>
          <a:p>
            <a:endParaRPr lang="de-DE" dirty="0"/>
          </a:p>
          <a:p>
            <a:r>
              <a:rPr lang="de-DE" dirty="0" err="1"/>
              <a:t>Fotografi</a:t>
            </a:r>
            <a:endParaRPr lang="de-DE" dirty="0"/>
          </a:p>
          <a:p>
            <a:r>
              <a:rPr lang="de-DE" dirty="0"/>
              <a:t>92 x 129 cm</a:t>
            </a:r>
          </a:p>
          <a:p>
            <a:r>
              <a:rPr lang="de-DE" dirty="0" err="1"/>
              <a:t>Sorø</a:t>
            </a:r>
            <a:r>
              <a:rPr lang="de-DE" dirty="0"/>
              <a:t> </a:t>
            </a:r>
            <a:r>
              <a:rPr lang="de-DE" dirty="0" err="1"/>
              <a:t>kunstmuseum</a:t>
            </a:r>
            <a:endParaRPr lang="da-DK" dirty="0"/>
          </a:p>
        </p:txBody>
      </p:sp>
    </p:spTree>
    <p:extLst>
      <p:ext uri="{BB962C8B-B14F-4D97-AF65-F5344CB8AC3E}">
        <p14:creationId xmlns:p14="http://schemas.microsoft.com/office/powerpoint/2010/main" val="36814356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793" y="228804"/>
            <a:ext cx="4139759" cy="4139759"/>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3874" y="228804"/>
            <a:ext cx="4139759" cy="4139759"/>
          </a:xfrm>
          <a:prstGeom prst="rect">
            <a:avLst/>
          </a:prstGeom>
        </p:spPr>
      </p:pic>
      <p:pic>
        <p:nvPicPr>
          <p:cNvPr id="2" name="Billede 1"/>
          <p:cNvPicPr>
            <a:picLocks noChangeAspect="1"/>
          </p:cNvPicPr>
          <p:nvPr/>
        </p:nvPicPr>
        <p:blipFill>
          <a:blip r:embed="rId4"/>
          <a:stretch>
            <a:fillRect/>
          </a:stretch>
        </p:blipFill>
        <p:spPr>
          <a:xfrm rot="5400000">
            <a:off x="1005065" y="3638779"/>
            <a:ext cx="2298684" cy="4139759"/>
          </a:xfrm>
          <a:prstGeom prst="rect">
            <a:avLst/>
          </a:prstGeom>
        </p:spPr>
      </p:pic>
      <p:sp>
        <p:nvSpPr>
          <p:cNvPr id="3" name="Tekstfelt 2">
            <a:extLst>
              <a:ext uri="{FF2B5EF4-FFF2-40B4-BE49-F238E27FC236}">
                <a16:creationId xmlns:a16="http://schemas.microsoft.com/office/drawing/2014/main" id="{3A97FA93-908B-45FD-A822-D654913757DB}"/>
              </a:ext>
            </a:extLst>
          </p:cNvPr>
          <p:cNvSpPr txBox="1"/>
          <p:nvPr/>
        </p:nvSpPr>
        <p:spPr>
          <a:xfrm>
            <a:off x="9647201" y="1967906"/>
            <a:ext cx="2418006" cy="4801314"/>
          </a:xfrm>
          <a:prstGeom prst="rect">
            <a:avLst/>
          </a:prstGeom>
          <a:noFill/>
          <a:ln>
            <a:solidFill>
              <a:schemeClr val="tx1"/>
            </a:solidFill>
          </a:ln>
        </p:spPr>
        <p:txBody>
          <a:bodyPr wrap="square" rtlCol="0">
            <a:spAutoFit/>
          </a:bodyPr>
          <a:lstStyle/>
          <a:p>
            <a:r>
              <a:rPr lang="da-DK" dirty="0"/>
              <a:t>Ai </a:t>
            </a:r>
            <a:r>
              <a:rPr lang="da-DK" dirty="0" err="1"/>
              <a:t>Weiwei</a:t>
            </a:r>
            <a:r>
              <a:rPr lang="da-DK" dirty="0"/>
              <a:t>:</a:t>
            </a:r>
          </a:p>
          <a:p>
            <a:r>
              <a:rPr lang="da-DK" dirty="0" err="1"/>
              <a:t>Sunflower</a:t>
            </a:r>
            <a:r>
              <a:rPr lang="da-DK" dirty="0"/>
              <a:t> </a:t>
            </a:r>
            <a:r>
              <a:rPr lang="da-DK" dirty="0" err="1"/>
              <a:t>Seeds</a:t>
            </a:r>
            <a:r>
              <a:rPr lang="da-DK" dirty="0"/>
              <a:t>, 2010.</a:t>
            </a:r>
          </a:p>
          <a:p>
            <a:endParaRPr lang="da-DK" dirty="0"/>
          </a:p>
          <a:p>
            <a:r>
              <a:rPr lang="da-DK" dirty="0"/>
              <a:t>Installation view from Tate </a:t>
            </a:r>
            <a:r>
              <a:rPr lang="da-DK" dirty="0" err="1"/>
              <a:t>Modern</a:t>
            </a:r>
            <a:r>
              <a:rPr lang="da-DK" dirty="0"/>
              <a:t>, London </a:t>
            </a:r>
          </a:p>
          <a:p>
            <a:endParaRPr lang="da-DK" dirty="0"/>
          </a:p>
          <a:p>
            <a:r>
              <a:rPr lang="da-DK" dirty="0"/>
              <a:t>100 millioner solsikkekerner (hånd) lavet af porcelæn.</a:t>
            </a:r>
          </a:p>
          <a:p>
            <a:endParaRPr lang="da-DK" dirty="0"/>
          </a:p>
          <a:p>
            <a:r>
              <a:rPr lang="en-US" dirty="0"/>
              <a:t>Some 1,600 artisans worked for two years to make 100 million husks with a combined weight of 150 </a:t>
            </a:r>
            <a:r>
              <a:rPr lang="en-US" dirty="0" err="1"/>
              <a:t>tonnes</a:t>
            </a:r>
            <a:r>
              <a:rPr lang="da-DK" dirty="0"/>
              <a:t>.</a:t>
            </a:r>
          </a:p>
        </p:txBody>
      </p:sp>
    </p:spTree>
    <p:extLst>
      <p:ext uri="{BB962C8B-B14F-4D97-AF65-F5344CB8AC3E}">
        <p14:creationId xmlns:p14="http://schemas.microsoft.com/office/powerpoint/2010/main" val="668471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4" name="Billede 3" descr="Sunflowe faurscho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94" y="276223"/>
            <a:ext cx="9405257" cy="6305554"/>
          </a:xfrm>
          <a:prstGeom prst="rect">
            <a:avLst/>
          </a:prstGeom>
        </p:spPr>
      </p:pic>
      <p:sp>
        <p:nvSpPr>
          <p:cNvPr id="2" name="Tekstfelt 1">
            <a:extLst>
              <a:ext uri="{FF2B5EF4-FFF2-40B4-BE49-F238E27FC236}">
                <a16:creationId xmlns:a16="http://schemas.microsoft.com/office/drawing/2014/main" id="{B1BBB9F7-D142-A7E5-0F37-839EFEE0FD38}"/>
              </a:ext>
            </a:extLst>
          </p:cNvPr>
          <p:cNvSpPr txBox="1"/>
          <p:nvPr/>
        </p:nvSpPr>
        <p:spPr>
          <a:xfrm>
            <a:off x="9677400" y="4150807"/>
            <a:ext cx="2418006" cy="2585323"/>
          </a:xfrm>
          <a:prstGeom prst="rect">
            <a:avLst/>
          </a:prstGeom>
          <a:noFill/>
          <a:ln>
            <a:solidFill>
              <a:schemeClr val="tx1"/>
            </a:solidFill>
          </a:ln>
        </p:spPr>
        <p:txBody>
          <a:bodyPr wrap="square" rtlCol="0">
            <a:spAutoFit/>
          </a:bodyPr>
          <a:lstStyle/>
          <a:p>
            <a:r>
              <a:rPr lang="da-DK" dirty="0"/>
              <a:t>Ai </a:t>
            </a:r>
            <a:r>
              <a:rPr lang="da-DK" dirty="0" err="1"/>
              <a:t>Weiwei</a:t>
            </a:r>
            <a:r>
              <a:rPr lang="da-DK" dirty="0"/>
              <a:t>:</a:t>
            </a:r>
          </a:p>
          <a:p>
            <a:r>
              <a:rPr lang="da-DK" dirty="0" err="1"/>
              <a:t>Sunflower</a:t>
            </a:r>
            <a:r>
              <a:rPr lang="da-DK" dirty="0"/>
              <a:t> </a:t>
            </a:r>
            <a:r>
              <a:rPr lang="da-DK" dirty="0" err="1"/>
              <a:t>Seeds</a:t>
            </a:r>
            <a:r>
              <a:rPr lang="da-DK" dirty="0"/>
              <a:t>, 2010</a:t>
            </a:r>
          </a:p>
          <a:p>
            <a:endParaRPr lang="da-DK" dirty="0"/>
          </a:p>
          <a:p>
            <a:r>
              <a:rPr lang="da-DK" dirty="0"/>
              <a:t>Installation på Faurschou Foundation</a:t>
            </a:r>
          </a:p>
          <a:p>
            <a:r>
              <a:rPr lang="da-DK" dirty="0"/>
              <a:t>Håndlavet af porcelæn</a:t>
            </a:r>
          </a:p>
          <a:p>
            <a:r>
              <a:rPr lang="da-DK" dirty="0"/>
              <a:t>Variabel dimension</a:t>
            </a:r>
          </a:p>
        </p:txBody>
      </p:sp>
    </p:spTree>
    <p:extLst>
      <p:ext uri="{BB962C8B-B14F-4D97-AF65-F5344CB8AC3E}">
        <p14:creationId xmlns:p14="http://schemas.microsoft.com/office/powerpoint/2010/main" val="33927771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9AC3EBF-FEC2-965B-3023-81FD5A9CE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4" y="272005"/>
            <a:ext cx="9470985" cy="631399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D2891475-4648-65A5-E278-E22A0D50C9BC}"/>
              </a:ext>
            </a:extLst>
          </p:cNvPr>
          <p:cNvSpPr txBox="1"/>
          <p:nvPr/>
        </p:nvSpPr>
        <p:spPr>
          <a:xfrm>
            <a:off x="9677330" y="5296333"/>
            <a:ext cx="2418006" cy="1477328"/>
          </a:xfrm>
          <a:prstGeom prst="rect">
            <a:avLst/>
          </a:prstGeom>
          <a:noFill/>
          <a:ln>
            <a:solidFill>
              <a:schemeClr val="tx1"/>
            </a:solidFill>
          </a:ln>
        </p:spPr>
        <p:txBody>
          <a:bodyPr wrap="square" rtlCol="0">
            <a:spAutoFit/>
          </a:bodyPr>
          <a:lstStyle/>
          <a:p>
            <a:r>
              <a:rPr lang="da-DK" dirty="0" err="1"/>
              <a:t>Claydies</a:t>
            </a:r>
            <a:r>
              <a:rPr lang="da-DK" dirty="0"/>
              <a:t>: </a:t>
            </a:r>
          </a:p>
          <a:p>
            <a:r>
              <a:rPr lang="da-DK" dirty="0"/>
              <a:t>Keramiske </a:t>
            </a:r>
            <a:r>
              <a:rPr lang="da-DK" dirty="0" err="1"/>
              <a:t>foodprocesser</a:t>
            </a:r>
            <a:r>
              <a:rPr lang="da-DK" dirty="0"/>
              <a:t>, 2025</a:t>
            </a:r>
            <a:br>
              <a:rPr lang="da-DK" dirty="0"/>
            </a:br>
            <a:endParaRPr lang="da-DK" dirty="0"/>
          </a:p>
          <a:p>
            <a:r>
              <a:rPr lang="da-DK" dirty="0"/>
              <a:t>Keramik</a:t>
            </a:r>
          </a:p>
        </p:txBody>
      </p:sp>
    </p:spTree>
    <p:extLst>
      <p:ext uri="{BB962C8B-B14F-4D97-AF65-F5344CB8AC3E}">
        <p14:creationId xmlns:p14="http://schemas.microsoft.com/office/powerpoint/2010/main" val="642327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2B43D70-017D-D4D3-2E00-EC2DEC9D44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6" r="17006"/>
          <a:stretch/>
        </p:blipFill>
        <p:spPr bwMode="auto">
          <a:xfrm>
            <a:off x="96664" y="335666"/>
            <a:ext cx="4708244" cy="4752358"/>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C8150D56-0682-1C94-0D67-748E051F9ACE}"/>
              </a:ext>
            </a:extLst>
          </p:cNvPr>
          <p:cNvPicPr>
            <a:picLocks noChangeAspect="1"/>
          </p:cNvPicPr>
          <p:nvPr/>
        </p:nvPicPr>
        <p:blipFill>
          <a:blip r:embed="rId3"/>
          <a:stretch>
            <a:fillRect/>
          </a:stretch>
        </p:blipFill>
        <p:spPr>
          <a:xfrm>
            <a:off x="4964253" y="335666"/>
            <a:ext cx="7131083" cy="4752358"/>
          </a:xfrm>
          <a:prstGeom prst="rect">
            <a:avLst/>
          </a:prstGeom>
        </p:spPr>
      </p:pic>
      <p:sp>
        <p:nvSpPr>
          <p:cNvPr id="3" name="Tekstfelt 2">
            <a:extLst>
              <a:ext uri="{FF2B5EF4-FFF2-40B4-BE49-F238E27FC236}">
                <a16:creationId xmlns:a16="http://schemas.microsoft.com/office/drawing/2014/main" id="{133DA781-717A-21D4-10D0-F5FF604528BC}"/>
              </a:ext>
            </a:extLst>
          </p:cNvPr>
          <p:cNvSpPr txBox="1"/>
          <p:nvPr/>
        </p:nvSpPr>
        <p:spPr>
          <a:xfrm>
            <a:off x="9677330" y="5296333"/>
            <a:ext cx="2418006" cy="1477328"/>
          </a:xfrm>
          <a:prstGeom prst="rect">
            <a:avLst/>
          </a:prstGeom>
          <a:noFill/>
          <a:ln>
            <a:solidFill>
              <a:schemeClr val="tx1"/>
            </a:solidFill>
          </a:ln>
        </p:spPr>
        <p:txBody>
          <a:bodyPr wrap="square" rtlCol="0">
            <a:spAutoFit/>
          </a:bodyPr>
          <a:lstStyle/>
          <a:p>
            <a:r>
              <a:rPr lang="da-DK" dirty="0" err="1"/>
              <a:t>Claydies</a:t>
            </a:r>
            <a:r>
              <a:rPr lang="da-DK" dirty="0"/>
              <a:t>: </a:t>
            </a:r>
          </a:p>
          <a:p>
            <a:r>
              <a:rPr lang="da-DK" dirty="0"/>
              <a:t>Keramiske </a:t>
            </a:r>
            <a:r>
              <a:rPr lang="da-DK" dirty="0" err="1"/>
              <a:t>foodprocesser</a:t>
            </a:r>
            <a:r>
              <a:rPr lang="da-DK" dirty="0"/>
              <a:t>, 2025</a:t>
            </a:r>
            <a:br>
              <a:rPr lang="da-DK" dirty="0"/>
            </a:br>
            <a:endParaRPr lang="da-DK" dirty="0"/>
          </a:p>
          <a:p>
            <a:r>
              <a:rPr lang="da-DK" dirty="0"/>
              <a:t>Keramik</a:t>
            </a:r>
          </a:p>
        </p:txBody>
      </p:sp>
    </p:spTree>
    <p:extLst>
      <p:ext uri="{BB962C8B-B14F-4D97-AF65-F5344CB8AC3E}">
        <p14:creationId xmlns:p14="http://schemas.microsoft.com/office/powerpoint/2010/main" val="2454153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Billede 2"/>
          <p:cNvPicPr>
            <a:picLocks noChangeAspect="1"/>
          </p:cNvPicPr>
          <p:nvPr/>
        </p:nvPicPr>
        <p:blipFill>
          <a:blip r:embed="rId3"/>
          <a:stretch>
            <a:fillRect/>
          </a:stretch>
        </p:blipFill>
        <p:spPr>
          <a:xfrm>
            <a:off x="186577" y="283028"/>
            <a:ext cx="9207722" cy="6291943"/>
          </a:xfrm>
          <a:prstGeom prst="rect">
            <a:avLst/>
          </a:prstGeom>
          <a:solidFill>
            <a:schemeClr val="accent1">
              <a:lumMod val="40000"/>
              <a:lumOff val="60000"/>
            </a:schemeClr>
          </a:solidFill>
        </p:spPr>
      </p:pic>
      <p:sp>
        <p:nvSpPr>
          <p:cNvPr id="2" name="Tekstfelt 1">
            <a:extLst>
              <a:ext uri="{FF2B5EF4-FFF2-40B4-BE49-F238E27FC236}">
                <a16:creationId xmlns:a16="http://schemas.microsoft.com/office/drawing/2014/main" id="{6DDD4310-5E92-1B23-8807-AA47D76561A4}"/>
              </a:ext>
            </a:extLst>
          </p:cNvPr>
          <p:cNvSpPr txBox="1"/>
          <p:nvPr/>
        </p:nvSpPr>
        <p:spPr>
          <a:xfrm>
            <a:off x="9677400" y="5250264"/>
            <a:ext cx="2418006" cy="1477328"/>
          </a:xfrm>
          <a:prstGeom prst="rect">
            <a:avLst/>
          </a:prstGeom>
          <a:noFill/>
          <a:ln>
            <a:solidFill>
              <a:schemeClr val="tx1"/>
            </a:solidFill>
          </a:ln>
        </p:spPr>
        <p:txBody>
          <a:bodyPr wrap="square" rtlCol="0">
            <a:spAutoFit/>
          </a:bodyPr>
          <a:lstStyle/>
          <a:p>
            <a:r>
              <a:rPr lang="da-DK" dirty="0"/>
              <a:t>Rosen Eken: Frokosten (The Lunch), 2015</a:t>
            </a:r>
          </a:p>
          <a:p>
            <a:endParaRPr lang="da-DK" dirty="0"/>
          </a:p>
          <a:p>
            <a:r>
              <a:rPr lang="da-DK" dirty="0"/>
              <a:t>Installation  med keramik</a:t>
            </a:r>
          </a:p>
        </p:txBody>
      </p:sp>
    </p:spTree>
    <p:extLst>
      <p:ext uri="{BB962C8B-B14F-4D97-AF65-F5344CB8AC3E}">
        <p14:creationId xmlns:p14="http://schemas.microsoft.com/office/powerpoint/2010/main" val="333832760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4C28D3-2815-4622-5038-E825728C8BA0}"/>
              </a:ext>
            </a:extLst>
          </p:cNvPr>
          <p:cNvSpPr>
            <a:spLocks noGrp="1"/>
          </p:cNvSpPr>
          <p:nvPr>
            <p:ph type="title"/>
          </p:nvPr>
        </p:nvSpPr>
        <p:spPr/>
        <p:txBody>
          <a:bodyPr/>
          <a:lstStyle/>
          <a:p>
            <a:r>
              <a:rPr lang="da-DK" b="1" dirty="0">
                <a:solidFill>
                  <a:schemeClr val="accent2"/>
                </a:solidFill>
              </a:rPr>
              <a:t>1400 - 1500-tallet: </a:t>
            </a:r>
            <a:br>
              <a:rPr lang="da-DK" b="1" dirty="0">
                <a:solidFill>
                  <a:schemeClr val="accent2"/>
                </a:solidFill>
              </a:rPr>
            </a:br>
            <a:r>
              <a:rPr lang="da-DK" b="1" dirty="0">
                <a:solidFill>
                  <a:schemeClr val="accent2"/>
                </a:solidFill>
              </a:rPr>
              <a:t>Symbolske madvarer </a:t>
            </a:r>
            <a:endParaRPr lang="da-DK" dirty="0">
              <a:solidFill>
                <a:schemeClr val="accent2"/>
              </a:solidFill>
            </a:endParaRPr>
          </a:p>
        </p:txBody>
      </p:sp>
      <p:sp>
        <p:nvSpPr>
          <p:cNvPr id="3" name="Pladsholder til tekst 2">
            <a:extLst>
              <a:ext uri="{FF2B5EF4-FFF2-40B4-BE49-F238E27FC236}">
                <a16:creationId xmlns:a16="http://schemas.microsoft.com/office/drawing/2014/main" id="{501AD43D-4AB8-5899-DDB6-BC75528F19C4}"/>
              </a:ext>
            </a:extLst>
          </p:cNvPr>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1166674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2" name="Billede 1"/>
          <p:cNvPicPr>
            <a:picLocks noChangeAspect="1"/>
          </p:cNvPicPr>
          <p:nvPr/>
        </p:nvPicPr>
        <p:blipFill>
          <a:blip r:embed="rId3"/>
          <a:stretch>
            <a:fillRect/>
          </a:stretch>
        </p:blipFill>
        <p:spPr>
          <a:xfrm>
            <a:off x="96594" y="312634"/>
            <a:ext cx="9330435" cy="6232731"/>
          </a:xfrm>
          <a:prstGeom prst="rect">
            <a:avLst/>
          </a:prstGeom>
        </p:spPr>
      </p:pic>
      <p:sp>
        <p:nvSpPr>
          <p:cNvPr id="3" name="Tekstfelt 2">
            <a:extLst>
              <a:ext uri="{FF2B5EF4-FFF2-40B4-BE49-F238E27FC236}">
                <a16:creationId xmlns:a16="http://schemas.microsoft.com/office/drawing/2014/main" id="{D2B793ED-E9D1-4A86-080E-42DAC252B4DC}"/>
              </a:ext>
            </a:extLst>
          </p:cNvPr>
          <p:cNvSpPr txBox="1"/>
          <p:nvPr/>
        </p:nvSpPr>
        <p:spPr>
          <a:xfrm>
            <a:off x="9677400" y="4705978"/>
            <a:ext cx="2418006" cy="2031325"/>
          </a:xfrm>
          <a:prstGeom prst="rect">
            <a:avLst/>
          </a:prstGeom>
          <a:noFill/>
          <a:ln>
            <a:solidFill>
              <a:schemeClr val="tx1"/>
            </a:solidFill>
          </a:ln>
        </p:spPr>
        <p:txBody>
          <a:bodyPr wrap="square" rtlCol="0">
            <a:spAutoFit/>
          </a:bodyPr>
          <a:lstStyle/>
          <a:p>
            <a:r>
              <a:rPr lang="da-DK" dirty="0"/>
              <a:t>Rose Eken: </a:t>
            </a:r>
            <a:r>
              <a:rPr lang="en-US" dirty="0"/>
              <a:t>Tableau (</a:t>
            </a:r>
            <a:r>
              <a:rPr lang="en-US" dirty="0">
                <a:hlinkClick r:id="rId4"/>
              </a:rPr>
              <a:t>www.v1gallery.com</a:t>
            </a:r>
            <a:r>
              <a:rPr lang="en-US" dirty="0"/>
              <a:t> 14th of August-19th of September 2015)</a:t>
            </a:r>
          </a:p>
          <a:p>
            <a:endParaRPr lang="da-DK" dirty="0"/>
          </a:p>
          <a:p>
            <a:r>
              <a:rPr lang="da-DK" dirty="0"/>
              <a:t>Installation  med keramik</a:t>
            </a:r>
          </a:p>
        </p:txBody>
      </p:sp>
    </p:spTree>
    <p:extLst>
      <p:ext uri="{BB962C8B-B14F-4D97-AF65-F5344CB8AC3E}">
        <p14:creationId xmlns:p14="http://schemas.microsoft.com/office/powerpoint/2010/main" val="147846646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074" name="Picture 2" descr="Se billederne: Kunstnernes efterladenskaber formet i keramik - Oplev -  Sjællandske Nyheder">
            <a:extLst>
              <a:ext uri="{FF2B5EF4-FFF2-40B4-BE49-F238E27FC236}">
                <a16:creationId xmlns:a16="http://schemas.microsoft.com/office/drawing/2014/main" id="{607AB5A3-4438-914F-5B05-471D8EB43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4" y="102092"/>
            <a:ext cx="8860971" cy="6653815"/>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A1D78054-8826-E664-006E-CD669AA587ED}"/>
              </a:ext>
            </a:extLst>
          </p:cNvPr>
          <p:cNvSpPr txBox="1"/>
          <p:nvPr/>
        </p:nvSpPr>
        <p:spPr>
          <a:xfrm>
            <a:off x="9677400" y="5272035"/>
            <a:ext cx="2418006" cy="1477328"/>
          </a:xfrm>
          <a:prstGeom prst="rect">
            <a:avLst/>
          </a:prstGeom>
          <a:noFill/>
          <a:ln>
            <a:solidFill>
              <a:schemeClr val="tx1"/>
            </a:solidFill>
          </a:ln>
        </p:spPr>
        <p:txBody>
          <a:bodyPr wrap="square" rtlCol="0">
            <a:spAutoFit/>
          </a:bodyPr>
          <a:lstStyle/>
          <a:p>
            <a:r>
              <a:rPr lang="da-DK" dirty="0"/>
              <a:t>Rose Eken: The Show, 2017. </a:t>
            </a:r>
          </a:p>
          <a:p>
            <a:endParaRPr lang="da-DK" dirty="0"/>
          </a:p>
          <a:p>
            <a:r>
              <a:rPr lang="da-DK" dirty="0"/>
              <a:t>Installation  med keramik</a:t>
            </a:r>
          </a:p>
        </p:txBody>
      </p:sp>
    </p:spTree>
    <p:extLst>
      <p:ext uri="{BB962C8B-B14F-4D97-AF65-F5344CB8AC3E}">
        <p14:creationId xmlns:p14="http://schemas.microsoft.com/office/powerpoint/2010/main" val="2333596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0C12830-C4CB-570F-F864-0632AF2E8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85" y="190500"/>
            <a:ext cx="8625504"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5F4582A6-E416-361F-3BA1-76A0A91FAA24}"/>
              </a:ext>
            </a:extLst>
          </p:cNvPr>
          <p:cNvSpPr txBox="1"/>
          <p:nvPr/>
        </p:nvSpPr>
        <p:spPr>
          <a:xfrm>
            <a:off x="9677400" y="5272035"/>
            <a:ext cx="2418006" cy="1477328"/>
          </a:xfrm>
          <a:prstGeom prst="rect">
            <a:avLst/>
          </a:prstGeom>
          <a:noFill/>
          <a:ln>
            <a:solidFill>
              <a:schemeClr val="tx1"/>
            </a:solidFill>
          </a:ln>
        </p:spPr>
        <p:txBody>
          <a:bodyPr wrap="square" rtlCol="0">
            <a:spAutoFit/>
          </a:bodyPr>
          <a:lstStyle/>
          <a:p>
            <a:r>
              <a:rPr lang="da-DK" dirty="0"/>
              <a:t>Rose Eken: The Show, 2017. </a:t>
            </a:r>
          </a:p>
          <a:p>
            <a:endParaRPr lang="da-DK" dirty="0"/>
          </a:p>
          <a:p>
            <a:r>
              <a:rPr lang="da-DK" dirty="0"/>
              <a:t>Installation  med keramik</a:t>
            </a:r>
          </a:p>
        </p:txBody>
      </p:sp>
    </p:spTree>
    <p:extLst>
      <p:ext uri="{BB962C8B-B14F-4D97-AF65-F5344CB8AC3E}">
        <p14:creationId xmlns:p14="http://schemas.microsoft.com/office/powerpoint/2010/main" val="2980575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bygning, banan, bord, sidder&#10;&#10;Automatisk genereret beskrivelse">
            <a:extLst>
              <a:ext uri="{FF2B5EF4-FFF2-40B4-BE49-F238E27FC236}">
                <a16:creationId xmlns:a16="http://schemas.microsoft.com/office/drawing/2014/main" id="{66901E9C-9D85-FC4F-A2F9-09EC031462E6}"/>
              </a:ext>
            </a:extLst>
          </p:cNvPr>
          <p:cNvPicPr>
            <a:picLocks noChangeAspect="1"/>
          </p:cNvPicPr>
          <p:nvPr/>
        </p:nvPicPr>
        <p:blipFill>
          <a:blip r:embed="rId3"/>
          <a:stretch>
            <a:fillRect/>
          </a:stretch>
        </p:blipFill>
        <p:spPr>
          <a:xfrm>
            <a:off x="5299114" y="315259"/>
            <a:ext cx="4064000" cy="6227482"/>
          </a:xfrm>
          <a:prstGeom prst="rect">
            <a:avLst/>
          </a:prstGeom>
        </p:spPr>
      </p:pic>
      <p:pic>
        <p:nvPicPr>
          <p:cNvPr id="10" name="Billede 9" descr="Et billede, der indeholder bygning, person, indendørs, mand&#10;&#10;Automatisk genereret beskrivelse">
            <a:extLst>
              <a:ext uri="{FF2B5EF4-FFF2-40B4-BE49-F238E27FC236}">
                <a16:creationId xmlns:a16="http://schemas.microsoft.com/office/drawing/2014/main" id="{CD42D765-17AA-EA4C-9150-F7B46D41E85F}"/>
              </a:ext>
            </a:extLst>
          </p:cNvPr>
          <p:cNvPicPr>
            <a:picLocks noChangeAspect="1"/>
          </p:cNvPicPr>
          <p:nvPr/>
        </p:nvPicPr>
        <p:blipFill>
          <a:blip r:embed="rId4"/>
          <a:stretch>
            <a:fillRect/>
          </a:stretch>
        </p:blipFill>
        <p:spPr>
          <a:xfrm>
            <a:off x="9536180" y="120650"/>
            <a:ext cx="2488581" cy="2481262"/>
          </a:xfrm>
          <a:prstGeom prst="rect">
            <a:avLst/>
          </a:prstGeom>
        </p:spPr>
      </p:pic>
      <p:sp>
        <p:nvSpPr>
          <p:cNvPr id="2" name="Tekstfelt 1">
            <a:extLst>
              <a:ext uri="{FF2B5EF4-FFF2-40B4-BE49-F238E27FC236}">
                <a16:creationId xmlns:a16="http://schemas.microsoft.com/office/drawing/2014/main" id="{9610AF13-24A0-050C-B66D-4F304280208C}"/>
              </a:ext>
            </a:extLst>
          </p:cNvPr>
          <p:cNvSpPr txBox="1"/>
          <p:nvPr/>
        </p:nvSpPr>
        <p:spPr>
          <a:xfrm>
            <a:off x="9677330" y="4706025"/>
            <a:ext cx="2418006" cy="2031325"/>
          </a:xfrm>
          <a:prstGeom prst="rect">
            <a:avLst/>
          </a:prstGeom>
          <a:noFill/>
          <a:ln>
            <a:solidFill>
              <a:schemeClr val="tx1"/>
            </a:solidFill>
          </a:ln>
        </p:spPr>
        <p:txBody>
          <a:bodyPr wrap="square" rtlCol="0">
            <a:spAutoFit/>
          </a:bodyPr>
          <a:lstStyle/>
          <a:p>
            <a:r>
              <a:rPr lang="da-DK" dirty="0"/>
              <a:t>He </a:t>
            </a:r>
            <a:r>
              <a:rPr lang="da-DK" dirty="0" err="1"/>
              <a:t>Xiangyu</a:t>
            </a:r>
            <a:r>
              <a:rPr lang="da-DK" dirty="0"/>
              <a:t>:</a:t>
            </a:r>
            <a:br>
              <a:rPr lang="da-DK" dirty="0"/>
            </a:br>
            <a:r>
              <a:rPr lang="da-DK" dirty="0"/>
              <a:t>Uden titel, 2017</a:t>
            </a:r>
            <a:br>
              <a:rPr lang="da-DK" dirty="0"/>
            </a:br>
            <a:endParaRPr lang="da-DK" dirty="0"/>
          </a:p>
          <a:p>
            <a:r>
              <a:rPr lang="da-DK" dirty="0"/>
              <a:t>Bronze, 18K guld</a:t>
            </a:r>
            <a:br>
              <a:rPr lang="da-DK" dirty="0"/>
            </a:br>
            <a:r>
              <a:rPr lang="da-DK" dirty="0"/>
              <a:t>12 objekter, samlede størrelse/areal variabel</a:t>
            </a:r>
          </a:p>
        </p:txBody>
      </p:sp>
      <p:pic>
        <p:nvPicPr>
          <p:cNvPr id="4" name="Billede 3">
            <a:extLst>
              <a:ext uri="{FF2B5EF4-FFF2-40B4-BE49-F238E27FC236}">
                <a16:creationId xmlns:a16="http://schemas.microsoft.com/office/drawing/2014/main" id="{CF10D2A9-18B7-0DF2-D65F-9603819A71E2}"/>
              </a:ext>
            </a:extLst>
          </p:cNvPr>
          <p:cNvPicPr>
            <a:picLocks noChangeAspect="1"/>
          </p:cNvPicPr>
          <p:nvPr/>
        </p:nvPicPr>
        <p:blipFill>
          <a:blip r:embed="rId5"/>
          <a:stretch>
            <a:fillRect/>
          </a:stretch>
        </p:blipFill>
        <p:spPr>
          <a:xfrm>
            <a:off x="96664" y="120650"/>
            <a:ext cx="5448890" cy="3626917"/>
          </a:xfrm>
          <a:prstGeom prst="rect">
            <a:avLst/>
          </a:prstGeom>
        </p:spPr>
      </p:pic>
      <p:pic>
        <p:nvPicPr>
          <p:cNvPr id="3" name="Billede 2" descr="Et billede, der indeholder loft, indendørs, bygning, gulv&#10;&#10;Automatisk genereret beskrivelse">
            <a:extLst>
              <a:ext uri="{FF2B5EF4-FFF2-40B4-BE49-F238E27FC236}">
                <a16:creationId xmlns:a16="http://schemas.microsoft.com/office/drawing/2014/main" id="{0C6A32C1-634C-CB46-BA7E-890556642624}"/>
              </a:ext>
            </a:extLst>
          </p:cNvPr>
          <p:cNvPicPr>
            <a:picLocks noChangeAspect="1"/>
          </p:cNvPicPr>
          <p:nvPr/>
        </p:nvPicPr>
        <p:blipFill>
          <a:blip r:embed="rId6"/>
          <a:stretch>
            <a:fillRect/>
          </a:stretch>
        </p:blipFill>
        <p:spPr>
          <a:xfrm>
            <a:off x="359354" y="3421380"/>
            <a:ext cx="4939760" cy="3268225"/>
          </a:xfrm>
          <a:prstGeom prst="rect">
            <a:avLst/>
          </a:prstGeom>
        </p:spPr>
      </p:pic>
    </p:spTree>
    <p:extLst>
      <p:ext uri="{BB962C8B-B14F-4D97-AF65-F5344CB8AC3E}">
        <p14:creationId xmlns:p14="http://schemas.microsoft.com/office/powerpoint/2010/main" val="19878873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FB8F29F-0363-886C-EC98-8689B0F78888}"/>
              </a:ext>
            </a:extLst>
          </p:cNvPr>
          <p:cNvPicPr>
            <a:picLocks noChangeAspect="1"/>
          </p:cNvPicPr>
          <p:nvPr/>
        </p:nvPicPr>
        <p:blipFill>
          <a:blip r:embed="rId3"/>
          <a:stretch>
            <a:fillRect/>
          </a:stretch>
        </p:blipFill>
        <p:spPr>
          <a:xfrm>
            <a:off x="-16330" y="3440526"/>
            <a:ext cx="3445328" cy="3445328"/>
          </a:xfrm>
          <a:prstGeom prst="rect">
            <a:avLst/>
          </a:prstGeom>
        </p:spPr>
      </p:pic>
      <p:pic>
        <p:nvPicPr>
          <p:cNvPr id="4" name="Billede 3">
            <a:extLst>
              <a:ext uri="{FF2B5EF4-FFF2-40B4-BE49-F238E27FC236}">
                <a16:creationId xmlns:a16="http://schemas.microsoft.com/office/drawing/2014/main" id="{AB055667-5FED-B6F2-CBBE-D5489A28B4D9}"/>
              </a:ext>
            </a:extLst>
          </p:cNvPr>
          <p:cNvPicPr>
            <a:picLocks noChangeAspect="1"/>
          </p:cNvPicPr>
          <p:nvPr/>
        </p:nvPicPr>
        <p:blipFill>
          <a:blip r:embed="rId4"/>
          <a:stretch>
            <a:fillRect/>
          </a:stretch>
        </p:blipFill>
        <p:spPr>
          <a:xfrm>
            <a:off x="3389948" y="19495"/>
            <a:ext cx="3428998" cy="3428998"/>
          </a:xfrm>
          <a:prstGeom prst="rect">
            <a:avLst/>
          </a:prstGeom>
        </p:spPr>
      </p:pic>
      <p:pic>
        <p:nvPicPr>
          <p:cNvPr id="5" name="Billede 4">
            <a:extLst>
              <a:ext uri="{FF2B5EF4-FFF2-40B4-BE49-F238E27FC236}">
                <a16:creationId xmlns:a16="http://schemas.microsoft.com/office/drawing/2014/main" id="{E92415F0-6C30-BA5C-0669-9C1A67A5F58E}"/>
              </a:ext>
            </a:extLst>
          </p:cNvPr>
          <p:cNvPicPr>
            <a:picLocks noChangeAspect="1"/>
          </p:cNvPicPr>
          <p:nvPr/>
        </p:nvPicPr>
        <p:blipFill>
          <a:blip r:embed="rId5"/>
          <a:stretch>
            <a:fillRect/>
          </a:stretch>
        </p:blipFill>
        <p:spPr>
          <a:xfrm>
            <a:off x="2" y="11527"/>
            <a:ext cx="3428999" cy="3428999"/>
          </a:xfrm>
          <a:prstGeom prst="rect">
            <a:avLst/>
          </a:prstGeom>
        </p:spPr>
      </p:pic>
      <p:pic>
        <p:nvPicPr>
          <p:cNvPr id="6" name="Billede 5">
            <a:extLst>
              <a:ext uri="{FF2B5EF4-FFF2-40B4-BE49-F238E27FC236}">
                <a16:creationId xmlns:a16="http://schemas.microsoft.com/office/drawing/2014/main" id="{570C1478-56E3-C5F7-D5D7-DAC6562729A4}"/>
              </a:ext>
            </a:extLst>
          </p:cNvPr>
          <p:cNvPicPr>
            <a:picLocks noChangeAspect="1"/>
          </p:cNvPicPr>
          <p:nvPr/>
        </p:nvPicPr>
        <p:blipFill>
          <a:blip r:embed="rId6"/>
          <a:stretch>
            <a:fillRect/>
          </a:stretch>
        </p:blipFill>
        <p:spPr>
          <a:xfrm>
            <a:off x="3315276" y="3437164"/>
            <a:ext cx="3464623" cy="3464623"/>
          </a:xfrm>
          <a:prstGeom prst="rect">
            <a:avLst/>
          </a:prstGeom>
        </p:spPr>
      </p:pic>
      <p:pic>
        <p:nvPicPr>
          <p:cNvPr id="7" name="Billede 6">
            <a:extLst>
              <a:ext uri="{FF2B5EF4-FFF2-40B4-BE49-F238E27FC236}">
                <a16:creationId xmlns:a16="http://schemas.microsoft.com/office/drawing/2014/main" id="{4E61F2C8-0424-80B7-6E2E-1439C6A5D071}"/>
              </a:ext>
            </a:extLst>
          </p:cNvPr>
          <p:cNvPicPr>
            <a:picLocks noChangeAspect="1"/>
          </p:cNvPicPr>
          <p:nvPr/>
        </p:nvPicPr>
        <p:blipFill>
          <a:blip r:embed="rId7"/>
          <a:stretch>
            <a:fillRect/>
          </a:stretch>
        </p:blipFill>
        <p:spPr>
          <a:xfrm>
            <a:off x="2442260" y="1698395"/>
            <a:ext cx="6567055" cy="3452395"/>
          </a:xfrm>
          <a:prstGeom prst="rect">
            <a:avLst/>
          </a:prstGeom>
        </p:spPr>
      </p:pic>
      <p:sp>
        <p:nvSpPr>
          <p:cNvPr id="9" name="Tekstfelt 8">
            <a:extLst>
              <a:ext uri="{FF2B5EF4-FFF2-40B4-BE49-F238E27FC236}">
                <a16:creationId xmlns:a16="http://schemas.microsoft.com/office/drawing/2014/main" id="{E703948D-08A4-60E0-B251-C8F02C17DDED}"/>
              </a:ext>
            </a:extLst>
          </p:cNvPr>
          <p:cNvSpPr txBox="1"/>
          <p:nvPr/>
        </p:nvSpPr>
        <p:spPr>
          <a:xfrm>
            <a:off x="9633857" y="851655"/>
            <a:ext cx="2418006" cy="5909310"/>
          </a:xfrm>
          <a:prstGeom prst="rect">
            <a:avLst/>
          </a:prstGeom>
          <a:noFill/>
          <a:ln>
            <a:solidFill>
              <a:schemeClr val="tx1"/>
            </a:solidFill>
          </a:ln>
        </p:spPr>
        <p:txBody>
          <a:bodyPr wrap="square" rtlCol="0">
            <a:spAutoFit/>
          </a:bodyPr>
          <a:lstStyle/>
          <a:p>
            <a:r>
              <a:rPr lang="da-DK" dirty="0" err="1">
                <a:solidFill>
                  <a:srgbClr val="080809"/>
                </a:solidFill>
                <a:latin typeface="Segoe UI Historic" panose="020B0502040204020203" pitchFamily="34" charset="0"/>
              </a:rPr>
              <a:t>Polluted</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water</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popsicles</a:t>
            </a:r>
            <a:r>
              <a:rPr lang="da-DK" dirty="0">
                <a:solidFill>
                  <a:srgbClr val="080809"/>
                </a:solidFill>
                <a:latin typeface="Segoe UI Historic" panose="020B0502040204020203" pitchFamily="34" charset="0"/>
              </a:rPr>
              <a:t> highlight </a:t>
            </a:r>
            <a:r>
              <a:rPr lang="da-DK" dirty="0" err="1">
                <a:solidFill>
                  <a:srgbClr val="080809"/>
                </a:solidFill>
                <a:latin typeface="Segoe UI Historic" panose="020B0502040204020203" pitchFamily="34" charset="0"/>
              </a:rPr>
              <a:t>Taiwan’s</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water</a:t>
            </a:r>
            <a:r>
              <a:rPr lang="da-DK" dirty="0">
                <a:solidFill>
                  <a:srgbClr val="080809"/>
                </a:solidFill>
                <a:latin typeface="Segoe UI Historic" panose="020B0502040204020203" pitchFamily="34" charset="0"/>
              </a:rPr>
              <a:t> pollution problem. Design students from the National Taiwan University of Arts </a:t>
            </a:r>
            <a:r>
              <a:rPr lang="da-DK" dirty="0" err="1">
                <a:solidFill>
                  <a:srgbClr val="080809"/>
                </a:solidFill>
                <a:latin typeface="Segoe UI Historic" panose="020B0502040204020203" pitchFamily="34" charset="0"/>
              </a:rPr>
              <a:t>created</a:t>
            </a:r>
            <a:r>
              <a:rPr lang="da-DK" dirty="0">
                <a:solidFill>
                  <a:srgbClr val="080809"/>
                </a:solidFill>
                <a:latin typeface="Segoe UI Historic" panose="020B0502040204020203" pitchFamily="34" charset="0"/>
              </a:rPr>
              <a:t> the </a:t>
            </a:r>
            <a:r>
              <a:rPr lang="da-DK" b="1" dirty="0">
                <a:solidFill>
                  <a:srgbClr val="0064D1"/>
                </a:solidFill>
                <a:latin typeface="inherit"/>
                <a:hlinkClick r:id="rId8"/>
              </a:rPr>
              <a:t>100%</a:t>
            </a:r>
            <a:r>
              <a:rPr lang="ja-JP" altLang="da-DK" b="1" dirty="0">
                <a:solidFill>
                  <a:srgbClr val="0064D1"/>
                </a:solidFill>
                <a:latin typeface="inherit"/>
                <a:hlinkClick r:id="rId8"/>
              </a:rPr>
              <a:t>純污水製冰所</a:t>
            </a:r>
            <a:r>
              <a:rPr lang="ja-JP" altLang="da-DK" dirty="0">
                <a:solidFill>
                  <a:srgbClr val="080809"/>
                </a:solidFill>
                <a:latin typeface="Segoe UI Historic" panose="020B0502040204020203" pitchFamily="34" charset="0"/>
              </a:rPr>
              <a:t> </a:t>
            </a:r>
            <a:r>
              <a:rPr lang="da-DK" altLang="ja-JP" b="1" dirty="0">
                <a:solidFill>
                  <a:srgbClr val="0064D1"/>
                </a:solidFill>
                <a:latin typeface="inherit"/>
                <a:hlinkClick r:id="rId9"/>
              </a:rPr>
              <a:t>#</a:t>
            </a:r>
            <a:r>
              <a:rPr lang="da-DK" b="1" dirty="0">
                <a:solidFill>
                  <a:srgbClr val="0064D1"/>
                </a:solidFill>
                <a:latin typeface="inherit"/>
                <a:hlinkClick r:id="rId9"/>
              </a:rPr>
              <a:t>PollutedWaterPopsicles</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project</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which</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aims</a:t>
            </a:r>
            <a:r>
              <a:rPr lang="da-DK" dirty="0">
                <a:solidFill>
                  <a:srgbClr val="080809"/>
                </a:solidFill>
                <a:latin typeface="Segoe UI Historic" panose="020B0502040204020203" pitchFamily="34" charset="0"/>
              </a:rPr>
              <a:t> to </a:t>
            </a:r>
            <a:r>
              <a:rPr lang="da-DK" dirty="0" err="1">
                <a:solidFill>
                  <a:srgbClr val="080809"/>
                </a:solidFill>
                <a:latin typeface="Segoe UI Historic" panose="020B0502040204020203" pitchFamily="34" charset="0"/>
              </a:rPr>
              <a:t>raise</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awareness</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about</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rising</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water</a:t>
            </a:r>
            <a:r>
              <a:rPr lang="da-DK" dirty="0">
                <a:solidFill>
                  <a:srgbClr val="080809"/>
                </a:solidFill>
                <a:latin typeface="Segoe UI Historic" panose="020B0502040204020203" pitchFamily="34" charset="0"/>
              </a:rPr>
              <a:t> pollution due to rapid </a:t>
            </a:r>
            <a:r>
              <a:rPr lang="da-DK" dirty="0" err="1">
                <a:solidFill>
                  <a:srgbClr val="080809"/>
                </a:solidFill>
                <a:latin typeface="Segoe UI Historic" panose="020B0502040204020203" pitchFamily="34" charset="0"/>
              </a:rPr>
              <a:t>economic</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growth</a:t>
            </a:r>
            <a:r>
              <a:rPr lang="da-DK" dirty="0">
                <a:solidFill>
                  <a:srgbClr val="080809"/>
                </a:solidFill>
                <a:latin typeface="Segoe UI Historic" panose="020B0502040204020203" pitchFamily="34" charset="0"/>
              </a:rPr>
              <a:t> and </a:t>
            </a:r>
            <a:r>
              <a:rPr lang="da-DK" dirty="0" err="1">
                <a:solidFill>
                  <a:srgbClr val="080809"/>
                </a:solidFill>
                <a:latin typeface="Segoe UI Historic" panose="020B0502040204020203" pitchFamily="34" charset="0"/>
              </a:rPr>
              <a:t>urbanization</a:t>
            </a:r>
            <a:r>
              <a:rPr lang="da-DK" dirty="0">
                <a:solidFill>
                  <a:srgbClr val="080809"/>
                </a:solidFill>
                <a:latin typeface="Segoe UI Historic" panose="020B0502040204020203" pitchFamily="34" charset="0"/>
              </a:rPr>
              <a:t>. 2017</a:t>
            </a:r>
          </a:p>
          <a:p>
            <a:br>
              <a:rPr lang="da-DK" dirty="0"/>
            </a:br>
            <a:endParaRPr lang="da-DK" dirty="0"/>
          </a:p>
          <a:p>
            <a:r>
              <a:rPr lang="da-DK" dirty="0"/>
              <a:t>Polyester </a:t>
            </a:r>
            <a:r>
              <a:rPr lang="da-DK" dirty="0" err="1"/>
              <a:t>resin</a:t>
            </a:r>
            <a:endParaRPr lang="da-DK" dirty="0"/>
          </a:p>
          <a:p>
            <a:r>
              <a:rPr lang="da-DK" dirty="0" err="1">
                <a:hlinkClick r:id="rId10"/>
              </a:rPr>
              <a:t>Polluted</a:t>
            </a:r>
            <a:r>
              <a:rPr lang="da-DK" dirty="0">
                <a:hlinkClick r:id="rId10"/>
              </a:rPr>
              <a:t> </a:t>
            </a:r>
            <a:r>
              <a:rPr lang="da-DK" dirty="0" err="1">
                <a:hlinkClick r:id="rId10"/>
              </a:rPr>
              <a:t>water</a:t>
            </a:r>
            <a:r>
              <a:rPr lang="da-DK" dirty="0">
                <a:hlinkClick r:id="rId10"/>
              </a:rPr>
              <a:t> </a:t>
            </a:r>
            <a:r>
              <a:rPr lang="da-DK" dirty="0" err="1">
                <a:hlinkClick r:id="rId10"/>
              </a:rPr>
              <a:t>popsicles</a:t>
            </a:r>
            <a:endParaRPr lang="da-DK" dirty="0"/>
          </a:p>
        </p:txBody>
      </p:sp>
    </p:spTree>
    <p:extLst>
      <p:ext uri="{BB962C8B-B14F-4D97-AF65-F5344CB8AC3E}">
        <p14:creationId xmlns:p14="http://schemas.microsoft.com/office/powerpoint/2010/main" val="2524208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FF18E95D-456E-31F3-6A91-0DEB92204F8F}"/>
              </a:ext>
            </a:extLst>
          </p:cNvPr>
          <p:cNvPicPr>
            <a:picLocks noChangeAspect="1"/>
          </p:cNvPicPr>
          <p:nvPr/>
        </p:nvPicPr>
        <p:blipFill>
          <a:blip r:embed="rId3"/>
          <a:stretch>
            <a:fillRect/>
          </a:stretch>
        </p:blipFill>
        <p:spPr>
          <a:xfrm>
            <a:off x="1474807" y="0"/>
            <a:ext cx="6858000" cy="6858000"/>
          </a:xfrm>
          <a:prstGeom prst="rect">
            <a:avLst/>
          </a:prstGeom>
        </p:spPr>
      </p:pic>
      <p:sp>
        <p:nvSpPr>
          <p:cNvPr id="3" name="Tekstfelt 2">
            <a:extLst>
              <a:ext uri="{FF2B5EF4-FFF2-40B4-BE49-F238E27FC236}">
                <a16:creationId xmlns:a16="http://schemas.microsoft.com/office/drawing/2014/main" id="{A2E62FED-7ABF-5320-5068-3426002E68EC}"/>
              </a:ext>
            </a:extLst>
          </p:cNvPr>
          <p:cNvSpPr txBox="1"/>
          <p:nvPr/>
        </p:nvSpPr>
        <p:spPr>
          <a:xfrm>
            <a:off x="9657006" y="3895796"/>
            <a:ext cx="2418006" cy="2862322"/>
          </a:xfrm>
          <a:prstGeom prst="rect">
            <a:avLst/>
          </a:prstGeom>
          <a:noFill/>
          <a:ln>
            <a:solidFill>
              <a:schemeClr val="tx1"/>
            </a:solidFill>
          </a:ln>
        </p:spPr>
        <p:txBody>
          <a:bodyPr wrap="square" rtlCol="0">
            <a:spAutoFit/>
          </a:bodyPr>
          <a:lstStyle/>
          <a:p>
            <a:r>
              <a:rPr lang="da-DK" dirty="0" err="1">
                <a:solidFill>
                  <a:srgbClr val="080809"/>
                </a:solidFill>
                <a:latin typeface="Segoe UI Historic" panose="020B0502040204020203" pitchFamily="34" charset="0"/>
              </a:rPr>
              <a:t>Polluted</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water</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popsicles</a:t>
            </a:r>
            <a:r>
              <a:rPr lang="da-DK" dirty="0">
                <a:solidFill>
                  <a:srgbClr val="080809"/>
                </a:solidFill>
                <a:latin typeface="Segoe UI Historic" panose="020B0502040204020203" pitchFamily="34" charset="0"/>
              </a:rPr>
              <a:t> highlight </a:t>
            </a:r>
            <a:r>
              <a:rPr lang="da-DK" dirty="0" err="1">
                <a:solidFill>
                  <a:srgbClr val="080809"/>
                </a:solidFill>
                <a:latin typeface="Segoe UI Historic" panose="020B0502040204020203" pitchFamily="34" charset="0"/>
              </a:rPr>
              <a:t>Taiwan’s</a:t>
            </a:r>
            <a:r>
              <a:rPr lang="da-DK" dirty="0">
                <a:solidFill>
                  <a:srgbClr val="080809"/>
                </a:solidFill>
                <a:latin typeface="Segoe UI Historic" panose="020B0502040204020203" pitchFamily="34" charset="0"/>
              </a:rPr>
              <a:t> </a:t>
            </a:r>
            <a:r>
              <a:rPr lang="da-DK" dirty="0" err="1">
                <a:solidFill>
                  <a:srgbClr val="080809"/>
                </a:solidFill>
                <a:latin typeface="Segoe UI Historic" panose="020B0502040204020203" pitchFamily="34" charset="0"/>
              </a:rPr>
              <a:t>water</a:t>
            </a:r>
            <a:r>
              <a:rPr lang="da-DK" dirty="0">
                <a:solidFill>
                  <a:srgbClr val="080809"/>
                </a:solidFill>
                <a:latin typeface="Segoe UI Historic" panose="020B0502040204020203" pitchFamily="34" charset="0"/>
              </a:rPr>
              <a:t> pollution problem. 2017</a:t>
            </a:r>
          </a:p>
          <a:p>
            <a:br>
              <a:rPr lang="da-DK" dirty="0"/>
            </a:br>
            <a:endParaRPr lang="da-DK" dirty="0"/>
          </a:p>
          <a:p>
            <a:r>
              <a:rPr lang="da-DK" dirty="0"/>
              <a:t>Polyester </a:t>
            </a:r>
            <a:r>
              <a:rPr lang="da-DK" dirty="0" err="1"/>
              <a:t>resin</a:t>
            </a:r>
            <a:endParaRPr lang="da-DK" dirty="0"/>
          </a:p>
          <a:p>
            <a:r>
              <a:rPr lang="da-DK" dirty="0" err="1">
                <a:hlinkClick r:id="rId4"/>
              </a:rPr>
              <a:t>Polluted</a:t>
            </a:r>
            <a:r>
              <a:rPr lang="da-DK" dirty="0">
                <a:hlinkClick r:id="rId4"/>
              </a:rPr>
              <a:t> </a:t>
            </a:r>
            <a:r>
              <a:rPr lang="da-DK" dirty="0" err="1">
                <a:hlinkClick r:id="rId4"/>
              </a:rPr>
              <a:t>water</a:t>
            </a:r>
            <a:r>
              <a:rPr lang="da-DK" dirty="0">
                <a:hlinkClick r:id="rId4"/>
              </a:rPr>
              <a:t> </a:t>
            </a:r>
            <a:r>
              <a:rPr lang="da-DK" dirty="0" err="1">
                <a:hlinkClick r:id="rId4"/>
              </a:rPr>
              <a:t>popsicles</a:t>
            </a:r>
            <a:endParaRPr lang="da-DK" dirty="0"/>
          </a:p>
        </p:txBody>
      </p:sp>
    </p:spTree>
    <p:extLst>
      <p:ext uri="{BB962C8B-B14F-4D97-AF65-F5344CB8AC3E}">
        <p14:creationId xmlns:p14="http://schemas.microsoft.com/office/powerpoint/2010/main" val="1874698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17F681-DCC0-91B3-5947-9EBD7DB937B9}"/>
              </a:ext>
            </a:extLst>
          </p:cNvPr>
          <p:cNvSpPr>
            <a:spLocks noGrp="1"/>
          </p:cNvSpPr>
          <p:nvPr>
            <p:ph type="title"/>
          </p:nvPr>
        </p:nvSpPr>
        <p:spPr>
          <a:solidFill>
            <a:schemeClr val="accent1"/>
          </a:solidFill>
        </p:spPr>
        <p:txBody>
          <a:bodyPr/>
          <a:lstStyle/>
          <a:p>
            <a:r>
              <a:rPr lang="da-DK" dirty="0">
                <a:solidFill>
                  <a:schemeClr val="accent2"/>
                </a:solidFill>
              </a:rPr>
              <a:t>EAT ME</a:t>
            </a:r>
          </a:p>
        </p:txBody>
      </p:sp>
      <p:sp>
        <p:nvSpPr>
          <p:cNvPr id="3" name="Pladsholder til tekst 2">
            <a:extLst>
              <a:ext uri="{FF2B5EF4-FFF2-40B4-BE49-F238E27FC236}">
                <a16:creationId xmlns:a16="http://schemas.microsoft.com/office/drawing/2014/main" id="{1F529C38-98B2-E31D-FCB3-74B333C4D343}"/>
              </a:ext>
            </a:extLst>
          </p:cNvPr>
          <p:cNvSpPr>
            <a:spLocks noGrp="1"/>
          </p:cNvSpPr>
          <p:nvPr>
            <p:ph type="body" idx="1"/>
          </p:nvPr>
        </p:nvSpPr>
        <p:spPr/>
        <p:txBody>
          <a:bodyPr/>
          <a:lstStyle/>
          <a:p>
            <a:r>
              <a:rPr lang="da-DK" dirty="0"/>
              <a:t>Mad i kunst og design </a:t>
            </a:r>
            <a:r>
              <a:rPr lang="da-DK" dirty="0">
                <a:solidFill>
                  <a:schemeClr val="accent2"/>
                </a:solidFill>
                <a:latin typeface="Century Gothic" panose="020B0502020202020204" pitchFamily="34" charset="0"/>
              </a:rPr>
              <a:t>│</a:t>
            </a:r>
            <a:r>
              <a:rPr lang="da-DK" dirty="0"/>
              <a:t> Trapholt 2017-2018</a:t>
            </a:r>
          </a:p>
        </p:txBody>
      </p:sp>
    </p:spTree>
    <p:extLst>
      <p:ext uri="{BB962C8B-B14F-4D97-AF65-F5344CB8AC3E}">
        <p14:creationId xmlns:p14="http://schemas.microsoft.com/office/powerpoint/2010/main" val="1549911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 name="Onlinemedier 1" title="EAT ME full video - Trapholt (23.09.2017-20.05.2018)">
            <a:hlinkClick r:id="" action="ppaction://media"/>
            <a:extLst>
              <a:ext uri="{FF2B5EF4-FFF2-40B4-BE49-F238E27FC236}">
                <a16:creationId xmlns:a16="http://schemas.microsoft.com/office/drawing/2014/main" id="{F0FB3959-D9E6-5987-8C88-5D8A152CE028}"/>
              </a:ext>
            </a:extLst>
          </p:cNvPr>
          <p:cNvPicPr>
            <a:picLocks noRot="1" noChangeAspect="1"/>
          </p:cNvPicPr>
          <p:nvPr>
            <a:videoFile r:link="rId1"/>
          </p:nvPr>
        </p:nvPicPr>
        <p:blipFill>
          <a:blip r:embed="rId3"/>
          <a:stretch>
            <a:fillRect/>
          </a:stretch>
        </p:blipFill>
        <p:spPr>
          <a:xfrm>
            <a:off x="1016000" y="558800"/>
            <a:ext cx="10160000" cy="5740400"/>
          </a:xfrm>
          <a:prstGeom prst="rect">
            <a:avLst/>
          </a:prstGeom>
        </p:spPr>
      </p:pic>
    </p:spTree>
    <p:extLst>
      <p:ext uri="{BB962C8B-B14F-4D97-AF65-F5344CB8AC3E}">
        <p14:creationId xmlns:p14="http://schemas.microsoft.com/office/powerpoint/2010/main" val="387362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5" name="Tekstfelt 4">
            <a:extLst>
              <a:ext uri="{FF2B5EF4-FFF2-40B4-BE49-F238E27FC236}">
                <a16:creationId xmlns:a16="http://schemas.microsoft.com/office/drawing/2014/main" id="{2455D2D8-40F9-59BC-45B5-A0C191F0414E}"/>
              </a:ext>
            </a:extLst>
          </p:cNvPr>
          <p:cNvSpPr txBox="1"/>
          <p:nvPr/>
        </p:nvSpPr>
        <p:spPr>
          <a:xfrm>
            <a:off x="661685" y="358863"/>
            <a:ext cx="10868629" cy="6432530"/>
          </a:xfrm>
          <a:prstGeom prst="rect">
            <a:avLst/>
          </a:prstGeom>
          <a:noFill/>
        </p:spPr>
        <p:txBody>
          <a:bodyPr wrap="square">
            <a:spAutoFit/>
          </a:bodyPr>
          <a:lstStyle/>
          <a:p>
            <a:r>
              <a:rPr lang="da-DK" sz="3200" b="1" dirty="0">
                <a:solidFill>
                  <a:schemeClr val="accent1"/>
                </a:solidFill>
              </a:rPr>
              <a:t>Opgave: Analyse-øvelse: 5 værker</a:t>
            </a:r>
          </a:p>
          <a:p>
            <a:r>
              <a:rPr lang="da-DK" sz="2000" dirty="0">
                <a:solidFill>
                  <a:schemeClr val="accent1"/>
                </a:solidFill>
              </a:rPr>
              <a:t>Inddel i 4-8 grupper</a:t>
            </a:r>
          </a:p>
          <a:p>
            <a:endParaRPr lang="da-DK" sz="2000" dirty="0"/>
          </a:p>
          <a:p>
            <a:r>
              <a:rPr lang="da-DK" sz="2000" dirty="0">
                <a:solidFill>
                  <a:schemeClr val="accent1"/>
                </a:solidFill>
              </a:rPr>
              <a:t>Emnerne fordeles:</a:t>
            </a:r>
          </a:p>
          <a:p>
            <a:pPr marL="457200" indent="-457200">
              <a:spcBef>
                <a:spcPts val="600"/>
              </a:spcBef>
              <a:spcAft>
                <a:spcPts val="600"/>
              </a:spcAft>
              <a:buFont typeface="+mj-lt"/>
              <a:buAutoNum type="arabicPeriod"/>
            </a:pPr>
            <a:r>
              <a:rPr lang="da-DK" sz="2000" dirty="0">
                <a:solidFill>
                  <a:schemeClr val="accent1"/>
                </a:solidFill>
              </a:rPr>
              <a:t>INDTRYK </a:t>
            </a:r>
            <a:r>
              <a:rPr lang="da-DK" sz="2000" dirty="0">
                <a:solidFill>
                  <a:schemeClr val="accent1">
                    <a:lumMod val="50000"/>
                  </a:schemeClr>
                </a:solidFill>
              </a:rPr>
              <a:t>(motiv / måde at se verden på): </a:t>
            </a:r>
            <a:br>
              <a:rPr lang="da-DK" sz="2000" dirty="0">
                <a:solidFill>
                  <a:schemeClr val="accent1">
                    <a:lumMod val="50000"/>
                  </a:schemeClr>
                </a:solidFill>
              </a:rPr>
            </a:br>
            <a:r>
              <a:rPr lang="da-DK" sz="2000" dirty="0">
                <a:solidFill>
                  <a:schemeClr val="accent1">
                    <a:lumMod val="50000"/>
                  </a:schemeClr>
                </a:solidFill>
              </a:rPr>
              <a:t>Den oplevelse eller følelse, som kunstneren har haft. Hvad følte kunstneren? Hvordan ser kunstneren verden?</a:t>
            </a:r>
          </a:p>
          <a:p>
            <a:pPr marL="457200" indent="-457200">
              <a:spcBef>
                <a:spcPts val="600"/>
              </a:spcBef>
              <a:spcAft>
                <a:spcPts val="600"/>
              </a:spcAft>
              <a:buFont typeface="+mj-lt"/>
              <a:buAutoNum type="arabicPeriod"/>
            </a:pPr>
            <a:r>
              <a:rPr lang="da-DK" sz="2000" dirty="0">
                <a:solidFill>
                  <a:schemeClr val="accent1"/>
                </a:solidFill>
              </a:rPr>
              <a:t>UDTRYK</a:t>
            </a:r>
            <a:r>
              <a:rPr lang="da-DK" sz="2000" dirty="0">
                <a:solidFill>
                  <a:schemeClr val="accent1">
                    <a:lumMod val="50000"/>
                  </a:schemeClr>
                </a:solidFill>
              </a:rPr>
              <a:t> (måde at fortolke verden i kunsten / måde at bruge kunsten som medie): </a:t>
            </a:r>
            <a:br>
              <a:rPr lang="da-DK" sz="2000" dirty="0">
                <a:solidFill>
                  <a:schemeClr val="accent1">
                    <a:lumMod val="50000"/>
                  </a:schemeClr>
                </a:solidFill>
              </a:rPr>
            </a:br>
            <a:r>
              <a:rPr lang="da-DK" sz="2000" dirty="0">
                <a:solidFill>
                  <a:schemeClr val="accent1">
                    <a:lumMod val="50000"/>
                  </a:schemeClr>
                </a:solidFill>
              </a:rPr>
              <a:t>Kunstnerens måde at formidle følelser, stemninger eller budskaber på gennem værket. Hvordan viser kunstneren sin stemning eller idé? Hvad skal værket til at udtrykke?</a:t>
            </a:r>
          </a:p>
          <a:p>
            <a:pPr marL="457200" indent="-457200">
              <a:spcBef>
                <a:spcPts val="600"/>
              </a:spcBef>
              <a:spcAft>
                <a:spcPts val="600"/>
              </a:spcAft>
              <a:buFont typeface="+mj-lt"/>
              <a:buAutoNum type="arabicPeriod"/>
            </a:pPr>
            <a:r>
              <a:rPr lang="da-DK" sz="2000" dirty="0">
                <a:solidFill>
                  <a:schemeClr val="accent1"/>
                </a:solidFill>
              </a:rPr>
              <a:t>INDHOLD </a:t>
            </a:r>
            <a:r>
              <a:rPr lang="da-DK" sz="2000" dirty="0">
                <a:solidFill>
                  <a:schemeClr val="accent1">
                    <a:lumMod val="50000"/>
                  </a:schemeClr>
                </a:solidFill>
              </a:rPr>
              <a:t>(budskab / fortolkning / motiv / emne): </a:t>
            </a:r>
            <a:br>
              <a:rPr lang="da-DK" sz="2000" dirty="0">
                <a:solidFill>
                  <a:schemeClr val="accent1">
                    <a:lumMod val="50000"/>
                  </a:schemeClr>
                </a:solidFill>
              </a:rPr>
            </a:br>
            <a:r>
              <a:rPr lang="da-DK" sz="2000" dirty="0">
                <a:solidFill>
                  <a:schemeClr val="accent1">
                    <a:lumMod val="50000"/>
                  </a:schemeClr>
                </a:solidFill>
              </a:rPr>
              <a:t>Det værket forestiller eller handler om. Hvad ser jeg i billedet? Hvad handler det om?</a:t>
            </a:r>
          </a:p>
          <a:p>
            <a:pPr marL="457200" indent="-457200">
              <a:spcBef>
                <a:spcPts val="600"/>
              </a:spcBef>
              <a:spcAft>
                <a:spcPts val="600"/>
              </a:spcAft>
              <a:buFont typeface="+mj-lt"/>
              <a:buAutoNum type="arabicPeriod"/>
            </a:pPr>
            <a:r>
              <a:rPr lang="da-DK" sz="2000" dirty="0">
                <a:solidFill>
                  <a:schemeClr val="accent1"/>
                </a:solidFill>
              </a:rPr>
              <a:t>VIRKEMIDLER</a:t>
            </a:r>
            <a:r>
              <a:rPr lang="da-DK" sz="2000" dirty="0">
                <a:solidFill>
                  <a:schemeClr val="accent1">
                    <a:lumMod val="50000"/>
                  </a:schemeClr>
                </a:solidFill>
              </a:rPr>
              <a:t> ( materialer / teknikker / elementer): </a:t>
            </a:r>
            <a:br>
              <a:rPr lang="da-DK" sz="2000" dirty="0">
                <a:solidFill>
                  <a:schemeClr val="accent1">
                    <a:lumMod val="50000"/>
                  </a:schemeClr>
                </a:solidFill>
              </a:rPr>
            </a:br>
            <a:r>
              <a:rPr lang="da-DK" sz="2000" dirty="0">
                <a:solidFill>
                  <a:schemeClr val="accent1">
                    <a:lumMod val="50000"/>
                  </a:schemeClr>
                </a:solidFill>
              </a:rPr>
              <a:t>De teknikker og elementer, kunstneren bruger for at skabe værket og påvirke beskueren. </a:t>
            </a:r>
            <a:br>
              <a:rPr lang="da-DK" sz="2000" dirty="0">
                <a:solidFill>
                  <a:schemeClr val="accent1">
                    <a:lumMod val="50000"/>
                  </a:schemeClr>
                </a:solidFill>
              </a:rPr>
            </a:br>
            <a:r>
              <a:rPr lang="da-DK" sz="2000" dirty="0">
                <a:solidFill>
                  <a:schemeClr val="accent1">
                    <a:lumMod val="50000"/>
                  </a:schemeClr>
                </a:solidFill>
              </a:rPr>
              <a:t>Fx farver, lys/skygge, komposition, perspektiv, linjer, kontraster, symboler, materialer, teknikker…</a:t>
            </a:r>
          </a:p>
          <a:p>
            <a:r>
              <a:rPr lang="da-DK" sz="2000" dirty="0">
                <a:solidFill>
                  <a:schemeClr val="accent1"/>
                </a:solidFill>
              </a:rPr>
              <a:t>Skriv ned individuelt, men diskuter i gruppen + evt. research </a:t>
            </a:r>
            <a:r>
              <a:rPr lang="da-DK" sz="2000">
                <a:solidFill>
                  <a:schemeClr val="accent1"/>
                </a:solidFill>
              </a:rPr>
              <a:t>på kunstnerne </a:t>
            </a:r>
            <a:br>
              <a:rPr lang="da-DK" sz="2000" dirty="0">
                <a:solidFill>
                  <a:schemeClr val="accent1"/>
                </a:solidFill>
              </a:rPr>
            </a:br>
            <a:r>
              <a:rPr lang="da-DK" sz="2000">
                <a:solidFill>
                  <a:schemeClr val="accent1"/>
                </a:solidFill>
              </a:rPr>
              <a:t>+ </a:t>
            </a:r>
            <a:r>
              <a:rPr lang="da-DK" sz="2000" dirty="0">
                <a:solidFill>
                  <a:schemeClr val="accent1"/>
                </a:solidFill>
              </a:rPr>
              <a:t>forberede en fælles fremlæggelse til NÆSTE GANG</a:t>
            </a:r>
          </a:p>
        </p:txBody>
      </p:sp>
    </p:spTree>
    <p:extLst>
      <p:ext uri="{BB962C8B-B14F-4D97-AF65-F5344CB8AC3E}">
        <p14:creationId xmlns:p14="http://schemas.microsoft.com/office/powerpoint/2010/main" val="730466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maleri, mytologi, kunst, tøj&#10;&#10;Indhold genereret af kunstig intelligens kan være forkert.">
            <a:hlinkClick r:id="rId3"/>
            <a:extLst>
              <a:ext uri="{FF2B5EF4-FFF2-40B4-BE49-F238E27FC236}">
                <a16:creationId xmlns:a16="http://schemas.microsoft.com/office/drawing/2014/main" id="{364D5741-C0C3-9F04-B3EA-7D6BD052CF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617" y="950788"/>
            <a:ext cx="9655464" cy="4956424"/>
          </a:xfrm>
          <a:prstGeom prst="rect">
            <a:avLst/>
          </a:prstGeom>
          <a:noFill/>
          <a:ln>
            <a:noFill/>
          </a:ln>
        </p:spPr>
      </p:pic>
      <p:sp>
        <p:nvSpPr>
          <p:cNvPr id="3" name="Tekstfelt 2">
            <a:extLst>
              <a:ext uri="{FF2B5EF4-FFF2-40B4-BE49-F238E27FC236}">
                <a16:creationId xmlns:a16="http://schemas.microsoft.com/office/drawing/2014/main" id="{217F7E9C-CAFE-D2A0-BFEE-4D093621117B}"/>
              </a:ext>
            </a:extLst>
          </p:cNvPr>
          <p:cNvSpPr txBox="1"/>
          <p:nvPr/>
        </p:nvSpPr>
        <p:spPr>
          <a:xfrm>
            <a:off x="9903406" y="5265226"/>
            <a:ext cx="2192000" cy="1477328"/>
          </a:xfrm>
          <a:prstGeom prst="rect">
            <a:avLst/>
          </a:prstGeom>
          <a:noFill/>
          <a:ln>
            <a:solidFill>
              <a:schemeClr val="tx1"/>
            </a:solidFill>
          </a:ln>
        </p:spPr>
        <p:txBody>
          <a:bodyPr wrap="square" rtlCol="0">
            <a:spAutoFit/>
          </a:bodyPr>
          <a:lstStyle/>
          <a:p>
            <a:r>
              <a:rPr lang="da-DK" dirty="0"/>
              <a:t>Pieter </a:t>
            </a:r>
            <a:r>
              <a:rPr lang="da-DK" dirty="0" err="1"/>
              <a:t>Aertsen</a:t>
            </a:r>
            <a:r>
              <a:rPr lang="da-DK" dirty="0"/>
              <a:t>:</a:t>
            </a:r>
          </a:p>
          <a:p>
            <a:r>
              <a:rPr lang="da-DK" dirty="0"/>
              <a:t>Det fede køkken. En allegori. (“</a:t>
            </a:r>
            <a:r>
              <a:rPr lang="da-DK" dirty="0" err="1"/>
              <a:t>Voluptas</a:t>
            </a:r>
            <a:r>
              <a:rPr lang="da-DK" dirty="0"/>
              <a:t> </a:t>
            </a:r>
            <a:r>
              <a:rPr lang="da-DK" dirty="0" err="1"/>
              <a:t>Carnis</a:t>
            </a:r>
            <a:r>
              <a:rPr lang="da-DK" dirty="0"/>
              <a:t>”), 1565-1575, SMK.</a:t>
            </a:r>
          </a:p>
        </p:txBody>
      </p:sp>
    </p:spTree>
    <p:extLst>
      <p:ext uri="{BB962C8B-B14F-4D97-AF65-F5344CB8AC3E}">
        <p14:creationId xmlns:p14="http://schemas.microsoft.com/office/powerpoint/2010/main" val="1664418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Et billede, der indeholder maleri, stilleben, frugt, Stillebenfotografi&#10;&#10;Indhold genereret af kunstig intelligens kan være forkert.">
            <a:hlinkClick r:id="rId2"/>
            <a:extLst>
              <a:ext uri="{FF2B5EF4-FFF2-40B4-BE49-F238E27FC236}">
                <a16:creationId xmlns:a16="http://schemas.microsoft.com/office/drawing/2014/main" id="{E061B41F-2F8A-9ECC-7BAA-B2DF0C3899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93" y="107217"/>
            <a:ext cx="9614565" cy="6640761"/>
          </a:xfrm>
          <a:prstGeom prst="rect">
            <a:avLst/>
          </a:prstGeom>
          <a:noFill/>
          <a:ln>
            <a:noFill/>
          </a:ln>
        </p:spPr>
      </p:pic>
      <p:sp>
        <p:nvSpPr>
          <p:cNvPr id="3" name="Tekstfelt 2">
            <a:extLst>
              <a:ext uri="{FF2B5EF4-FFF2-40B4-BE49-F238E27FC236}">
                <a16:creationId xmlns:a16="http://schemas.microsoft.com/office/drawing/2014/main" id="{62B354D4-330D-F8EA-AD3F-9775A41CDCBF}"/>
              </a:ext>
            </a:extLst>
          </p:cNvPr>
          <p:cNvSpPr txBox="1"/>
          <p:nvPr/>
        </p:nvSpPr>
        <p:spPr>
          <a:xfrm>
            <a:off x="9903406" y="5265226"/>
            <a:ext cx="2192000" cy="1477328"/>
          </a:xfrm>
          <a:prstGeom prst="rect">
            <a:avLst/>
          </a:prstGeom>
          <a:noFill/>
          <a:ln>
            <a:solidFill>
              <a:schemeClr val="tx1"/>
            </a:solidFill>
          </a:ln>
        </p:spPr>
        <p:txBody>
          <a:bodyPr wrap="square" rtlCol="0">
            <a:spAutoFit/>
          </a:bodyPr>
          <a:lstStyle/>
          <a:p>
            <a:r>
              <a:rPr lang="da-DK" dirty="0"/>
              <a:t>Jan </a:t>
            </a:r>
            <a:r>
              <a:rPr lang="da-DK" dirty="0" err="1"/>
              <a:t>Davidsz</a:t>
            </a:r>
            <a:r>
              <a:rPr lang="da-DK" dirty="0"/>
              <a:t>. de </a:t>
            </a:r>
            <a:r>
              <a:rPr lang="da-DK" dirty="0" err="1"/>
              <a:t>Heem</a:t>
            </a:r>
            <a:r>
              <a:rPr lang="da-DK" dirty="0"/>
              <a:t>: Stilleben med en </a:t>
            </a:r>
            <a:r>
              <a:rPr lang="da-DK" dirty="0" err="1"/>
              <a:t>Römer</a:t>
            </a:r>
            <a:r>
              <a:rPr lang="da-DK" dirty="0"/>
              <a:t>, 1652, SMK.</a:t>
            </a:r>
          </a:p>
          <a:p>
            <a:endParaRPr lang="da-DK" dirty="0"/>
          </a:p>
        </p:txBody>
      </p:sp>
    </p:spTree>
    <p:extLst>
      <p:ext uri="{BB962C8B-B14F-4D97-AF65-F5344CB8AC3E}">
        <p14:creationId xmlns:p14="http://schemas.microsoft.com/office/powerpoint/2010/main" val="2431928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MUMS">
            <a:extLst>
              <a:ext uri="{FF2B5EF4-FFF2-40B4-BE49-F238E27FC236}">
                <a16:creationId xmlns:a16="http://schemas.microsoft.com/office/drawing/2014/main" id="{A22B481E-8088-80E3-460A-901BA48B7D2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7983" y="-21699"/>
            <a:ext cx="5183007" cy="6879699"/>
          </a:xfrm>
          <a:prstGeom prst="rect">
            <a:avLst/>
          </a:prstGeom>
          <a:noFill/>
          <a:ln>
            <a:noFill/>
          </a:ln>
        </p:spPr>
      </p:pic>
      <p:sp>
        <p:nvSpPr>
          <p:cNvPr id="3" name="Tekstfelt 2">
            <a:extLst>
              <a:ext uri="{FF2B5EF4-FFF2-40B4-BE49-F238E27FC236}">
                <a16:creationId xmlns:a16="http://schemas.microsoft.com/office/drawing/2014/main" id="{176C47EF-4C3A-F2C7-6F14-B9CFF473BEBB}"/>
              </a:ext>
            </a:extLst>
          </p:cNvPr>
          <p:cNvSpPr txBox="1"/>
          <p:nvPr/>
        </p:nvSpPr>
        <p:spPr>
          <a:xfrm>
            <a:off x="9903406" y="1694712"/>
            <a:ext cx="2192000" cy="5078313"/>
          </a:xfrm>
          <a:prstGeom prst="rect">
            <a:avLst/>
          </a:prstGeom>
          <a:noFill/>
          <a:ln>
            <a:solidFill>
              <a:schemeClr val="tx1"/>
            </a:solidFill>
          </a:ln>
        </p:spPr>
        <p:txBody>
          <a:bodyPr wrap="square" rtlCol="0">
            <a:spAutoFit/>
          </a:bodyPr>
          <a:lstStyle/>
          <a:p>
            <a:r>
              <a:rPr lang="da-DK" dirty="0"/>
              <a:t>Giuseppe Arcimboldo: </a:t>
            </a:r>
          </a:p>
          <a:p>
            <a:r>
              <a:rPr lang="da-DK" dirty="0"/>
              <a:t>Vinter, 1563.</a:t>
            </a:r>
          </a:p>
          <a:p>
            <a:endParaRPr lang="da-DK" dirty="0"/>
          </a:p>
          <a:p>
            <a:r>
              <a:rPr lang="da-DK" dirty="0"/>
              <a:t>I 1500-tallet fungerede mad typisk som en kommentar til hovedmotivet. Den italienske maler Giuseppe Arcimboldo lod dog maden være i fokus og brugte madvarerne til at skabe allegoriske fremstillinger af årstiderne. </a:t>
            </a:r>
          </a:p>
        </p:txBody>
      </p:sp>
    </p:spTree>
    <p:extLst>
      <p:ext uri="{BB962C8B-B14F-4D97-AF65-F5344CB8AC3E}">
        <p14:creationId xmlns:p14="http://schemas.microsoft.com/office/powerpoint/2010/main" val="63249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171325-86E9-4AA3-2A73-FFB245976846}"/>
              </a:ext>
            </a:extLst>
          </p:cNvPr>
          <p:cNvSpPr>
            <a:spLocks noGrp="1"/>
          </p:cNvSpPr>
          <p:nvPr>
            <p:ph type="title"/>
          </p:nvPr>
        </p:nvSpPr>
        <p:spPr/>
        <p:txBody>
          <a:bodyPr/>
          <a:lstStyle/>
          <a:p>
            <a:r>
              <a:rPr lang="da-DK" b="1" dirty="0">
                <a:solidFill>
                  <a:schemeClr val="accent2"/>
                </a:solidFill>
              </a:rPr>
              <a:t>1700 - 1900-tallet: </a:t>
            </a:r>
            <a:br>
              <a:rPr lang="da-DK" b="1" dirty="0">
                <a:solidFill>
                  <a:schemeClr val="accent2"/>
                </a:solidFill>
              </a:rPr>
            </a:br>
            <a:r>
              <a:rPr lang="da-DK" b="1" dirty="0">
                <a:solidFill>
                  <a:schemeClr val="accent2"/>
                </a:solidFill>
              </a:rPr>
              <a:t>Mad er mad – intet andet </a:t>
            </a:r>
            <a:endParaRPr lang="da-DK" dirty="0">
              <a:solidFill>
                <a:schemeClr val="accent2"/>
              </a:solidFill>
            </a:endParaRPr>
          </a:p>
        </p:txBody>
      </p:sp>
      <p:sp>
        <p:nvSpPr>
          <p:cNvPr id="3" name="Pladsholder til tekst 2">
            <a:extLst>
              <a:ext uri="{FF2B5EF4-FFF2-40B4-BE49-F238E27FC236}">
                <a16:creationId xmlns:a16="http://schemas.microsoft.com/office/drawing/2014/main" id="{F2F5BE1C-1AB5-C9F6-B270-0DEA4BC68CD1}"/>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180572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a:extLst>
              <a:ext uri="{FF2B5EF4-FFF2-40B4-BE49-F238E27FC236}">
                <a16:creationId xmlns:a16="http://schemas.microsoft.com/office/drawing/2014/main" id="{9D918F01-E0F6-5848-9718-CBBF2A6B0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71" y="248323"/>
            <a:ext cx="8425543" cy="636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kstfelt 1">
            <a:extLst>
              <a:ext uri="{FF2B5EF4-FFF2-40B4-BE49-F238E27FC236}">
                <a16:creationId xmlns:a16="http://schemas.microsoft.com/office/drawing/2014/main" id="{9182A134-287B-92AB-9909-02320E69B455}"/>
              </a:ext>
            </a:extLst>
          </p:cNvPr>
          <p:cNvSpPr txBox="1"/>
          <p:nvPr/>
        </p:nvSpPr>
        <p:spPr>
          <a:xfrm>
            <a:off x="9880257" y="5226960"/>
            <a:ext cx="2192000" cy="1477328"/>
          </a:xfrm>
          <a:prstGeom prst="rect">
            <a:avLst/>
          </a:prstGeom>
          <a:noFill/>
          <a:ln>
            <a:solidFill>
              <a:schemeClr val="tx1"/>
            </a:solidFill>
          </a:ln>
        </p:spPr>
        <p:txBody>
          <a:bodyPr wrap="square" rtlCol="0">
            <a:spAutoFit/>
          </a:bodyPr>
          <a:lstStyle/>
          <a:p>
            <a:r>
              <a:rPr lang="en-US" dirty="0"/>
              <a:t>Henri Matisse:</a:t>
            </a:r>
          </a:p>
          <a:p>
            <a:r>
              <a:rPr lang="en-US" dirty="0"/>
              <a:t>The Dinner Table, 1897</a:t>
            </a:r>
          </a:p>
          <a:p>
            <a:endParaRPr lang="en-US" dirty="0"/>
          </a:p>
          <a:p>
            <a:r>
              <a:rPr lang="en-US" dirty="0"/>
              <a:t>100x131 cm</a:t>
            </a:r>
          </a:p>
        </p:txBody>
      </p:sp>
    </p:spTree>
    <p:extLst>
      <p:ext uri="{BB962C8B-B14F-4D97-AF65-F5344CB8AC3E}">
        <p14:creationId xmlns:p14="http://schemas.microsoft.com/office/powerpoint/2010/main" val="202582351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13142</TotalTime>
  <Words>1815</Words>
  <Application>Microsoft Office PowerPoint</Application>
  <PresentationFormat>Widescreen</PresentationFormat>
  <Paragraphs>199</Paragraphs>
  <Slides>48</Slides>
  <Notes>25</Notes>
  <HiddenSlides>0</HiddenSlides>
  <MMClips>1</MMClips>
  <ScaleCrop>false</ScaleCrop>
  <HeadingPairs>
    <vt:vector size="6" baseType="variant">
      <vt:variant>
        <vt:lpstr>Benyttede skrifttyper</vt:lpstr>
      </vt:variant>
      <vt:variant>
        <vt:i4>10</vt:i4>
      </vt:variant>
      <vt:variant>
        <vt:lpstr>Tema</vt:lpstr>
      </vt:variant>
      <vt:variant>
        <vt:i4>3</vt:i4>
      </vt:variant>
      <vt:variant>
        <vt:lpstr>Slidetitler</vt:lpstr>
      </vt:variant>
      <vt:variant>
        <vt:i4>48</vt:i4>
      </vt:variant>
    </vt:vector>
  </HeadingPairs>
  <TitlesOfParts>
    <vt:vector size="61" baseType="lpstr">
      <vt:lpstr>Aptos</vt:lpstr>
      <vt:lpstr>Aptos Display</vt:lpstr>
      <vt:lpstr>Arial</vt:lpstr>
      <vt:lpstr>Calibri</vt:lpstr>
      <vt:lpstr>Calibri Light</vt:lpstr>
      <vt:lpstr>Century Gothic</vt:lpstr>
      <vt:lpstr>Helvetica</vt:lpstr>
      <vt:lpstr>inherit</vt:lpstr>
      <vt:lpstr>Segoe UI Historic</vt:lpstr>
      <vt:lpstr>Times New Roman</vt:lpstr>
      <vt:lpstr>Office-tema</vt:lpstr>
      <vt:lpstr>Office-tema</vt:lpstr>
      <vt:lpstr>Office-tema</vt:lpstr>
      <vt:lpstr>Kunsthistoriske nedslag med fokus på mad  og moderne kunst med mad</vt:lpstr>
      <vt:lpstr>Antikken:  En appetitvækker på væggen</vt:lpstr>
      <vt:lpstr>PowerPoint-præsentation</vt:lpstr>
      <vt:lpstr>1400 - 1500-tallet:  Symbolske madvarer </vt:lpstr>
      <vt:lpstr>PowerPoint-præsentation</vt:lpstr>
      <vt:lpstr>PowerPoint-præsentation</vt:lpstr>
      <vt:lpstr>PowerPoint-præsentation</vt:lpstr>
      <vt:lpstr>1700 - 1900-tallet:  Mad er mad – intet andet </vt:lpstr>
      <vt:lpstr>PowerPoint-præsentation</vt:lpstr>
      <vt:lpstr>PowerPoint-præsentation</vt:lpstr>
      <vt:lpstr>PowerPoint-præsentation</vt:lpstr>
      <vt:lpstr>PowerPoint-præsentation</vt:lpstr>
      <vt:lpstr>PowerPoint-præsentation</vt:lpstr>
      <vt:lpstr>Fra 60'erne:  Mad som materiale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vt:lpstr>
      <vt:lpstr>Nu: Spis kunsten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EAT ME</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Hanne Holmelund von Sehested</dc:creator>
  <cp:lastModifiedBy>Hanne Holmelund von Sehested</cp:lastModifiedBy>
  <cp:revision>1</cp:revision>
  <dcterms:created xsi:type="dcterms:W3CDTF">2025-08-29T13:47:27Z</dcterms:created>
  <dcterms:modified xsi:type="dcterms:W3CDTF">2025-09-07T17:46:58Z</dcterms:modified>
</cp:coreProperties>
</file>