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6"/>
  </p:notesMasterIdLst>
  <p:sldIdLst>
    <p:sldId id="256" r:id="rId3"/>
    <p:sldId id="275" r:id="rId4"/>
    <p:sldId id="349" r:id="rId5"/>
    <p:sldId id="352" r:id="rId6"/>
    <p:sldId id="342" r:id="rId7"/>
    <p:sldId id="343" r:id="rId8"/>
    <p:sldId id="344" r:id="rId9"/>
    <p:sldId id="345" r:id="rId10"/>
    <p:sldId id="346" r:id="rId11"/>
    <p:sldId id="347" r:id="rId12"/>
    <p:sldId id="350" r:id="rId13"/>
    <p:sldId id="351" r:id="rId14"/>
    <p:sldId id="353" r:id="rId1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B0D"/>
    <a:srgbClr val="FFD539"/>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D01F98-C9A7-4F76-972A-E54EFB713BC5}" v="119" dt="2025-09-21T16:54:09.5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58" autoAdjust="0"/>
  </p:normalViewPr>
  <p:slideViewPr>
    <p:cSldViewPr snapToGrid="0">
      <p:cViewPr varScale="1">
        <p:scale>
          <a:sx n="57" d="100"/>
          <a:sy n="57" d="100"/>
        </p:scale>
        <p:origin x="28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 Holmelund von Sehested" userId="b92cad2f-4ea1-43fa-a59c-1f9b0eb09d8b" providerId="ADAL" clId="{CCD01F98-C9A7-4F76-972A-E54EFB713BC5}"/>
    <pc:docChg chg="undo redo custSel addSld delSld modSld sldOrd modMainMaster">
      <pc:chgData name="Hanne Holmelund von Sehested" userId="b92cad2f-4ea1-43fa-a59c-1f9b0eb09d8b" providerId="ADAL" clId="{CCD01F98-C9A7-4F76-972A-E54EFB713BC5}" dt="2025-09-21T16:55:02.705" v="1343" actId="207"/>
      <pc:docMkLst>
        <pc:docMk/>
      </pc:docMkLst>
      <pc:sldChg chg="addSp delSp modSp mod setBg addAnim delAnim setClrOvrMap">
        <pc:chgData name="Hanne Holmelund von Sehested" userId="b92cad2f-4ea1-43fa-a59c-1f9b0eb09d8b" providerId="ADAL" clId="{CCD01F98-C9A7-4F76-972A-E54EFB713BC5}" dt="2025-09-21T16:30:44.892" v="805" actId="1076"/>
        <pc:sldMkLst>
          <pc:docMk/>
          <pc:sldMk cId="1361641744" sldId="256"/>
        </pc:sldMkLst>
        <pc:spChg chg="add del mod">
          <ac:chgData name="Hanne Holmelund von Sehested" userId="b92cad2f-4ea1-43fa-a59c-1f9b0eb09d8b" providerId="ADAL" clId="{CCD01F98-C9A7-4F76-972A-E54EFB713BC5}" dt="2025-09-21T16:30:44.892" v="805" actId="1076"/>
          <ac:spMkLst>
            <pc:docMk/>
            <pc:sldMk cId="1361641744" sldId="256"/>
            <ac:spMk id="2" creationId="{08991C65-324F-AB96-75C8-FA0E6D97E6DF}"/>
          </ac:spMkLst>
        </pc:spChg>
        <pc:spChg chg="mod">
          <ac:chgData name="Hanne Holmelund von Sehested" userId="b92cad2f-4ea1-43fa-a59c-1f9b0eb09d8b" providerId="ADAL" clId="{CCD01F98-C9A7-4F76-972A-E54EFB713BC5}" dt="2025-09-21T16:30:14.291" v="799" actId="13926"/>
          <ac:spMkLst>
            <pc:docMk/>
            <pc:sldMk cId="1361641744" sldId="256"/>
            <ac:spMk id="3" creationId="{B869765D-11AD-C724-2234-40D4D3D185B8}"/>
          </ac:spMkLst>
        </pc:spChg>
        <pc:spChg chg="add del">
          <ac:chgData name="Hanne Holmelund von Sehested" userId="b92cad2f-4ea1-43fa-a59c-1f9b0eb09d8b" providerId="ADAL" clId="{CCD01F98-C9A7-4F76-972A-E54EFB713BC5}" dt="2025-09-21T15:48:12.137" v="245" actId="26606"/>
          <ac:spMkLst>
            <pc:docMk/>
            <pc:sldMk cId="1361641744" sldId="256"/>
            <ac:spMk id="6" creationId="{657F69E0-C4B0-4BEC-A689-4F8D877F05D4}"/>
          </ac:spMkLst>
        </pc:spChg>
        <pc:spChg chg="add del">
          <ac:chgData name="Hanne Holmelund von Sehested" userId="b92cad2f-4ea1-43fa-a59c-1f9b0eb09d8b" providerId="ADAL" clId="{CCD01F98-C9A7-4F76-972A-E54EFB713BC5}" dt="2025-09-21T15:48:00.132" v="241" actId="26606"/>
          <ac:spMkLst>
            <pc:docMk/>
            <pc:sldMk cId="1361641744" sldId="256"/>
            <ac:spMk id="9" creationId="{71B2258F-86CA-4D4D-8270-BC05FCDEBFB3}"/>
          </ac:spMkLst>
        </pc:spChg>
        <pc:spChg chg="add del">
          <ac:chgData name="Hanne Holmelund von Sehested" userId="b92cad2f-4ea1-43fa-a59c-1f9b0eb09d8b" providerId="ADAL" clId="{CCD01F98-C9A7-4F76-972A-E54EFB713BC5}" dt="2025-09-21T15:48:12.137" v="245" actId="26606"/>
          <ac:spMkLst>
            <pc:docMk/>
            <pc:sldMk cId="1361641744" sldId="256"/>
            <ac:spMk id="11" creationId="{9F6380B4-6A1C-481E-8408-B4E6C75B9B81}"/>
          </ac:spMkLst>
        </pc:spChg>
        <pc:spChg chg="add del">
          <ac:chgData name="Hanne Holmelund von Sehested" userId="b92cad2f-4ea1-43fa-a59c-1f9b0eb09d8b" providerId="ADAL" clId="{CCD01F98-C9A7-4F76-972A-E54EFB713BC5}" dt="2025-09-21T15:48:17.561" v="247" actId="26606"/>
          <ac:spMkLst>
            <pc:docMk/>
            <pc:sldMk cId="1361641744" sldId="256"/>
            <ac:spMk id="13" creationId="{C1DD1A8A-57D5-4A81-AD04-532B043C5611}"/>
          </ac:spMkLst>
        </pc:spChg>
        <pc:spChg chg="add del">
          <ac:chgData name="Hanne Holmelund von Sehested" userId="b92cad2f-4ea1-43fa-a59c-1f9b0eb09d8b" providerId="ADAL" clId="{CCD01F98-C9A7-4F76-972A-E54EFB713BC5}" dt="2025-09-21T15:48:17.561" v="247" actId="26606"/>
          <ac:spMkLst>
            <pc:docMk/>
            <pc:sldMk cId="1361641744" sldId="256"/>
            <ac:spMk id="14" creationId="{007891EC-4501-44ED-A8C8-B11B6DB767AB}"/>
          </ac:spMkLst>
        </pc:spChg>
        <pc:spChg chg="add del">
          <ac:chgData name="Hanne Holmelund von Sehested" userId="b92cad2f-4ea1-43fa-a59c-1f9b0eb09d8b" providerId="ADAL" clId="{CCD01F98-C9A7-4F76-972A-E54EFB713BC5}" dt="2025-09-21T15:48:31.538" v="249" actId="26606"/>
          <ac:spMkLst>
            <pc:docMk/>
            <pc:sldMk cId="1361641744" sldId="256"/>
            <ac:spMk id="16" creationId="{71B2258F-86CA-4D4D-8270-BC05FCDEBFB3}"/>
          </ac:spMkLst>
        </pc:spChg>
        <pc:picChg chg="add mod ord">
          <ac:chgData name="Hanne Holmelund von Sehested" userId="b92cad2f-4ea1-43fa-a59c-1f9b0eb09d8b" providerId="ADAL" clId="{CCD01F98-C9A7-4F76-972A-E54EFB713BC5}" dt="2025-09-21T16:30:33.249" v="804" actId="1076"/>
          <ac:picMkLst>
            <pc:docMk/>
            <pc:sldMk cId="1361641744" sldId="256"/>
            <ac:picMk id="4" creationId="{9BF79A2D-C5DE-786B-2CE7-5DC6205D2499}"/>
          </ac:picMkLst>
        </pc:picChg>
        <pc:picChg chg="add del mod">
          <ac:chgData name="Hanne Holmelund von Sehested" userId="b92cad2f-4ea1-43fa-a59c-1f9b0eb09d8b" providerId="ADAL" clId="{CCD01F98-C9A7-4F76-972A-E54EFB713BC5}" dt="2025-09-21T15:45:37.322" v="227" actId="478"/>
          <ac:picMkLst>
            <pc:docMk/>
            <pc:sldMk cId="1361641744" sldId="256"/>
            <ac:picMk id="5" creationId="{E1C23D4B-6F97-FD48-B576-5D434978CE91}"/>
          </ac:picMkLst>
        </pc:picChg>
      </pc:sldChg>
      <pc:sldChg chg="addSp modSp add mod">
        <pc:chgData name="Hanne Holmelund von Sehested" userId="b92cad2f-4ea1-43fa-a59c-1f9b0eb09d8b" providerId="ADAL" clId="{CCD01F98-C9A7-4F76-972A-E54EFB713BC5}" dt="2025-09-21T16:40:25.953" v="1113" actId="1076"/>
        <pc:sldMkLst>
          <pc:docMk/>
          <pc:sldMk cId="354850888" sldId="275"/>
        </pc:sldMkLst>
        <pc:spChg chg="add mod">
          <ac:chgData name="Hanne Holmelund von Sehested" userId="b92cad2f-4ea1-43fa-a59c-1f9b0eb09d8b" providerId="ADAL" clId="{CCD01F98-C9A7-4F76-972A-E54EFB713BC5}" dt="2025-09-21T16:40:25.953" v="1113" actId="1076"/>
          <ac:spMkLst>
            <pc:docMk/>
            <pc:sldMk cId="354850888" sldId="275"/>
            <ac:spMk id="4" creationId="{D3900594-0334-75F0-8450-7F1428AD3167}"/>
          </ac:spMkLst>
        </pc:spChg>
      </pc:sldChg>
      <pc:sldChg chg="addSp modSp mod setBg">
        <pc:chgData name="Hanne Holmelund von Sehested" userId="b92cad2f-4ea1-43fa-a59c-1f9b0eb09d8b" providerId="ADAL" clId="{CCD01F98-C9A7-4F76-972A-E54EFB713BC5}" dt="2025-09-21T16:36:42.027" v="952" actId="1036"/>
        <pc:sldMkLst>
          <pc:docMk/>
          <pc:sldMk cId="65616219" sldId="342"/>
        </pc:sldMkLst>
        <pc:spChg chg="add mod">
          <ac:chgData name="Hanne Holmelund von Sehested" userId="b92cad2f-4ea1-43fa-a59c-1f9b0eb09d8b" providerId="ADAL" clId="{CCD01F98-C9A7-4F76-972A-E54EFB713BC5}" dt="2025-09-21T15:37:38.424" v="211" actId="20577"/>
          <ac:spMkLst>
            <pc:docMk/>
            <pc:sldMk cId="65616219" sldId="342"/>
            <ac:spMk id="2" creationId="{9D76C688-C2DF-44E3-8DE1-F70C285D0133}"/>
          </ac:spMkLst>
        </pc:spChg>
        <pc:spChg chg="add mod">
          <ac:chgData name="Hanne Holmelund von Sehested" userId="b92cad2f-4ea1-43fa-a59c-1f9b0eb09d8b" providerId="ADAL" clId="{CCD01F98-C9A7-4F76-972A-E54EFB713BC5}" dt="2025-09-21T16:36:42.027" v="952" actId="1036"/>
          <ac:spMkLst>
            <pc:docMk/>
            <pc:sldMk cId="65616219" sldId="342"/>
            <ac:spMk id="4" creationId="{FE62F036-9D45-46E4-C7F4-08BAAB8AAD8B}"/>
          </ac:spMkLst>
        </pc:spChg>
        <pc:picChg chg="mod">
          <ac:chgData name="Hanne Holmelund von Sehested" userId="b92cad2f-4ea1-43fa-a59c-1f9b0eb09d8b" providerId="ADAL" clId="{CCD01F98-C9A7-4F76-972A-E54EFB713BC5}" dt="2025-09-21T15:37:21.331" v="207" actId="1076"/>
          <ac:picMkLst>
            <pc:docMk/>
            <pc:sldMk cId="65616219" sldId="342"/>
            <ac:picMk id="3" creationId="{00000000-0000-0000-0000-000000000000}"/>
          </ac:picMkLst>
        </pc:picChg>
      </pc:sldChg>
      <pc:sldChg chg="addSp modSp mod setBg">
        <pc:chgData name="Hanne Holmelund von Sehested" userId="b92cad2f-4ea1-43fa-a59c-1f9b0eb09d8b" providerId="ADAL" clId="{CCD01F98-C9A7-4F76-972A-E54EFB713BC5}" dt="2025-09-21T16:39:08.596" v="1025" actId="1076"/>
        <pc:sldMkLst>
          <pc:docMk/>
          <pc:sldMk cId="2795364847" sldId="343"/>
        </pc:sldMkLst>
        <pc:spChg chg="add mod">
          <ac:chgData name="Hanne Holmelund von Sehested" userId="b92cad2f-4ea1-43fa-a59c-1f9b0eb09d8b" providerId="ADAL" clId="{CCD01F98-C9A7-4F76-972A-E54EFB713BC5}" dt="2025-09-21T15:42:38.793" v="225" actId="1076"/>
          <ac:spMkLst>
            <pc:docMk/>
            <pc:sldMk cId="2795364847" sldId="343"/>
            <ac:spMk id="2" creationId="{641777EB-4913-7274-66EB-C47C3BAC5D6E}"/>
          </ac:spMkLst>
        </pc:spChg>
        <pc:spChg chg="add mod">
          <ac:chgData name="Hanne Holmelund von Sehested" userId="b92cad2f-4ea1-43fa-a59c-1f9b0eb09d8b" providerId="ADAL" clId="{CCD01F98-C9A7-4F76-972A-E54EFB713BC5}" dt="2025-09-21T16:39:08.596" v="1025" actId="1076"/>
          <ac:spMkLst>
            <pc:docMk/>
            <pc:sldMk cId="2795364847" sldId="343"/>
            <ac:spMk id="3" creationId="{96D5D734-4CE8-E304-7A53-7B6F595675D2}"/>
          </ac:spMkLst>
        </pc:spChg>
      </pc:sldChg>
      <pc:sldChg chg="addSp delSp modSp mod setBg">
        <pc:chgData name="Hanne Holmelund von Sehested" userId="b92cad2f-4ea1-43fa-a59c-1f9b0eb09d8b" providerId="ADAL" clId="{CCD01F98-C9A7-4F76-972A-E54EFB713BC5}" dt="2025-09-21T16:43:18.404" v="1204" actId="20577"/>
        <pc:sldMkLst>
          <pc:docMk/>
          <pc:sldMk cId="1437213182" sldId="345"/>
        </pc:sldMkLst>
        <pc:spChg chg="add mod">
          <ac:chgData name="Hanne Holmelund von Sehested" userId="b92cad2f-4ea1-43fa-a59c-1f9b0eb09d8b" providerId="ADAL" clId="{CCD01F98-C9A7-4F76-972A-E54EFB713BC5}" dt="2025-09-21T15:53:03.684" v="393" actId="1038"/>
          <ac:spMkLst>
            <pc:docMk/>
            <pc:sldMk cId="1437213182" sldId="345"/>
            <ac:spMk id="2" creationId="{002D7127-26E5-229A-1913-BCAC8C9635FD}"/>
          </ac:spMkLst>
        </pc:spChg>
        <pc:spChg chg="add del mod">
          <ac:chgData name="Hanne Holmelund von Sehested" userId="b92cad2f-4ea1-43fa-a59c-1f9b0eb09d8b" providerId="ADAL" clId="{CCD01F98-C9A7-4F76-972A-E54EFB713BC5}" dt="2025-09-21T16:41:23.249" v="1142" actId="478"/>
          <ac:spMkLst>
            <pc:docMk/>
            <pc:sldMk cId="1437213182" sldId="345"/>
            <ac:spMk id="4" creationId="{F72EC9A0-3172-272D-2040-310B27A42445}"/>
          </ac:spMkLst>
        </pc:spChg>
        <pc:spChg chg="add mod">
          <ac:chgData name="Hanne Holmelund von Sehested" userId="b92cad2f-4ea1-43fa-a59c-1f9b0eb09d8b" providerId="ADAL" clId="{CCD01F98-C9A7-4F76-972A-E54EFB713BC5}" dt="2025-09-21T16:43:18.404" v="1204" actId="20577"/>
          <ac:spMkLst>
            <pc:docMk/>
            <pc:sldMk cId="1437213182" sldId="345"/>
            <ac:spMk id="5" creationId="{2B745940-DDDC-23EF-027B-767A7ABD57CF}"/>
          </ac:spMkLst>
        </pc:spChg>
        <pc:picChg chg="mod">
          <ac:chgData name="Hanne Holmelund von Sehested" userId="b92cad2f-4ea1-43fa-a59c-1f9b0eb09d8b" providerId="ADAL" clId="{CCD01F98-C9A7-4F76-972A-E54EFB713BC5}" dt="2025-09-21T15:52:58.485" v="388" actId="1037"/>
          <ac:picMkLst>
            <pc:docMk/>
            <pc:sldMk cId="1437213182" sldId="345"/>
            <ac:picMk id="3" creationId="{D9D7B5DF-8F20-7235-7CF7-DAB608D1384D}"/>
          </ac:picMkLst>
        </pc:picChg>
      </pc:sldChg>
      <pc:sldChg chg="addSp modSp mod setBg">
        <pc:chgData name="Hanne Holmelund von Sehested" userId="b92cad2f-4ea1-43fa-a59c-1f9b0eb09d8b" providerId="ADAL" clId="{CCD01F98-C9A7-4F76-972A-E54EFB713BC5}" dt="2025-09-21T15:53:15.946" v="394" actId="26606"/>
        <pc:sldMkLst>
          <pc:docMk/>
          <pc:sldMk cId="3365830569" sldId="346"/>
        </pc:sldMkLst>
        <pc:spChg chg="add">
          <ac:chgData name="Hanne Holmelund von Sehested" userId="b92cad2f-4ea1-43fa-a59c-1f9b0eb09d8b" providerId="ADAL" clId="{CCD01F98-C9A7-4F76-972A-E54EFB713BC5}" dt="2025-09-21T15:53:15.946" v="394" actId="26606"/>
          <ac:spMkLst>
            <pc:docMk/>
            <pc:sldMk cId="3365830569" sldId="346"/>
            <ac:spMk id="8" creationId="{42A4FC2C-047E-45A5-965D-8E1E3BF09BC6}"/>
          </ac:spMkLst>
        </pc:spChg>
        <pc:picChg chg="mod">
          <ac:chgData name="Hanne Holmelund von Sehested" userId="b92cad2f-4ea1-43fa-a59c-1f9b0eb09d8b" providerId="ADAL" clId="{CCD01F98-C9A7-4F76-972A-E54EFB713BC5}" dt="2025-09-21T15:53:15.946" v="394" actId="26606"/>
          <ac:picMkLst>
            <pc:docMk/>
            <pc:sldMk cId="3365830569" sldId="346"/>
            <ac:picMk id="3" creationId="{99EB215E-E1AD-102E-19E8-8769F0538D89}"/>
          </ac:picMkLst>
        </pc:picChg>
      </pc:sldChg>
      <pc:sldChg chg="addSp modSp mod setBg modNotesTx">
        <pc:chgData name="Hanne Holmelund von Sehested" userId="b92cad2f-4ea1-43fa-a59c-1f9b0eb09d8b" providerId="ADAL" clId="{CCD01F98-C9A7-4F76-972A-E54EFB713BC5}" dt="2025-09-21T16:44:20.297" v="1265" actId="20577"/>
        <pc:sldMkLst>
          <pc:docMk/>
          <pc:sldMk cId="700089823" sldId="347"/>
        </pc:sldMkLst>
        <pc:spChg chg="add mod">
          <ac:chgData name="Hanne Holmelund von Sehested" userId="b92cad2f-4ea1-43fa-a59c-1f9b0eb09d8b" providerId="ADAL" clId="{CCD01F98-C9A7-4F76-972A-E54EFB713BC5}" dt="2025-09-21T15:55:35.124" v="453" actId="1076"/>
          <ac:spMkLst>
            <pc:docMk/>
            <pc:sldMk cId="700089823" sldId="347"/>
            <ac:spMk id="2" creationId="{47A6FC84-97EB-B138-350C-1FC6794AEE40}"/>
          </ac:spMkLst>
        </pc:spChg>
        <pc:spChg chg="add mod">
          <ac:chgData name="Hanne Holmelund von Sehested" userId="b92cad2f-4ea1-43fa-a59c-1f9b0eb09d8b" providerId="ADAL" clId="{CCD01F98-C9A7-4F76-972A-E54EFB713BC5}" dt="2025-09-21T16:44:20.297" v="1265" actId="20577"/>
          <ac:spMkLst>
            <pc:docMk/>
            <pc:sldMk cId="700089823" sldId="347"/>
            <ac:spMk id="3" creationId="{B835D199-E91E-05C1-810D-54226BD7724A}"/>
          </ac:spMkLst>
        </pc:spChg>
        <pc:picChg chg="mod">
          <ac:chgData name="Hanne Holmelund von Sehested" userId="b92cad2f-4ea1-43fa-a59c-1f9b0eb09d8b" providerId="ADAL" clId="{CCD01F98-C9A7-4F76-972A-E54EFB713BC5}" dt="2025-09-21T16:44:16.344" v="1264" actId="1076"/>
          <ac:picMkLst>
            <pc:docMk/>
            <pc:sldMk cId="700089823" sldId="347"/>
            <ac:picMk id="1026" creationId="{4EDFD57A-2E6D-B0F9-45BB-6632A5B950B6}"/>
          </ac:picMkLst>
        </pc:picChg>
      </pc:sldChg>
      <pc:sldChg chg="modSp new del mod">
        <pc:chgData name="Hanne Holmelund von Sehested" userId="b92cad2f-4ea1-43fa-a59c-1f9b0eb09d8b" providerId="ADAL" clId="{CCD01F98-C9A7-4F76-972A-E54EFB713BC5}" dt="2025-09-21T16:16:44.068" v="578" actId="2696"/>
        <pc:sldMkLst>
          <pc:docMk/>
          <pc:sldMk cId="3150831495" sldId="348"/>
        </pc:sldMkLst>
        <pc:spChg chg="mod">
          <ac:chgData name="Hanne Holmelund von Sehested" userId="b92cad2f-4ea1-43fa-a59c-1f9b0eb09d8b" providerId="ADAL" clId="{CCD01F98-C9A7-4F76-972A-E54EFB713BC5}" dt="2025-09-21T15:55:43.172" v="455" actId="5793"/>
          <ac:spMkLst>
            <pc:docMk/>
            <pc:sldMk cId="3150831495" sldId="348"/>
            <ac:spMk id="3" creationId="{BB7FD55F-9230-4F20-D903-8ECFBEA0B54A}"/>
          </ac:spMkLst>
        </pc:spChg>
      </pc:sldChg>
      <pc:sldChg chg="addSp modSp new mod ord modNotesTx">
        <pc:chgData name="Hanne Holmelund von Sehested" userId="b92cad2f-4ea1-43fa-a59c-1f9b0eb09d8b" providerId="ADAL" clId="{CCD01F98-C9A7-4F76-972A-E54EFB713BC5}" dt="2025-09-21T16:40:16.557" v="1111" actId="1076"/>
        <pc:sldMkLst>
          <pc:docMk/>
          <pc:sldMk cId="1122544487" sldId="349"/>
        </pc:sldMkLst>
        <pc:spChg chg="add mod">
          <ac:chgData name="Hanne Holmelund von Sehested" userId="b92cad2f-4ea1-43fa-a59c-1f9b0eb09d8b" providerId="ADAL" clId="{CCD01F98-C9A7-4F76-972A-E54EFB713BC5}" dt="2025-09-21T16:35:37.059" v="902" actId="1037"/>
          <ac:spMkLst>
            <pc:docMk/>
            <pc:sldMk cId="1122544487" sldId="349"/>
            <ac:spMk id="2" creationId="{181DB79A-9C74-7A90-A13A-16F3022BFE88}"/>
          </ac:spMkLst>
        </pc:spChg>
        <pc:spChg chg="add mod">
          <ac:chgData name="Hanne Holmelund von Sehested" userId="b92cad2f-4ea1-43fa-a59c-1f9b0eb09d8b" providerId="ADAL" clId="{CCD01F98-C9A7-4F76-972A-E54EFB713BC5}" dt="2025-09-21T16:40:16.557" v="1111" actId="1076"/>
          <ac:spMkLst>
            <pc:docMk/>
            <pc:sldMk cId="1122544487" sldId="349"/>
            <ac:spMk id="3" creationId="{F89F1532-51EB-89CE-499B-93AC82934DC2}"/>
          </ac:spMkLst>
        </pc:spChg>
        <pc:picChg chg="add mod">
          <ac:chgData name="Hanne Holmelund von Sehested" userId="b92cad2f-4ea1-43fa-a59c-1f9b0eb09d8b" providerId="ADAL" clId="{CCD01F98-C9A7-4F76-972A-E54EFB713BC5}" dt="2025-09-21T15:36:22.790" v="126" actId="1076"/>
          <ac:picMkLst>
            <pc:docMk/>
            <pc:sldMk cId="1122544487" sldId="349"/>
            <ac:picMk id="1026" creationId="{31DEF236-704F-68E1-0EA0-2006C693EC5B}"/>
          </ac:picMkLst>
        </pc:picChg>
      </pc:sldChg>
      <pc:sldChg chg="modSp new mod">
        <pc:chgData name="Hanne Holmelund von Sehested" userId="b92cad2f-4ea1-43fa-a59c-1f9b0eb09d8b" providerId="ADAL" clId="{CCD01F98-C9A7-4F76-972A-E54EFB713BC5}" dt="2025-09-21T16:28:13.393" v="785" actId="207"/>
        <pc:sldMkLst>
          <pc:docMk/>
          <pc:sldMk cId="4133915927" sldId="350"/>
        </pc:sldMkLst>
        <pc:spChg chg="mod">
          <ac:chgData name="Hanne Holmelund von Sehested" userId="b92cad2f-4ea1-43fa-a59c-1f9b0eb09d8b" providerId="ADAL" clId="{CCD01F98-C9A7-4F76-972A-E54EFB713BC5}" dt="2025-09-21T16:28:13.393" v="785" actId="207"/>
          <ac:spMkLst>
            <pc:docMk/>
            <pc:sldMk cId="4133915927" sldId="350"/>
            <ac:spMk id="2" creationId="{10F58D03-253A-8707-ABCA-11EAEEA1A8EF}"/>
          </ac:spMkLst>
        </pc:spChg>
        <pc:spChg chg="mod">
          <ac:chgData name="Hanne Holmelund von Sehested" userId="b92cad2f-4ea1-43fa-a59c-1f9b0eb09d8b" providerId="ADAL" clId="{CCD01F98-C9A7-4F76-972A-E54EFB713BC5}" dt="2025-09-21T16:10:14.950" v="497" actId="113"/>
          <ac:spMkLst>
            <pc:docMk/>
            <pc:sldMk cId="4133915927" sldId="350"/>
            <ac:spMk id="3" creationId="{71142468-15A7-13E0-BFA4-856FFDC2B336}"/>
          </ac:spMkLst>
        </pc:spChg>
      </pc:sldChg>
      <pc:sldChg chg="delSp modSp new mod">
        <pc:chgData name="Hanne Holmelund von Sehested" userId="b92cad2f-4ea1-43fa-a59c-1f9b0eb09d8b" providerId="ADAL" clId="{CCD01F98-C9A7-4F76-972A-E54EFB713BC5}" dt="2025-09-21T16:29:05.980" v="792" actId="20577"/>
        <pc:sldMkLst>
          <pc:docMk/>
          <pc:sldMk cId="2405765775" sldId="351"/>
        </pc:sldMkLst>
        <pc:spChg chg="del">
          <ac:chgData name="Hanne Holmelund von Sehested" userId="b92cad2f-4ea1-43fa-a59c-1f9b0eb09d8b" providerId="ADAL" clId="{CCD01F98-C9A7-4F76-972A-E54EFB713BC5}" dt="2025-09-21T16:04:46.735" v="481" actId="478"/>
          <ac:spMkLst>
            <pc:docMk/>
            <pc:sldMk cId="2405765775" sldId="351"/>
            <ac:spMk id="2" creationId="{92E1D756-45AE-8EC2-300F-630D5BA275FE}"/>
          </ac:spMkLst>
        </pc:spChg>
        <pc:spChg chg="mod">
          <ac:chgData name="Hanne Holmelund von Sehested" userId="b92cad2f-4ea1-43fa-a59c-1f9b0eb09d8b" providerId="ADAL" clId="{CCD01F98-C9A7-4F76-972A-E54EFB713BC5}" dt="2025-09-21T16:29:05.980" v="792" actId="20577"/>
          <ac:spMkLst>
            <pc:docMk/>
            <pc:sldMk cId="2405765775" sldId="351"/>
            <ac:spMk id="3" creationId="{E1924AE4-811C-129F-D88C-24D2BA538709}"/>
          </ac:spMkLst>
        </pc:spChg>
      </pc:sldChg>
      <pc:sldChg chg="addSp modSp new mod">
        <pc:chgData name="Hanne Holmelund von Sehested" userId="b92cad2f-4ea1-43fa-a59c-1f9b0eb09d8b" providerId="ADAL" clId="{CCD01F98-C9A7-4F76-972A-E54EFB713BC5}" dt="2025-09-21T16:40:49.797" v="1138" actId="1076"/>
        <pc:sldMkLst>
          <pc:docMk/>
          <pc:sldMk cId="2352075444" sldId="352"/>
        </pc:sldMkLst>
        <pc:spChg chg="add mod">
          <ac:chgData name="Hanne Holmelund von Sehested" userId="b92cad2f-4ea1-43fa-a59c-1f9b0eb09d8b" providerId="ADAL" clId="{CCD01F98-C9A7-4F76-972A-E54EFB713BC5}" dt="2025-09-21T16:13:11.941" v="556" actId="20577"/>
          <ac:spMkLst>
            <pc:docMk/>
            <pc:sldMk cId="2352075444" sldId="352"/>
            <ac:spMk id="2" creationId="{23986CC9-F989-7322-C650-CF9EB00A2CF0}"/>
          </ac:spMkLst>
        </pc:spChg>
        <pc:spChg chg="add mod">
          <ac:chgData name="Hanne Holmelund von Sehested" userId="b92cad2f-4ea1-43fa-a59c-1f9b0eb09d8b" providerId="ADAL" clId="{CCD01F98-C9A7-4F76-972A-E54EFB713BC5}" dt="2025-09-21T16:40:49.797" v="1138" actId="1076"/>
          <ac:spMkLst>
            <pc:docMk/>
            <pc:sldMk cId="2352075444" sldId="352"/>
            <ac:spMk id="3" creationId="{E441C6A8-24C9-9C27-0316-65A487D5E57D}"/>
          </ac:spMkLst>
        </pc:spChg>
        <pc:picChg chg="add">
          <ac:chgData name="Hanne Holmelund von Sehested" userId="b92cad2f-4ea1-43fa-a59c-1f9b0eb09d8b" providerId="ADAL" clId="{CCD01F98-C9A7-4F76-972A-E54EFB713BC5}" dt="2025-09-21T16:12:22.571" v="499"/>
          <ac:picMkLst>
            <pc:docMk/>
            <pc:sldMk cId="2352075444" sldId="352"/>
            <ac:picMk id="2050" creationId="{BDA1E55F-495E-6F8B-609A-5DAE82EA3F09}"/>
          </ac:picMkLst>
        </pc:picChg>
      </pc:sldChg>
      <pc:sldChg chg="addSp modSp new mod modAnim">
        <pc:chgData name="Hanne Holmelund von Sehested" userId="b92cad2f-4ea1-43fa-a59c-1f9b0eb09d8b" providerId="ADAL" clId="{CCD01F98-C9A7-4F76-972A-E54EFB713BC5}" dt="2025-09-21T16:55:02.705" v="1343" actId="207"/>
        <pc:sldMkLst>
          <pc:docMk/>
          <pc:sldMk cId="533907559" sldId="353"/>
        </pc:sldMkLst>
        <pc:spChg chg="mod">
          <ac:chgData name="Hanne Holmelund von Sehested" userId="b92cad2f-4ea1-43fa-a59c-1f9b0eb09d8b" providerId="ADAL" clId="{CCD01F98-C9A7-4F76-972A-E54EFB713BC5}" dt="2025-09-21T16:55:02.705" v="1343" actId="207"/>
          <ac:spMkLst>
            <pc:docMk/>
            <pc:sldMk cId="533907559" sldId="353"/>
            <ac:spMk id="2" creationId="{27AF9F3D-F3A6-DE8A-676F-C8449362E848}"/>
          </ac:spMkLst>
        </pc:spChg>
        <pc:spChg chg="mod">
          <ac:chgData name="Hanne Holmelund von Sehested" userId="b92cad2f-4ea1-43fa-a59c-1f9b0eb09d8b" providerId="ADAL" clId="{CCD01F98-C9A7-4F76-972A-E54EFB713BC5}" dt="2025-09-21T16:19:17.358" v="690" actId="255"/>
          <ac:spMkLst>
            <pc:docMk/>
            <pc:sldMk cId="533907559" sldId="353"/>
            <ac:spMk id="3" creationId="{7E518812-497B-A59C-8CA8-C76D485CB024}"/>
          </ac:spMkLst>
        </pc:spChg>
        <pc:spChg chg="mod">
          <ac:chgData name="Hanne Holmelund von Sehested" userId="b92cad2f-4ea1-43fa-a59c-1f9b0eb09d8b" providerId="ADAL" clId="{CCD01F98-C9A7-4F76-972A-E54EFB713BC5}" dt="2025-09-21T16:23:00.579" v="730" actId="27636"/>
          <ac:spMkLst>
            <pc:docMk/>
            <pc:sldMk cId="533907559" sldId="353"/>
            <ac:spMk id="4" creationId="{0027E78A-75E3-4468-5DE4-49B20DF1CFE7}"/>
          </ac:spMkLst>
        </pc:spChg>
        <pc:spChg chg="mod">
          <ac:chgData name="Hanne Holmelund von Sehested" userId="b92cad2f-4ea1-43fa-a59c-1f9b0eb09d8b" providerId="ADAL" clId="{CCD01F98-C9A7-4F76-972A-E54EFB713BC5}" dt="2025-09-21T16:19:00.706" v="689" actId="27636"/>
          <ac:spMkLst>
            <pc:docMk/>
            <pc:sldMk cId="533907559" sldId="353"/>
            <ac:spMk id="5" creationId="{31002B6A-E4B6-ECCC-29C9-6C3889F37A21}"/>
          </ac:spMkLst>
        </pc:spChg>
        <pc:spChg chg="mod">
          <ac:chgData name="Hanne Holmelund von Sehested" userId="b92cad2f-4ea1-43fa-a59c-1f9b0eb09d8b" providerId="ADAL" clId="{CCD01F98-C9A7-4F76-972A-E54EFB713BC5}" dt="2025-09-21T16:25:33.935" v="782" actId="20577"/>
          <ac:spMkLst>
            <pc:docMk/>
            <pc:sldMk cId="533907559" sldId="353"/>
            <ac:spMk id="6" creationId="{4AA6D76E-61D3-4D0A-81E7-B40AFD4541DD}"/>
          </ac:spMkLst>
        </pc:spChg>
        <pc:spChg chg="add mod">
          <ac:chgData name="Hanne Holmelund von Sehested" userId="b92cad2f-4ea1-43fa-a59c-1f9b0eb09d8b" providerId="ADAL" clId="{CCD01F98-C9A7-4F76-972A-E54EFB713BC5}" dt="2025-09-21T16:52:31.657" v="1327" actId="20577"/>
          <ac:spMkLst>
            <pc:docMk/>
            <pc:sldMk cId="533907559" sldId="353"/>
            <ac:spMk id="7" creationId="{AD4888D8-247B-A611-864D-82C992CF962B}"/>
          </ac:spMkLst>
        </pc:spChg>
        <pc:spChg chg="add mod">
          <ac:chgData name="Hanne Holmelund von Sehested" userId="b92cad2f-4ea1-43fa-a59c-1f9b0eb09d8b" providerId="ADAL" clId="{CCD01F98-C9A7-4F76-972A-E54EFB713BC5}" dt="2025-09-21T16:49:39.098" v="1268" actId="767"/>
          <ac:spMkLst>
            <pc:docMk/>
            <pc:sldMk cId="533907559" sldId="353"/>
            <ac:spMk id="8" creationId="{B4CD7FB1-EE82-1FCD-A9C9-6BABC1BA3194}"/>
          </ac:spMkLst>
        </pc:spChg>
      </pc:sldChg>
      <pc:sldChg chg="add del">
        <pc:chgData name="Hanne Holmelund von Sehested" userId="b92cad2f-4ea1-43fa-a59c-1f9b0eb09d8b" providerId="ADAL" clId="{CCD01F98-C9A7-4F76-972A-E54EFB713BC5}" dt="2025-09-21T15:29:02.632" v="40" actId="2696"/>
        <pc:sldMkLst>
          <pc:docMk/>
          <pc:sldMk cId="4202309551" sldId="364"/>
        </pc:sldMkLst>
      </pc:sldChg>
      <pc:sldMasterChg chg="setBg modSldLayout">
        <pc:chgData name="Hanne Holmelund von Sehested" userId="b92cad2f-4ea1-43fa-a59c-1f9b0eb09d8b" providerId="ADAL" clId="{CCD01F98-C9A7-4F76-972A-E54EFB713BC5}" dt="2025-09-21T15:35:56.743" v="121"/>
        <pc:sldMasterMkLst>
          <pc:docMk/>
          <pc:sldMasterMk cId="2892137973" sldId="2147483648"/>
        </pc:sldMasterMkLst>
        <pc:sldLayoutChg chg="setBg">
          <pc:chgData name="Hanne Holmelund von Sehested" userId="b92cad2f-4ea1-43fa-a59c-1f9b0eb09d8b" providerId="ADAL" clId="{CCD01F98-C9A7-4F76-972A-E54EFB713BC5}" dt="2025-09-21T15:35:56.743" v="121"/>
          <pc:sldLayoutMkLst>
            <pc:docMk/>
            <pc:sldMasterMk cId="2892137973" sldId="2147483648"/>
            <pc:sldLayoutMk cId="410118413" sldId="2147483655"/>
          </pc:sldLayoutMkLst>
        </pc:sldLayoutChg>
      </pc:sldMasterChg>
      <pc:sldMasterChg chg="setBg modSldLayout">
        <pc:chgData name="Hanne Holmelund von Sehested" userId="b92cad2f-4ea1-43fa-a59c-1f9b0eb09d8b" providerId="ADAL" clId="{CCD01F98-C9A7-4F76-972A-E54EFB713BC5}" dt="2025-09-21T15:35:56.743" v="121"/>
        <pc:sldMasterMkLst>
          <pc:docMk/>
          <pc:sldMasterMk cId="4129229071" sldId="2147483660"/>
        </pc:sldMasterMkLst>
        <pc:sldLayoutChg chg="setBg">
          <pc:chgData name="Hanne Holmelund von Sehested" userId="b92cad2f-4ea1-43fa-a59c-1f9b0eb09d8b" providerId="ADAL" clId="{CCD01F98-C9A7-4F76-972A-E54EFB713BC5}" dt="2025-09-21T15:35:56.743" v="121"/>
          <pc:sldLayoutMkLst>
            <pc:docMk/>
            <pc:sldMasterMk cId="4129229071" sldId="2147483660"/>
            <pc:sldLayoutMk cId="1344331314" sldId="2147483649"/>
          </pc:sldLayoutMkLst>
        </pc:sldLayoutChg>
        <pc:sldLayoutChg chg="setBg">
          <pc:chgData name="Hanne Holmelund von Sehested" userId="b92cad2f-4ea1-43fa-a59c-1f9b0eb09d8b" providerId="ADAL" clId="{CCD01F98-C9A7-4F76-972A-E54EFB713BC5}" dt="2025-09-21T15:35:56.743" v="121"/>
          <pc:sldLayoutMkLst>
            <pc:docMk/>
            <pc:sldMasterMk cId="4129229071" sldId="2147483660"/>
            <pc:sldLayoutMk cId="2791930822" sldId="2147483650"/>
          </pc:sldLayoutMkLst>
        </pc:sldLayoutChg>
        <pc:sldLayoutChg chg="setBg">
          <pc:chgData name="Hanne Holmelund von Sehested" userId="b92cad2f-4ea1-43fa-a59c-1f9b0eb09d8b" providerId="ADAL" clId="{CCD01F98-C9A7-4F76-972A-E54EFB713BC5}" dt="2025-09-21T15:35:56.743" v="121"/>
          <pc:sldLayoutMkLst>
            <pc:docMk/>
            <pc:sldMasterMk cId="4129229071" sldId="2147483660"/>
            <pc:sldLayoutMk cId="3809039827" sldId="2147483651"/>
          </pc:sldLayoutMkLst>
        </pc:sldLayoutChg>
        <pc:sldLayoutChg chg="setBg">
          <pc:chgData name="Hanne Holmelund von Sehested" userId="b92cad2f-4ea1-43fa-a59c-1f9b0eb09d8b" providerId="ADAL" clId="{CCD01F98-C9A7-4F76-972A-E54EFB713BC5}" dt="2025-09-21T15:35:56.743" v="121"/>
          <pc:sldLayoutMkLst>
            <pc:docMk/>
            <pc:sldMasterMk cId="4129229071" sldId="2147483660"/>
            <pc:sldLayoutMk cId="2221668565" sldId="2147483652"/>
          </pc:sldLayoutMkLst>
        </pc:sldLayoutChg>
        <pc:sldLayoutChg chg="setBg">
          <pc:chgData name="Hanne Holmelund von Sehested" userId="b92cad2f-4ea1-43fa-a59c-1f9b0eb09d8b" providerId="ADAL" clId="{CCD01F98-C9A7-4F76-972A-E54EFB713BC5}" dt="2025-09-21T15:35:56.743" v="121"/>
          <pc:sldLayoutMkLst>
            <pc:docMk/>
            <pc:sldMasterMk cId="4129229071" sldId="2147483660"/>
            <pc:sldLayoutMk cId="662840355" sldId="2147483653"/>
          </pc:sldLayoutMkLst>
        </pc:sldLayoutChg>
        <pc:sldLayoutChg chg="setBg">
          <pc:chgData name="Hanne Holmelund von Sehested" userId="b92cad2f-4ea1-43fa-a59c-1f9b0eb09d8b" providerId="ADAL" clId="{CCD01F98-C9A7-4F76-972A-E54EFB713BC5}" dt="2025-09-21T15:35:56.743" v="121"/>
          <pc:sldLayoutMkLst>
            <pc:docMk/>
            <pc:sldMasterMk cId="4129229071" sldId="2147483660"/>
            <pc:sldLayoutMk cId="3896881393" sldId="2147483654"/>
          </pc:sldLayoutMkLst>
        </pc:sldLayoutChg>
        <pc:sldLayoutChg chg="setBg">
          <pc:chgData name="Hanne Holmelund von Sehested" userId="b92cad2f-4ea1-43fa-a59c-1f9b0eb09d8b" providerId="ADAL" clId="{CCD01F98-C9A7-4F76-972A-E54EFB713BC5}" dt="2025-09-21T15:35:56.743" v="121"/>
          <pc:sldLayoutMkLst>
            <pc:docMk/>
            <pc:sldMasterMk cId="4129229071" sldId="2147483660"/>
            <pc:sldLayoutMk cId="2919216121" sldId="2147483656"/>
          </pc:sldLayoutMkLst>
        </pc:sldLayoutChg>
        <pc:sldLayoutChg chg="setBg">
          <pc:chgData name="Hanne Holmelund von Sehested" userId="b92cad2f-4ea1-43fa-a59c-1f9b0eb09d8b" providerId="ADAL" clId="{CCD01F98-C9A7-4F76-972A-E54EFB713BC5}" dt="2025-09-21T15:35:56.743" v="121"/>
          <pc:sldLayoutMkLst>
            <pc:docMk/>
            <pc:sldMasterMk cId="4129229071" sldId="2147483660"/>
            <pc:sldLayoutMk cId="3277867799" sldId="2147483657"/>
          </pc:sldLayoutMkLst>
        </pc:sldLayoutChg>
        <pc:sldLayoutChg chg="setBg">
          <pc:chgData name="Hanne Holmelund von Sehested" userId="b92cad2f-4ea1-43fa-a59c-1f9b0eb09d8b" providerId="ADAL" clId="{CCD01F98-C9A7-4F76-972A-E54EFB713BC5}" dt="2025-09-21T15:35:56.743" v="121"/>
          <pc:sldLayoutMkLst>
            <pc:docMk/>
            <pc:sldMasterMk cId="4129229071" sldId="2147483660"/>
            <pc:sldLayoutMk cId="2991175261" sldId="2147483658"/>
          </pc:sldLayoutMkLst>
        </pc:sldLayoutChg>
        <pc:sldLayoutChg chg="setBg">
          <pc:chgData name="Hanne Holmelund von Sehested" userId="b92cad2f-4ea1-43fa-a59c-1f9b0eb09d8b" providerId="ADAL" clId="{CCD01F98-C9A7-4F76-972A-E54EFB713BC5}" dt="2025-09-21T15:35:56.743" v="121"/>
          <pc:sldLayoutMkLst>
            <pc:docMk/>
            <pc:sldMasterMk cId="4129229071" sldId="2147483660"/>
            <pc:sldLayoutMk cId="64352664" sldId="2147483659"/>
          </pc:sldLayoutMkLst>
        </pc:sldLayoutChg>
        <pc:sldLayoutChg chg="setBg">
          <pc:chgData name="Hanne Holmelund von Sehested" userId="b92cad2f-4ea1-43fa-a59c-1f9b0eb09d8b" providerId="ADAL" clId="{CCD01F98-C9A7-4F76-972A-E54EFB713BC5}" dt="2025-09-21T15:35:56.743" v="121"/>
          <pc:sldLayoutMkLst>
            <pc:docMk/>
            <pc:sldMasterMk cId="4129229071" sldId="2147483660"/>
            <pc:sldLayoutMk cId="3532233668"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AAC619-8B90-416E-8DD9-E9200244818F}" type="datetimeFigureOut">
              <a:rPr lang="da-DK" smtClean="0"/>
              <a:t>10-09-2025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D2E82-26D4-4F52-B6C5-A5B9B38A6C44}" type="slidenum">
              <a:rPr lang="da-DK" smtClean="0"/>
              <a:t>‹nr.›</a:t>
            </a:fld>
            <a:endParaRPr lang="da-DK"/>
          </a:p>
        </p:txBody>
      </p:sp>
    </p:spTree>
    <p:extLst>
      <p:ext uri="{BB962C8B-B14F-4D97-AF65-F5344CB8AC3E}">
        <p14:creationId xmlns:p14="http://schemas.microsoft.com/office/powerpoint/2010/main" val="3109795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Nedslag i kunsthistorien fra 1600-tallet, modernismen, nyere kunst og samtidskunsten.+ Emily Gjernild om citroner</a:t>
            </a:r>
          </a:p>
          <a:p>
            <a:endParaRPr lang="da-DK" dirty="0"/>
          </a:p>
        </p:txBody>
      </p:sp>
      <p:sp>
        <p:nvSpPr>
          <p:cNvPr id="4" name="Pladsholder til slidenummer 3"/>
          <p:cNvSpPr>
            <a:spLocks noGrp="1"/>
          </p:cNvSpPr>
          <p:nvPr>
            <p:ph type="sldNum" sz="quarter" idx="5"/>
          </p:nvPr>
        </p:nvSpPr>
        <p:spPr/>
        <p:txBody>
          <a:bodyPr/>
          <a:lstStyle/>
          <a:p>
            <a:fld id="{D01D2E82-26D4-4F52-B6C5-A5B9B38A6C44}" type="slidenum">
              <a:rPr lang="da-DK" smtClean="0"/>
              <a:t>1</a:t>
            </a:fld>
            <a:endParaRPr lang="da-DK"/>
          </a:p>
        </p:txBody>
      </p:sp>
    </p:spTree>
    <p:extLst>
      <p:ext uri="{BB962C8B-B14F-4D97-AF65-F5344CB8AC3E}">
        <p14:creationId xmlns:p14="http://schemas.microsoft.com/office/powerpoint/2010/main" val="475278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https://oslcontemporary.com/exhibitions/emily-gernild-nagori</a:t>
            </a:r>
          </a:p>
        </p:txBody>
      </p:sp>
      <p:sp>
        <p:nvSpPr>
          <p:cNvPr id="4" name="Pladsholder til slidenummer 3"/>
          <p:cNvSpPr>
            <a:spLocks noGrp="1"/>
          </p:cNvSpPr>
          <p:nvPr>
            <p:ph type="sldNum" sz="quarter" idx="5"/>
          </p:nvPr>
        </p:nvSpPr>
        <p:spPr/>
        <p:txBody>
          <a:bodyPr/>
          <a:lstStyle/>
          <a:p>
            <a:fld id="{D01D2E82-26D4-4F52-B6C5-A5B9B38A6C44}" type="slidenum">
              <a:rPr lang="da-DK" smtClean="0"/>
              <a:t>12</a:t>
            </a:fld>
            <a:endParaRPr lang="da-DK"/>
          </a:p>
        </p:txBody>
      </p:sp>
    </p:spTree>
    <p:extLst>
      <p:ext uri="{BB962C8B-B14F-4D97-AF65-F5344CB8AC3E}">
        <p14:creationId xmlns:p14="http://schemas.microsoft.com/office/powerpoint/2010/main" val="1695146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01D2E82-26D4-4F52-B6C5-A5B9B38A6C44}" type="slidenum">
              <a:rPr lang="da-DK" smtClean="0"/>
              <a:t>13</a:t>
            </a:fld>
            <a:endParaRPr lang="da-DK"/>
          </a:p>
        </p:txBody>
      </p:sp>
    </p:spTree>
    <p:extLst>
      <p:ext uri="{BB962C8B-B14F-4D97-AF65-F5344CB8AC3E}">
        <p14:creationId xmlns:p14="http://schemas.microsoft.com/office/powerpoint/2010/main" val="2200017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376F6-E724-1F68-B518-16A8944422D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A73B72E-D889-E39F-F634-92B0F851D74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78A659F-4A7A-8BEC-F657-2355B31DC76E}"/>
              </a:ext>
            </a:extLst>
          </p:cNvPr>
          <p:cNvSpPr>
            <a:spLocks noGrp="1"/>
          </p:cNvSpPr>
          <p:nvPr>
            <p:ph type="body" idx="1"/>
          </p:nvPr>
        </p:nvSpPr>
        <p:spPr/>
        <p:txBody>
          <a:bodyPr/>
          <a:lstStyle/>
          <a:p>
            <a:r>
              <a:rPr lang="da-DK" dirty="0"/>
              <a:t>https://de.wikipedia.org/wiki/Nautiluspokal</a:t>
            </a:r>
          </a:p>
        </p:txBody>
      </p:sp>
      <p:sp>
        <p:nvSpPr>
          <p:cNvPr id="4" name="Pladsholder til slidenummer 3">
            <a:extLst>
              <a:ext uri="{FF2B5EF4-FFF2-40B4-BE49-F238E27FC236}">
                <a16:creationId xmlns:a16="http://schemas.microsoft.com/office/drawing/2014/main" id="{C9C9A957-27DF-11B0-8A1A-1F3BBC683865}"/>
              </a:ext>
            </a:extLst>
          </p:cNvPr>
          <p:cNvSpPr>
            <a:spLocks noGrp="1"/>
          </p:cNvSpPr>
          <p:nvPr>
            <p:ph type="sldNum" sz="quarter" idx="5"/>
          </p:nvPr>
        </p:nvSpPr>
        <p:spPr/>
        <p:txBody>
          <a:bodyPr/>
          <a:lstStyle/>
          <a:p>
            <a:fld id="{5FE001C3-644B-4078-AD2B-C32C2C43B6BC}" type="slidenum">
              <a:rPr lang="da-DK" smtClean="0"/>
              <a:t>2</a:t>
            </a:fld>
            <a:endParaRPr lang="da-DK"/>
          </a:p>
        </p:txBody>
      </p:sp>
    </p:spTree>
    <p:extLst>
      <p:ext uri="{BB962C8B-B14F-4D97-AF65-F5344CB8AC3E}">
        <p14:creationId xmlns:p14="http://schemas.microsoft.com/office/powerpoint/2010/main" val="405853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01D2E82-26D4-4F52-B6C5-A5B9B38A6C44}" type="slidenum">
              <a:rPr lang="da-DK" smtClean="0"/>
              <a:t>3</a:t>
            </a:fld>
            <a:endParaRPr lang="da-DK"/>
          </a:p>
        </p:txBody>
      </p:sp>
    </p:spTree>
    <p:extLst>
      <p:ext uri="{BB962C8B-B14F-4D97-AF65-F5344CB8AC3E}">
        <p14:creationId xmlns:p14="http://schemas.microsoft.com/office/powerpoint/2010/main" val="82822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10"/>
          </p:nvPr>
        </p:nvSpPr>
        <p:spPr/>
        <p:txBody>
          <a:bodyPr/>
          <a:lstStyle/>
          <a:p>
            <a:fld id="{5117E50B-5973-4D3C-9B1B-5F1D5CD85E98}" type="slidenum">
              <a:rPr lang="da-DK" smtClean="0"/>
              <a:t>5</a:t>
            </a:fld>
            <a:endParaRPr lang="da-DK"/>
          </a:p>
        </p:txBody>
      </p:sp>
    </p:spTree>
    <p:extLst>
      <p:ext uri="{BB962C8B-B14F-4D97-AF65-F5344CB8AC3E}">
        <p14:creationId xmlns:p14="http://schemas.microsoft.com/office/powerpoint/2010/main" val="424508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7D2A8B4-869F-4317-93BF-5645C7AEF04B}" type="slidenum">
              <a:rPr lang="da-DK" smtClean="0"/>
              <a:t>6</a:t>
            </a:fld>
            <a:endParaRPr lang="da-DK"/>
          </a:p>
        </p:txBody>
      </p:sp>
    </p:spTree>
    <p:extLst>
      <p:ext uri="{BB962C8B-B14F-4D97-AF65-F5344CB8AC3E}">
        <p14:creationId xmlns:p14="http://schemas.microsoft.com/office/powerpoint/2010/main" val="2744169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7D2A8B4-869F-4317-93BF-5645C7AEF04B}" type="slidenum">
              <a:rPr lang="da-DK" smtClean="0"/>
              <a:t>7</a:t>
            </a:fld>
            <a:endParaRPr lang="da-DK"/>
          </a:p>
        </p:txBody>
      </p:sp>
    </p:spTree>
    <p:extLst>
      <p:ext uri="{BB962C8B-B14F-4D97-AF65-F5344CB8AC3E}">
        <p14:creationId xmlns:p14="http://schemas.microsoft.com/office/powerpoint/2010/main" val="2599246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Emily Gernild exhibiting with Galleri Bo Bjerggaard for Special Projects at CHART 2025</a:t>
            </a:r>
          </a:p>
          <a:p>
            <a:pPr fontAlgn="base"/>
            <a:r>
              <a:rPr lang="en-US" sz="1200" b="0" i="0" kern="1200" dirty="0">
                <a:solidFill>
                  <a:schemeClr val="tx1"/>
                </a:solidFill>
                <a:effectLst/>
                <a:latin typeface="+mn-lt"/>
                <a:ea typeface="+mn-ea"/>
                <a:cs typeface="+mn-cs"/>
              </a:rPr>
              <a:t>Photo by Jan Søndergaard, courtesy of the artist and Galleri Bo Bjerggaard</a:t>
            </a:r>
          </a:p>
          <a:p>
            <a:r>
              <a:rPr lang="da-DK" dirty="0"/>
              <a:t>https://chartartfair.com/journal/news/special-projects-2025</a:t>
            </a:r>
          </a:p>
        </p:txBody>
      </p:sp>
      <p:sp>
        <p:nvSpPr>
          <p:cNvPr id="4" name="Pladsholder til slidenummer 3"/>
          <p:cNvSpPr>
            <a:spLocks noGrp="1"/>
          </p:cNvSpPr>
          <p:nvPr>
            <p:ph type="sldNum" sz="quarter" idx="5"/>
          </p:nvPr>
        </p:nvSpPr>
        <p:spPr/>
        <p:txBody>
          <a:bodyPr/>
          <a:lstStyle/>
          <a:p>
            <a:fld id="{D01D2E82-26D4-4F52-B6C5-A5B9B38A6C44}" type="slidenum">
              <a:rPr lang="da-DK" smtClean="0"/>
              <a:t>8</a:t>
            </a:fld>
            <a:endParaRPr lang="da-DK"/>
          </a:p>
        </p:txBody>
      </p:sp>
    </p:spTree>
    <p:extLst>
      <p:ext uri="{BB962C8B-B14F-4D97-AF65-F5344CB8AC3E}">
        <p14:creationId xmlns:p14="http://schemas.microsoft.com/office/powerpoint/2010/main" val="1115430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t>Emily Gernild:</a:t>
            </a:r>
          </a:p>
          <a:p>
            <a:r>
              <a:rPr lang="en-US" dirty="0"/>
              <a:t>Vanitas. Expectations vs. Reality, 2025</a:t>
            </a:r>
          </a:p>
          <a:p>
            <a:endParaRPr lang="en-US" dirty="0"/>
          </a:p>
          <a:p>
            <a:r>
              <a:rPr lang="en-US" dirty="0"/>
              <a:t>Mixed media</a:t>
            </a:r>
          </a:p>
          <a:p>
            <a:r>
              <a:rPr lang="en-US" dirty="0"/>
              <a:t>170x130 cm</a:t>
            </a:r>
          </a:p>
          <a:p>
            <a:endParaRPr lang="da-DK" dirty="0"/>
          </a:p>
        </p:txBody>
      </p:sp>
      <p:sp>
        <p:nvSpPr>
          <p:cNvPr id="4" name="Pladsholder til slidenummer 3"/>
          <p:cNvSpPr>
            <a:spLocks noGrp="1"/>
          </p:cNvSpPr>
          <p:nvPr>
            <p:ph type="sldNum" sz="quarter" idx="5"/>
          </p:nvPr>
        </p:nvSpPr>
        <p:spPr/>
        <p:txBody>
          <a:bodyPr/>
          <a:lstStyle/>
          <a:p>
            <a:fld id="{D01D2E82-26D4-4F52-B6C5-A5B9B38A6C44}" type="slidenum">
              <a:rPr lang="da-DK" smtClean="0"/>
              <a:t>9</a:t>
            </a:fld>
            <a:endParaRPr lang="da-DK"/>
          </a:p>
        </p:txBody>
      </p:sp>
    </p:spTree>
    <p:extLst>
      <p:ext uri="{BB962C8B-B14F-4D97-AF65-F5344CB8AC3E}">
        <p14:creationId xmlns:p14="http://schemas.microsoft.com/office/powerpoint/2010/main" val="400661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https://oslcontemporary.com/exhibitions/emily-gernild-nagori</a:t>
            </a:r>
          </a:p>
          <a:p>
            <a:endParaRPr lang="da-DK" dirty="0"/>
          </a:p>
          <a:p>
            <a:r>
              <a:rPr lang="en-US" sz="1200" b="0" i="0" kern="1200" dirty="0">
                <a:solidFill>
                  <a:schemeClr val="tx1"/>
                </a:solidFill>
                <a:effectLst/>
                <a:latin typeface="+mn-lt"/>
                <a:ea typeface="+mn-ea"/>
                <a:cs typeface="+mn-cs"/>
              </a:rPr>
              <a:t>Emily Gernild</a:t>
            </a:r>
          </a:p>
          <a:p>
            <a:r>
              <a:rPr lang="en-US" sz="1200" b="0" i="0" kern="1200" dirty="0" err="1">
                <a:solidFill>
                  <a:schemeClr val="tx1"/>
                </a:solidFill>
                <a:effectLst/>
                <a:latin typeface="+mn-lt"/>
                <a:ea typeface="+mn-ea"/>
                <a:cs typeface="+mn-cs"/>
              </a:rPr>
              <a:t>Nagori</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Exhibition opening Thursday 05.06.2025, 18:00-20:00</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NAGORI</a:t>
            </a:r>
          </a:p>
          <a:p>
            <a:r>
              <a:rPr lang="en-US" sz="1200" b="0" i="0" kern="1200" dirty="0">
                <a:solidFill>
                  <a:schemeClr val="tx1"/>
                </a:solidFill>
                <a:effectLst/>
                <a:latin typeface="+mn-lt"/>
                <a:ea typeface="+mn-ea"/>
                <a:cs typeface="+mn-cs"/>
              </a:rPr>
              <a:t>Let’s start with a book.</a:t>
            </a:r>
          </a:p>
          <a:p>
            <a:r>
              <a:rPr lang="en-US" sz="1200" b="0" i="0" kern="1200" dirty="0">
                <a:solidFill>
                  <a:schemeClr val="tx1"/>
                </a:solidFill>
                <a:effectLst/>
                <a:latin typeface="+mn-lt"/>
                <a:ea typeface="+mn-ea"/>
                <a:cs typeface="+mn-cs"/>
              </a:rPr>
              <a:t>Writer Ryoko Sekiguchi tells us that there is a word for that sensation we feel when we know a fruit, a harvest of the earth, is nearing the end of its seasonality. It’s the final taste. The </a:t>
            </a:r>
            <a:r>
              <a:rPr lang="en-US" sz="1200" b="0" i="0" kern="1200" dirty="0" err="1">
                <a:solidFill>
                  <a:schemeClr val="tx1"/>
                </a:solidFill>
                <a:effectLst/>
                <a:latin typeface="+mn-lt"/>
                <a:ea typeface="+mn-ea"/>
                <a:cs typeface="+mn-cs"/>
              </a:rPr>
              <a:t>flavour</a:t>
            </a:r>
            <a:r>
              <a:rPr lang="en-US" sz="1200" b="0" i="0" kern="1200" dirty="0">
                <a:solidFill>
                  <a:schemeClr val="tx1"/>
                </a:solidFill>
                <a:effectLst/>
                <a:latin typeface="+mn-lt"/>
                <a:ea typeface="+mn-ea"/>
                <a:cs typeface="+mn-cs"/>
              </a:rPr>
              <a:t> changes, the scent grows denser. It’s a physical perception, but also an emotional one: we know that soon that fruit will no longer be on our tables. We will miss its taste and the ability to possess it, and it will miss us in return—mutually. The season comes to a close, and something within us prepares to make room for its departure. </a:t>
            </a:r>
            <a:r>
              <a:rPr lang="en-US" sz="1200" b="0" i="1" kern="1200" dirty="0" err="1">
                <a:solidFill>
                  <a:schemeClr val="tx1"/>
                </a:solidFill>
                <a:effectLst/>
                <a:latin typeface="+mn-lt"/>
                <a:ea typeface="+mn-ea"/>
                <a:cs typeface="+mn-cs"/>
              </a:rPr>
              <a:t>Nagori</a:t>
            </a:r>
            <a:r>
              <a:rPr lang="en-US" sz="1200" b="0" i="1" kern="1200" dirty="0">
                <a:solidFill>
                  <a:schemeClr val="tx1"/>
                </a:solidFill>
                <a:effectLst/>
                <a:latin typeface="+mn-lt"/>
                <a:ea typeface="+mn-ea"/>
                <a:cs typeface="+mn-cs"/>
              </a:rPr>
              <a:t>. La </a:t>
            </a:r>
            <a:r>
              <a:rPr lang="en-US" sz="1200" b="0" i="1" kern="1200" dirty="0" err="1">
                <a:solidFill>
                  <a:schemeClr val="tx1"/>
                </a:solidFill>
                <a:effectLst/>
                <a:latin typeface="+mn-lt"/>
                <a:ea typeface="+mn-ea"/>
                <a:cs typeface="+mn-cs"/>
              </a:rPr>
              <a:t>nostalgie</a:t>
            </a:r>
            <a:r>
              <a:rPr lang="en-US" sz="1200" b="0" i="1" kern="1200" dirty="0">
                <a:solidFill>
                  <a:schemeClr val="tx1"/>
                </a:solidFill>
                <a:effectLst/>
                <a:latin typeface="+mn-lt"/>
                <a:ea typeface="+mn-ea"/>
                <a:cs typeface="+mn-cs"/>
              </a:rPr>
              <a:t> de la </a:t>
            </a:r>
            <a:r>
              <a:rPr lang="en-US" sz="1200" b="0" i="1" kern="1200" dirty="0" err="1">
                <a:solidFill>
                  <a:schemeClr val="tx1"/>
                </a:solidFill>
                <a:effectLst/>
                <a:latin typeface="+mn-lt"/>
                <a:ea typeface="+mn-ea"/>
                <a:cs typeface="+mn-cs"/>
              </a:rPr>
              <a:t>saison</a:t>
            </a:r>
            <a:r>
              <a:rPr lang="en-US" sz="1200" b="0" i="1" kern="1200" dirty="0">
                <a:solidFill>
                  <a:schemeClr val="tx1"/>
                </a:solidFill>
                <a:effectLst/>
                <a:latin typeface="+mn-lt"/>
                <a:ea typeface="+mn-ea"/>
                <a:cs typeface="+mn-cs"/>
              </a:rPr>
              <a:t> qui </a:t>
            </a:r>
            <a:r>
              <a:rPr lang="en-US" sz="1200" b="0" i="1" kern="1200" dirty="0" err="1">
                <a:solidFill>
                  <a:schemeClr val="tx1"/>
                </a:solidFill>
                <a:effectLst/>
                <a:latin typeface="+mn-lt"/>
                <a:ea typeface="+mn-ea"/>
                <a:cs typeface="+mn-cs"/>
              </a:rPr>
              <a:t>vient</a:t>
            </a:r>
            <a:r>
              <a:rPr lang="en-US" sz="1200" b="0" i="1" kern="1200" dirty="0">
                <a:solidFill>
                  <a:schemeClr val="tx1"/>
                </a:solidFill>
                <a:effectLst/>
                <a:latin typeface="+mn-lt"/>
                <a:ea typeface="+mn-ea"/>
                <a:cs typeface="+mn-cs"/>
              </a:rPr>
              <a:t> de nous quitter</a:t>
            </a:r>
            <a:r>
              <a:rPr lang="en-US" sz="1200" b="0" i="0" kern="1200" dirty="0">
                <a:solidFill>
                  <a:schemeClr val="tx1"/>
                </a:solidFill>
                <a:effectLst/>
                <a:latin typeface="+mn-lt"/>
                <a:ea typeface="+mn-ea"/>
                <a:cs typeface="+mn-cs"/>
              </a:rPr>
              <a:t> (P.O.L., 2018) by Sekiguchi is not only a book, it is a sensory and emotional adventure through the millenary history of the relationship between human beings, the Earth, and its fruits.</a:t>
            </a:r>
          </a:p>
          <a:p>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Nagori</a:t>
            </a:r>
            <a:r>
              <a:rPr lang="en-US" sz="1200" b="0" i="0" kern="1200" dirty="0">
                <a:solidFill>
                  <a:schemeClr val="tx1"/>
                </a:solidFill>
                <a:effectLst/>
                <a:latin typeface="+mn-lt"/>
                <a:ea typeface="+mn-ea"/>
                <a:cs typeface="+mn-cs"/>
              </a:rPr>
              <a:t>” is also the title of the exhibition by artist Emily Gernild, which presents a series of paintings on canvas imbued with the sensory and symbolic experience of contact with the most extraordinary and mysterious fruits of the earth: citrus. In the work that gives the exhibition its name, a large bright yellow citrus fruit—perhaps a pomelo, genealogical ancestor of the citrus family—is depicted on a wide plate. The bold lines and swirling brushstrokes do not merely describe the fruit but evoke a deep sense of metamorphosis and time. The paint, dense and sinuous, impresses the materiality of change onto the canvas: the fruit seems to become a symbol of a uterine gestation of time itself.</a:t>
            </a:r>
          </a:p>
          <a:p>
            <a:r>
              <a:rPr lang="en-US" sz="1200" b="0" i="0" kern="1200" dirty="0">
                <a:solidFill>
                  <a:schemeClr val="tx1"/>
                </a:solidFill>
                <a:effectLst/>
                <a:latin typeface="+mn-lt"/>
                <a:ea typeface="+mn-ea"/>
                <a:cs typeface="+mn-cs"/>
              </a:rPr>
              <a:t>Citrus fruits become true talismans for other emotional worlds. In </a:t>
            </a:r>
            <a:r>
              <a:rPr lang="en-US" sz="1200" b="0" i="1" kern="1200" dirty="0">
                <a:solidFill>
                  <a:schemeClr val="tx1"/>
                </a:solidFill>
                <a:effectLst/>
                <a:latin typeface="+mn-lt"/>
                <a:ea typeface="+mn-ea"/>
                <a:cs typeface="+mn-cs"/>
              </a:rPr>
              <a:t>Citrus Portal 1</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Citrus Portal 2</a:t>
            </a:r>
            <a:r>
              <a:rPr lang="en-US" sz="1200" b="0" i="0" kern="1200" dirty="0">
                <a:solidFill>
                  <a:schemeClr val="tx1"/>
                </a:solidFill>
                <a:effectLst/>
                <a:latin typeface="+mn-lt"/>
                <a:ea typeface="+mn-ea"/>
                <a:cs typeface="+mn-cs"/>
              </a:rPr>
              <a:t>, both horizontal in format, the shape of the citrus fruit recalls that of an eye: a gaze that travels across different layers of reality. In </a:t>
            </a:r>
            <a:r>
              <a:rPr lang="en-US" sz="1200" b="0" i="1" kern="1200" dirty="0">
                <a:solidFill>
                  <a:schemeClr val="tx1"/>
                </a:solidFill>
                <a:effectLst/>
                <a:latin typeface="+mn-lt"/>
                <a:ea typeface="+mn-ea"/>
                <a:cs typeface="+mn-cs"/>
              </a:rPr>
              <a:t>Lemon Salicifolia</a:t>
            </a:r>
            <a:r>
              <a:rPr lang="en-US" sz="1200" b="0" i="0" kern="1200" dirty="0">
                <a:solidFill>
                  <a:schemeClr val="tx1"/>
                </a:solidFill>
                <a:effectLst/>
                <a:latin typeface="+mn-lt"/>
                <a:ea typeface="+mn-ea"/>
                <a:cs typeface="+mn-cs"/>
              </a:rPr>
              <a:t>, the focus shifts to the verticality of the tree and the uniqueness of this variety, known for its slender leaves that resemble those of a willow. With </a:t>
            </a:r>
            <a:r>
              <a:rPr lang="en-US" sz="1200" b="0" i="1" kern="1200" dirty="0">
                <a:solidFill>
                  <a:schemeClr val="tx1"/>
                </a:solidFill>
                <a:effectLst/>
                <a:latin typeface="+mn-lt"/>
                <a:ea typeface="+mn-ea"/>
                <a:cs typeface="+mn-cs"/>
              </a:rPr>
              <a:t>Delights of the Garden</a:t>
            </a:r>
            <a:r>
              <a:rPr lang="en-US" sz="1200" b="0" i="0" kern="1200" dirty="0">
                <a:solidFill>
                  <a:schemeClr val="tx1"/>
                </a:solidFill>
                <a:effectLst/>
                <a:latin typeface="+mn-lt"/>
                <a:ea typeface="+mn-ea"/>
                <a:cs typeface="+mn-cs"/>
              </a:rPr>
              <a:t>, the still life becomes increasingly rich and elaborate; in </a:t>
            </a:r>
            <a:r>
              <a:rPr lang="en-US" sz="1200" b="0" i="1" kern="1200" dirty="0">
                <a:solidFill>
                  <a:schemeClr val="tx1"/>
                </a:solidFill>
                <a:effectLst/>
                <a:latin typeface="+mn-lt"/>
                <a:ea typeface="+mn-ea"/>
                <a:cs typeface="+mn-cs"/>
              </a:rPr>
              <a:t>The Land of the Lemon Gold</a:t>
            </a:r>
            <a:r>
              <a:rPr lang="en-US" sz="1200" b="0" i="0" kern="1200" dirty="0">
                <a:solidFill>
                  <a:schemeClr val="tx1"/>
                </a:solidFill>
                <a:effectLst/>
                <a:latin typeface="+mn-lt"/>
                <a:ea typeface="+mn-ea"/>
                <a:cs typeface="+mn-cs"/>
              </a:rPr>
              <a:t>, it opens to new earthly delights: flowers, roses, petals, spores, roots. </a:t>
            </a:r>
            <a:r>
              <a:rPr lang="en-US" sz="1200" b="0" i="1" kern="1200" dirty="0">
                <a:solidFill>
                  <a:schemeClr val="tx1"/>
                </a:solidFill>
                <a:effectLst/>
                <a:latin typeface="+mn-lt"/>
                <a:ea typeface="+mn-ea"/>
                <a:cs typeface="+mn-cs"/>
              </a:rPr>
              <a:t>Wild Rose</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Thorns</a:t>
            </a:r>
            <a:r>
              <a:rPr lang="en-US" sz="1200" b="0" i="0" kern="1200" dirty="0">
                <a:solidFill>
                  <a:schemeClr val="tx1"/>
                </a:solidFill>
                <a:effectLst/>
                <a:latin typeface="+mn-lt"/>
                <a:ea typeface="+mn-ea"/>
                <a:cs typeface="+mn-cs"/>
              </a:rPr>
              <a:t> offer close-up views of the rose, from the folds of its petals to the pointed architecture of its thorns. Finally, </a:t>
            </a:r>
            <a:r>
              <a:rPr lang="en-US" sz="1200" b="0" i="1" kern="1200" dirty="0">
                <a:solidFill>
                  <a:schemeClr val="tx1"/>
                </a:solidFill>
                <a:effectLst/>
                <a:latin typeface="+mn-lt"/>
                <a:ea typeface="+mn-ea"/>
                <a:cs typeface="+mn-cs"/>
              </a:rPr>
              <a:t>Compost Poetry</a:t>
            </a:r>
            <a:r>
              <a:rPr lang="en-US" sz="1200" b="0" i="0" kern="1200" dirty="0">
                <a:solidFill>
                  <a:schemeClr val="tx1"/>
                </a:solidFill>
                <a:effectLst/>
                <a:latin typeface="+mn-lt"/>
                <a:ea typeface="+mn-ea"/>
                <a:cs typeface="+mn-cs"/>
              </a:rPr>
              <a:t> speaks to the cyclical life of the earth, while </a:t>
            </a:r>
            <a:r>
              <a:rPr lang="en-US" sz="1200" b="0" i="1" kern="1200" dirty="0">
                <a:solidFill>
                  <a:schemeClr val="tx1"/>
                </a:solidFill>
                <a:effectLst/>
                <a:latin typeface="+mn-lt"/>
                <a:ea typeface="+mn-ea"/>
                <a:cs typeface="+mn-cs"/>
              </a:rPr>
              <a:t>Silver Moon</a:t>
            </a:r>
            <a:r>
              <a:rPr lang="en-US" sz="1200" b="0" i="0" kern="1200" dirty="0">
                <a:solidFill>
                  <a:schemeClr val="tx1"/>
                </a:solidFill>
                <a:effectLst/>
                <a:latin typeface="+mn-lt"/>
                <a:ea typeface="+mn-ea"/>
                <a:cs typeface="+mn-cs"/>
              </a:rPr>
              <a:t> lifts our gaze upward into the night sky, when the earth sleeps.</a:t>
            </a:r>
          </a:p>
          <a:p>
            <a:r>
              <a:rPr lang="en-US" sz="1200" b="0" i="0" kern="1200" dirty="0">
                <a:solidFill>
                  <a:schemeClr val="tx1"/>
                </a:solidFill>
                <a:effectLst/>
                <a:latin typeface="+mn-lt"/>
                <a:ea typeface="+mn-ea"/>
                <a:cs typeface="+mn-cs"/>
              </a:rPr>
              <a:t>In the town of Palmera, between Valencia and Alicante, in it lies the largest open-air citrus collection in the world, or possibly so. With over 500 varieties of citrus, from ancient grafts to new experimental hybrids, this rare garden of citrus biodiversity (</a:t>
            </a:r>
            <a:r>
              <a:rPr lang="en-US" sz="1200" b="0" i="0" kern="1200" dirty="0" err="1">
                <a:solidFill>
                  <a:schemeClr val="tx1"/>
                </a:solidFill>
                <a:effectLst/>
                <a:latin typeface="+mn-lt"/>
                <a:ea typeface="+mn-ea"/>
                <a:cs typeface="+mn-cs"/>
              </a:rPr>
              <a:t>Todolì</a:t>
            </a:r>
            <a:r>
              <a:rPr lang="en-US" sz="1200" b="0" i="0" kern="1200" dirty="0">
                <a:solidFill>
                  <a:schemeClr val="tx1"/>
                </a:solidFill>
                <a:effectLst/>
                <a:latin typeface="+mn-lt"/>
                <a:ea typeface="+mn-ea"/>
                <a:cs typeface="+mn-cs"/>
              </a:rPr>
              <a:t> Citrus </a:t>
            </a:r>
            <a:r>
              <a:rPr lang="en-US" sz="1200" b="0" i="0" kern="1200" dirty="0" err="1">
                <a:solidFill>
                  <a:schemeClr val="tx1"/>
                </a:solidFill>
                <a:effectLst/>
                <a:latin typeface="+mn-lt"/>
                <a:ea typeface="+mn-ea"/>
                <a:cs typeface="+mn-cs"/>
              </a:rPr>
              <a:t>Fundaciò</a:t>
            </a:r>
            <a:r>
              <a:rPr lang="en-US" sz="1200" b="0" i="0" kern="1200" dirty="0">
                <a:solidFill>
                  <a:schemeClr val="tx1"/>
                </a:solidFill>
                <a:effectLst/>
                <a:latin typeface="+mn-lt"/>
                <a:ea typeface="+mn-ea"/>
                <a:cs typeface="+mn-cs"/>
              </a:rPr>
              <a:t>) was created with an educational mission, within the citric world that only appears familiar but is, in truth, boundless. Vicente </a:t>
            </a:r>
            <a:r>
              <a:rPr lang="en-US" sz="1200" b="0" i="0" kern="1200" dirty="0" err="1">
                <a:solidFill>
                  <a:schemeClr val="tx1"/>
                </a:solidFill>
                <a:effectLst/>
                <a:latin typeface="+mn-lt"/>
                <a:ea typeface="+mn-ea"/>
                <a:cs typeface="+mn-cs"/>
              </a:rPr>
              <a:t>Todolí</a:t>
            </a:r>
            <a:r>
              <a:rPr lang="en-US" sz="1200" b="0" i="0" kern="1200" dirty="0">
                <a:solidFill>
                  <a:schemeClr val="tx1"/>
                </a:solidFill>
                <a:effectLst/>
                <a:latin typeface="+mn-lt"/>
                <a:ea typeface="+mn-ea"/>
                <a:cs typeface="+mn-cs"/>
              </a:rPr>
              <a:t>, its founder, was inspired by the Florentine figure of Cosimo de’ Medici, who in 1550 sublimated his love for citrus into a collection as precious as any work of art. Emily Gernild visited the citrus collection in Palmera on three occasions—twice in 2024 and once in 2025—and it was, for her, a revelatory experience: a perfect portal, in tune with her already evident interest in the subject—just think of her </a:t>
            </a:r>
            <a:r>
              <a:rPr lang="en-US" sz="1200" b="0" i="1" kern="1200" dirty="0">
                <a:solidFill>
                  <a:schemeClr val="tx1"/>
                </a:solidFill>
                <a:effectLst/>
                <a:latin typeface="+mn-lt"/>
                <a:ea typeface="+mn-ea"/>
                <a:cs typeface="+mn-cs"/>
              </a:rPr>
              <a:t>Black Lemons</a:t>
            </a:r>
            <a:r>
              <a:rPr lang="en-US" sz="1200" b="0" i="0" kern="1200" dirty="0">
                <a:solidFill>
                  <a:schemeClr val="tx1"/>
                </a:solidFill>
                <a:effectLst/>
                <a:latin typeface="+mn-lt"/>
                <a:ea typeface="+mn-ea"/>
                <a:cs typeface="+mn-cs"/>
              </a:rPr>
              <a:t> exhibition at Schwarz Contemporary in Berlin in 2021. For Emily Gernild the strongest sensation was always the same, living in that garden of earthly delights: the most important one, the extraordinary epiphany in which all the senses awaken at once.</a:t>
            </a:r>
          </a:p>
          <a:p>
            <a:r>
              <a:rPr lang="en-US" sz="1200" b="0" i="0" kern="1200" dirty="0">
                <a:solidFill>
                  <a:schemeClr val="tx1"/>
                </a:solidFill>
                <a:effectLst/>
                <a:latin typeface="+mn-lt"/>
                <a:ea typeface="+mn-ea"/>
                <a:cs typeface="+mn-cs"/>
              </a:rPr>
              <a:t>Emily Gernild leaves a visual imprint of the sensory experience of approaching the citric world, in all its complex whirl of sensations and melancholies. </a:t>
            </a:r>
            <a:r>
              <a:rPr lang="en-US" sz="1200" b="0" i="1" kern="1200" dirty="0" err="1">
                <a:solidFill>
                  <a:schemeClr val="tx1"/>
                </a:solidFill>
                <a:effectLst/>
                <a:latin typeface="+mn-lt"/>
                <a:ea typeface="+mn-ea"/>
                <a:cs typeface="+mn-cs"/>
              </a:rPr>
              <a:t>Nagori</a:t>
            </a:r>
            <a:r>
              <a:rPr lang="en-US" sz="1200" b="0" i="0" kern="1200" dirty="0">
                <a:solidFill>
                  <a:schemeClr val="tx1"/>
                </a:solidFill>
                <a:effectLst/>
                <a:latin typeface="+mn-lt"/>
                <a:ea typeface="+mn-ea"/>
                <a:cs typeface="+mn-cs"/>
              </a:rPr>
              <a:t>, in Japanese, literally means “trace,” and in relation to seasonality it expresses that taste which will never return. This is what can be found in Gernild’s </a:t>
            </a:r>
            <a:r>
              <a:rPr lang="en-US" sz="1200" b="0" i="1" kern="1200" dirty="0" err="1">
                <a:solidFill>
                  <a:schemeClr val="tx1"/>
                </a:solidFill>
                <a:effectLst/>
                <a:latin typeface="+mn-lt"/>
                <a:ea typeface="+mn-ea"/>
                <a:cs typeface="+mn-cs"/>
              </a:rPr>
              <a:t>Nagori</a:t>
            </a:r>
            <a:r>
              <a:rPr lang="en-US" sz="1200" b="0" i="0" kern="1200" dirty="0">
                <a:solidFill>
                  <a:schemeClr val="tx1"/>
                </a:solidFill>
                <a:effectLst/>
                <a:latin typeface="+mn-lt"/>
                <a:ea typeface="+mn-ea"/>
                <a:cs typeface="+mn-cs"/>
              </a:rPr>
              <a:t>: represented through vivid </a:t>
            </a:r>
            <a:r>
              <a:rPr lang="en-US" sz="1200" b="0" i="0" kern="1200" dirty="0" err="1">
                <a:solidFill>
                  <a:schemeClr val="tx1"/>
                </a:solidFill>
                <a:effectLst/>
                <a:latin typeface="+mn-lt"/>
                <a:ea typeface="+mn-ea"/>
                <a:cs typeface="+mn-cs"/>
              </a:rPr>
              <a:t>colours</a:t>
            </a:r>
            <a:r>
              <a:rPr lang="en-US" sz="1200" b="0" i="0" kern="1200" dirty="0">
                <a:solidFill>
                  <a:schemeClr val="tx1"/>
                </a:solidFill>
                <a:effectLst/>
                <a:latin typeface="+mn-lt"/>
                <a:ea typeface="+mn-ea"/>
                <a:cs typeface="+mn-cs"/>
              </a:rPr>
              <a:t> and granitic shadows—traces of the ecstasy of nature perceived through the senses, the mesmerizing gratuity of time, the mysterious elegance of seasonality as it exits the stage, leaving behind a vast void that transforms into a welcoming space for the new.</a:t>
            </a:r>
          </a:p>
          <a:p>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15.05.2025</a:t>
            </a:r>
          </a:p>
          <a:p>
            <a:r>
              <a:rPr lang="en-US" sz="1200" b="0" i="0" kern="1200" dirty="0">
                <a:solidFill>
                  <a:schemeClr val="tx1"/>
                </a:solidFill>
                <a:effectLst/>
                <a:latin typeface="+mn-lt"/>
                <a:ea typeface="+mn-ea"/>
                <a:cs typeface="+mn-cs"/>
              </a:rPr>
              <a:t>Alice Ongaro Sartori</a:t>
            </a:r>
          </a:p>
          <a:p>
            <a:endParaRPr lang="da-DK" dirty="0"/>
          </a:p>
        </p:txBody>
      </p:sp>
      <p:sp>
        <p:nvSpPr>
          <p:cNvPr id="4" name="Pladsholder til slidenummer 3"/>
          <p:cNvSpPr>
            <a:spLocks noGrp="1"/>
          </p:cNvSpPr>
          <p:nvPr>
            <p:ph type="sldNum" sz="quarter" idx="5"/>
          </p:nvPr>
        </p:nvSpPr>
        <p:spPr/>
        <p:txBody>
          <a:bodyPr/>
          <a:lstStyle/>
          <a:p>
            <a:fld id="{D01D2E82-26D4-4F52-B6C5-A5B9B38A6C44}" type="slidenum">
              <a:rPr lang="da-DK" smtClean="0"/>
              <a:t>10</a:t>
            </a:fld>
            <a:endParaRPr lang="da-DK"/>
          </a:p>
        </p:txBody>
      </p:sp>
    </p:spTree>
    <p:extLst>
      <p:ext uri="{BB962C8B-B14F-4D97-AF65-F5344CB8AC3E}">
        <p14:creationId xmlns:p14="http://schemas.microsoft.com/office/powerpoint/2010/main" val="2971367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4CE26-2D12-20F5-6BA6-6B5E53E7DC9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6E9B6264-A7A4-76BA-5C23-C78F353FA6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0732DE73-2508-DCAC-41AA-B2B07FD5A250}"/>
              </a:ext>
            </a:extLst>
          </p:cNvPr>
          <p:cNvSpPr>
            <a:spLocks noGrp="1"/>
          </p:cNvSpPr>
          <p:nvPr>
            <p:ph type="dt" sz="half" idx="10"/>
          </p:nvPr>
        </p:nvSpPr>
        <p:spPr/>
        <p:txBody>
          <a:bodyPr/>
          <a:lstStyle/>
          <a:p>
            <a:fld id="{45148CBE-AF8B-4123-96D0-D88AF84C7BB8}" type="datetimeFigureOut">
              <a:rPr lang="da-DK" smtClean="0"/>
              <a:t>10-09-2025</a:t>
            </a:fld>
            <a:endParaRPr lang="da-DK"/>
          </a:p>
        </p:txBody>
      </p:sp>
      <p:sp>
        <p:nvSpPr>
          <p:cNvPr id="5" name="Pladsholder til sidefod 4">
            <a:extLst>
              <a:ext uri="{FF2B5EF4-FFF2-40B4-BE49-F238E27FC236}">
                <a16:creationId xmlns:a16="http://schemas.microsoft.com/office/drawing/2014/main" id="{544FD33A-620A-A3D6-775B-4DE316ADCF0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5ACA978-C24D-626C-2E9C-386F5592A6CA}"/>
              </a:ext>
            </a:extLst>
          </p:cNvPr>
          <p:cNvSpPr>
            <a:spLocks noGrp="1"/>
          </p:cNvSpPr>
          <p:nvPr>
            <p:ph type="sldNum" sz="quarter" idx="12"/>
          </p:nvPr>
        </p:nvSpPr>
        <p:spPr/>
        <p:txBody>
          <a:bodyPr/>
          <a:lstStyle/>
          <a:p>
            <a:fld id="{DA462247-0ADD-405D-8148-58BD421AFDE2}" type="slidenum">
              <a:rPr lang="da-DK" smtClean="0"/>
              <a:t>‹nr.›</a:t>
            </a:fld>
            <a:endParaRPr lang="da-DK"/>
          </a:p>
        </p:txBody>
      </p:sp>
    </p:spTree>
    <p:extLst>
      <p:ext uri="{BB962C8B-B14F-4D97-AF65-F5344CB8AC3E}">
        <p14:creationId xmlns:p14="http://schemas.microsoft.com/office/powerpoint/2010/main" val="1344331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6DA6A8-3381-1BE3-5AE5-EE16EB26831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800ACE5-5A97-3F7A-6A8E-FEAE0D6C52FD}"/>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5E15313-5E76-7C43-BC8C-C4E358CECEE6}"/>
              </a:ext>
            </a:extLst>
          </p:cNvPr>
          <p:cNvSpPr>
            <a:spLocks noGrp="1"/>
          </p:cNvSpPr>
          <p:nvPr>
            <p:ph type="dt" sz="half" idx="10"/>
          </p:nvPr>
        </p:nvSpPr>
        <p:spPr/>
        <p:txBody>
          <a:bodyPr/>
          <a:lstStyle/>
          <a:p>
            <a:fld id="{45148CBE-AF8B-4123-96D0-D88AF84C7BB8}" type="datetimeFigureOut">
              <a:rPr lang="da-DK" smtClean="0"/>
              <a:t>10-09-2025</a:t>
            </a:fld>
            <a:endParaRPr lang="da-DK"/>
          </a:p>
        </p:txBody>
      </p:sp>
      <p:sp>
        <p:nvSpPr>
          <p:cNvPr id="5" name="Pladsholder til sidefod 4">
            <a:extLst>
              <a:ext uri="{FF2B5EF4-FFF2-40B4-BE49-F238E27FC236}">
                <a16:creationId xmlns:a16="http://schemas.microsoft.com/office/drawing/2014/main" id="{1CBC3235-B304-506E-10AC-D5C8CD97453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72A8211-8EA4-D36B-5A92-1162E1039F5C}"/>
              </a:ext>
            </a:extLst>
          </p:cNvPr>
          <p:cNvSpPr>
            <a:spLocks noGrp="1"/>
          </p:cNvSpPr>
          <p:nvPr>
            <p:ph type="sldNum" sz="quarter" idx="12"/>
          </p:nvPr>
        </p:nvSpPr>
        <p:spPr/>
        <p:txBody>
          <a:bodyPr/>
          <a:lstStyle/>
          <a:p>
            <a:fld id="{DA462247-0ADD-405D-8148-58BD421AFDE2}" type="slidenum">
              <a:rPr lang="da-DK" smtClean="0"/>
              <a:t>‹nr.›</a:t>
            </a:fld>
            <a:endParaRPr lang="da-DK"/>
          </a:p>
        </p:txBody>
      </p:sp>
    </p:spTree>
    <p:extLst>
      <p:ext uri="{BB962C8B-B14F-4D97-AF65-F5344CB8AC3E}">
        <p14:creationId xmlns:p14="http://schemas.microsoft.com/office/powerpoint/2010/main" val="2991175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D610E2E-1E8B-9F7B-4402-CD0AC2F9E93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54CAF9B-E43C-32B1-4E73-085B2CD88A7E}"/>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8AD7B51-58B8-B1BE-FCCA-07830C538FB0}"/>
              </a:ext>
            </a:extLst>
          </p:cNvPr>
          <p:cNvSpPr>
            <a:spLocks noGrp="1"/>
          </p:cNvSpPr>
          <p:nvPr>
            <p:ph type="dt" sz="half" idx="10"/>
          </p:nvPr>
        </p:nvSpPr>
        <p:spPr/>
        <p:txBody>
          <a:bodyPr/>
          <a:lstStyle/>
          <a:p>
            <a:fld id="{45148CBE-AF8B-4123-96D0-D88AF84C7BB8}" type="datetimeFigureOut">
              <a:rPr lang="da-DK" smtClean="0"/>
              <a:t>10-09-2025</a:t>
            </a:fld>
            <a:endParaRPr lang="da-DK"/>
          </a:p>
        </p:txBody>
      </p:sp>
      <p:sp>
        <p:nvSpPr>
          <p:cNvPr id="5" name="Pladsholder til sidefod 4">
            <a:extLst>
              <a:ext uri="{FF2B5EF4-FFF2-40B4-BE49-F238E27FC236}">
                <a16:creationId xmlns:a16="http://schemas.microsoft.com/office/drawing/2014/main" id="{EAC843B9-55A1-83FC-C22E-E47B524B409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F794E51-58FF-37AF-3911-0AA1C9ADCC10}"/>
              </a:ext>
            </a:extLst>
          </p:cNvPr>
          <p:cNvSpPr>
            <a:spLocks noGrp="1"/>
          </p:cNvSpPr>
          <p:nvPr>
            <p:ph type="sldNum" sz="quarter" idx="12"/>
          </p:nvPr>
        </p:nvSpPr>
        <p:spPr/>
        <p:txBody>
          <a:bodyPr/>
          <a:lstStyle/>
          <a:p>
            <a:fld id="{DA462247-0ADD-405D-8148-58BD421AFDE2}" type="slidenum">
              <a:rPr lang="da-DK" smtClean="0"/>
              <a:t>‹nr.›</a:t>
            </a:fld>
            <a:endParaRPr lang="da-DK"/>
          </a:p>
        </p:txBody>
      </p:sp>
    </p:spTree>
    <p:extLst>
      <p:ext uri="{BB962C8B-B14F-4D97-AF65-F5344CB8AC3E}">
        <p14:creationId xmlns:p14="http://schemas.microsoft.com/office/powerpoint/2010/main" val="64352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77F16FC-97D3-470D-8E38-F3F79C0F5495}" type="datetimeFigureOut">
              <a:rPr lang="da-DK" smtClean="0"/>
              <a:t>10-09-2025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72047CF8-19BE-4CB4-95C7-422E3BEDDC8A}" type="slidenum">
              <a:rPr lang="da-DK" smtClean="0"/>
              <a:t>‹nr.›</a:t>
            </a:fld>
            <a:endParaRPr lang="da-DK"/>
          </a:p>
        </p:txBody>
      </p:sp>
    </p:spTree>
    <p:extLst>
      <p:ext uri="{BB962C8B-B14F-4D97-AF65-F5344CB8AC3E}">
        <p14:creationId xmlns:p14="http://schemas.microsoft.com/office/powerpoint/2010/main" val="41011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2C0BD6-09A4-3FBE-F4EE-0DB4097720D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2EBDC30-8416-8C98-A589-979F2BF742C9}"/>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3B6E5A6-DCC4-37A9-9417-D0CEE62239A7}"/>
              </a:ext>
            </a:extLst>
          </p:cNvPr>
          <p:cNvSpPr>
            <a:spLocks noGrp="1"/>
          </p:cNvSpPr>
          <p:nvPr>
            <p:ph type="dt" sz="half" idx="10"/>
          </p:nvPr>
        </p:nvSpPr>
        <p:spPr/>
        <p:txBody>
          <a:bodyPr/>
          <a:lstStyle/>
          <a:p>
            <a:fld id="{45148CBE-AF8B-4123-96D0-D88AF84C7BB8}" type="datetimeFigureOut">
              <a:rPr lang="da-DK" smtClean="0"/>
              <a:t>10-09-2025</a:t>
            </a:fld>
            <a:endParaRPr lang="da-DK"/>
          </a:p>
        </p:txBody>
      </p:sp>
      <p:sp>
        <p:nvSpPr>
          <p:cNvPr id="5" name="Pladsholder til sidefod 4">
            <a:extLst>
              <a:ext uri="{FF2B5EF4-FFF2-40B4-BE49-F238E27FC236}">
                <a16:creationId xmlns:a16="http://schemas.microsoft.com/office/drawing/2014/main" id="{CB3B24EA-B63F-99BE-5409-7AFC57EBAE1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DE2878B-19C3-798B-3A62-90562BD5AB41}"/>
              </a:ext>
            </a:extLst>
          </p:cNvPr>
          <p:cNvSpPr>
            <a:spLocks noGrp="1"/>
          </p:cNvSpPr>
          <p:nvPr>
            <p:ph type="sldNum" sz="quarter" idx="12"/>
          </p:nvPr>
        </p:nvSpPr>
        <p:spPr/>
        <p:txBody>
          <a:bodyPr/>
          <a:lstStyle/>
          <a:p>
            <a:fld id="{DA462247-0ADD-405D-8148-58BD421AFDE2}" type="slidenum">
              <a:rPr lang="da-DK" smtClean="0"/>
              <a:t>‹nr.›</a:t>
            </a:fld>
            <a:endParaRPr lang="da-DK"/>
          </a:p>
        </p:txBody>
      </p:sp>
    </p:spTree>
    <p:extLst>
      <p:ext uri="{BB962C8B-B14F-4D97-AF65-F5344CB8AC3E}">
        <p14:creationId xmlns:p14="http://schemas.microsoft.com/office/powerpoint/2010/main" val="2791930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49AB39-5768-C85F-1AB4-A5D6A9CC3037}"/>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0E9D0E00-2C67-4250-0C5D-E22B8F7929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995D3690-B568-8765-54A7-01BB2DB66B6C}"/>
              </a:ext>
            </a:extLst>
          </p:cNvPr>
          <p:cNvSpPr>
            <a:spLocks noGrp="1"/>
          </p:cNvSpPr>
          <p:nvPr>
            <p:ph type="dt" sz="half" idx="10"/>
          </p:nvPr>
        </p:nvSpPr>
        <p:spPr/>
        <p:txBody>
          <a:bodyPr/>
          <a:lstStyle/>
          <a:p>
            <a:fld id="{45148CBE-AF8B-4123-96D0-D88AF84C7BB8}" type="datetimeFigureOut">
              <a:rPr lang="da-DK" smtClean="0"/>
              <a:t>10-09-2025</a:t>
            </a:fld>
            <a:endParaRPr lang="da-DK"/>
          </a:p>
        </p:txBody>
      </p:sp>
      <p:sp>
        <p:nvSpPr>
          <p:cNvPr id="5" name="Pladsholder til sidefod 4">
            <a:extLst>
              <a:ext uri="{FF2B5EF4-FFF2-40B4-BE49-F238E27FC236}">
                <a16:creationId xmlns:a16="http://schemas.microsoft.com/office/drawing/2014/main" id="{BB1A232E-FC99-8F12-680E-E8269DABFAD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5AA5906-4938-3703-0088-A52EB8B3BD21}"/>
              </a:ext>
            </a:extLst>
          </p:cNvPr>
          <p:cNvSpPr>
            <a:spLocks noGrp="1"/>
          </p:cNvSpPr>
          <p:nvPr>
            <p:ph type="sldNum" sz="quarter" idx="12"/>
          </p:nvPr>
        </p:nvSpPr>
        <p:spPr/>
        <p:txBody>
          <a:bodyPr/>
          <a:lstStyle/>
          <a:p>
            <a:fld id="{DA462247-0ADD-405D-8148-58BD421AFDE2}" type="slidenum">
              <a:rPr lang="da-DK" smtClean="0"/>
              <a:t>‹nr.›</a:t>
            </a:fld>
            <a:endParaRPr lang="da-DK"/>
          </a:p>
        </p:txBody>
      </p:sp>
    </p:spTree>
    <p:extLst>
      <p:ext uri="{BB962C8B-B14F-4D97-AF65-F5344CB8AC3E}">
        <p14:creationId xmlns:p14="http://schemas.microsoft.com/office/powerpoint/2010/main" val="3809039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E6484-A148-6220-5ADF-35C1E1EE11A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756702E-424D-DAB9-73B5-977EF2CF009A}"/>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8C0A0567-92DD-3AB1-C698-A47F59C4596F}"/>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B267497-7AE6-BFE7-6F87-99EAFFAFAF02}"/>
              </a:ext>
            </a:extLst>
          </p:cNvPr>
          <p:cNvSpPr>
            <a:spLocks noGrp="1"/>
          </p:cNvSpPr>
          <p:nvPr>
            <p:ph type="dt" sz="half" idx="10"/>
          </p:nvPr>
        </p:nvSpPr>
        <p:spPr/>
        <p:txBody>
          <a:bodyPr/>
          <a:lstStyle/>
          <a:p>
            <a:fld id="{45148CBE-AF8B-4123-96D0-D88AF84C7BB8}" type="datetimeFigureOut">
              <a:rPr lang="da-DK" smtClean="0"/>
              <a:t>10-09-2025</a:t>
            </a:fld>
            <a:endParaRPr lang="da-DK"/>
          </a:p>
        </p:txBody>
      </p:sp>
      <p:sp>
        <p:nvSpPr>
          <p:cNvPr id="6" name="Pladsholder til sidefod 5">
            <a:extLst>
              <a:ext uri="{FF2B5EF4-FFF2-40B4-BE49-F238E27FC236}">
                <a16:creationId xmlns:a16="http://schemas.microsoft.com/office/drawing/2014/main" id="{88F3D005-E3ED-ADAE-3D72-40DAE6E7C57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16DD862-7699-28A7-FAD6-EC68BA57C421}"/>
              </a:ext>
            </a:extLst>
          </p:cNvPr>
          <p:cNvSpPr>
            <a:spLocks noGrp="1"/>
          </p:cNvSpPr>
          <p:nvPr>
            <p:ph type="sldNum" sz="quarter" idx="12"/>
          </p:nvPr>
        </p:nvSpPr>
        <p:spPr/>
        <p:txBody>
          <a:bodyPr/>
          <a:lstStyle/>
          <a:p>
            <a:fld id="{DA462247-0ADD-405D-8148-58BD421AFDE2}" type="slidenum">
              <a:rPr lang="da-DK" smtClean="0"/>
              <a:t>‹nr.›</a:t>
            </a:fld>
            <a:endParaRPr lang="da-DK"/>
          </a:p>
        </p:txBody>
      </p:sp>
    </p:spTree>
    <p:extLst>
      <p:ext uri="{BB962C8B-B14F-4D97-AF65-F5344CB8AC3E}">
        <p14:creationId xmlns:p14="http://schemas.microsoft.com/office/powerpoint/2010/main" val="2221668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57DE0C-947C-DAD7-3EBF-F56325C0184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9AB07C3-6875-BC56-3847-58B5E3FBCF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6BFADCA4-8015-0325-97A6-A2A185086138}"/>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CE9B716E-3017-4B4C-8953-73F63C25D6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177D7897-DA81-4EC9-BA9B-3EB5A93D6687}"/>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54CC64C3-0D3B-8910-32D9-08D7382F3230}"/>
              </a:ext>
            </a:extLst>
          </p:cNvPr>
          <p:cNvSpPr>
            <a:spLocks noGrp="1"/>
          </p:cNvSpPr>
          <p:nvPr>
            <p:ph type="dt" sz="half" idx="10"/>
          </p:nvPr>
        </p:nvSpPr>
        <p:spPr/>
        <p:txBody>
          <a:bodyPr/>
          <a:lstStyle/>
          <a:p>
            <a:fld id="{45148CBE-AF8B-4123-96D0-D88AF84C7BB8}" type="datetimeFigureOut">
              <a:rPr lang="da-DK" smtClean="0"/>
              <a:t>10-09-2025</a:t>
            </a:fld>
            <a:endParaRPr lang="da-DK"/>
          </a:p>
        </p:txBody>
      </p:sp>
      <p:sp>
        <p:nvSpPr>
          <p:cNvPr id="8" name="Pladsholder til sidefod 7">
            <a:extLst>
              <a:ext uri="{FF2B5EF4-FFF2-40B4-BE49-F238E27FC236}">
                <a16:creationId xmlns:a16="http://schemas.microsoft.com/office/drawing/2014/main" id="{5505317E-DC6F-B487-9185-4F5AA9C0ABC0}"/>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68F57711-6E7B-07B0-5A30-494989E67410}"/>
              </a:ext>
            </a:extLst>
          </p:cNvPr>
          <p:cNvSpPr>
            <a:spLocks noGrp="1"/>
          </p:cNvSpPr>
          <p:nvPr>
            <p:ph type="sldNum" sz="quarter" idx="12"/>
          </p:nvPr>
        </p:nvSpPr>
        <p:spPr/>
        <p:txBody>
          <a:bodyPr/>
          <a:lstStyle/>
          <a:p>
            <a:fld id="{DA462247-0ADD-405D-8148-58BD421AFDE2}" type="slidenum">
              <a:rPr lang="da-DK" smtClean="0"/>
              <a:t>‹nr.›</a:t>
            </a:fld>
            <a:endParaRPr lang="da-DK"/>
          </a:p>
        </p:txBody>
      </p:sp>
    </p:spTree>
    <p:extLst>
      <p:ext uri="{BB962C8B-B14F-4D97-AF65-F5344CB8AC3E}">
        <p14:creationId xmlns:p14="http://schemas.microsoft.com/office/powerpoint/2010/main" val="66284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6C67AE-EA66-3364-B1F4-1DC4B627DA2E}"/>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B0E77812-83CB-7319-11DC-9828EDE43324}"/>
              </a:ext>
            </a:extLst>
          </p:cNvPr>
          <p:cNvSpPr>
            <a:spLocks noGrp="1"/>
          </p:cNvSpPr>
          <p:nvPr>
            <p:ph type="dt" sz="half" idx="10"/>
          </p:nvPr>
        </p:nvSpPr>
        <p:spPr/>
        <p:txBody>
          <a:bodyPr/>
          <a:lstStyle/>
          <a:p>
            <a:fld id="{45148CBE-AF8B-4123-96D0-D88AF84C7BB8}" type="datetimeFigureOut">
              <a:rPr lang="da-DK" smtClean="0"/>
              <a:t>10-09-2025</a:t>
            </a:fld>
            <a:endParaRPr lang="da-DK"/>
          </a:p>
        </p:txBody>
      </p:sp>
      <p:sp>
        <p:nvSpPr>
          <p:cNvPr id="4" name="Pladsholder til sidefod 3">
            <a:extLst>
              <a:ext uri="{FF2B5EF4-FFF2-40B4-BE49-F238E27FC236}">
                <a16:creationId xmlns:a16="http://schemas.microsoft.com/office/drawing/2014/main" id="{EE378BA6-58D9-067A-5267-21CDCA2B3CA7}"/>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D61CFB7B-55F2-8A73-F026-02FEC3638A4D}"/>
              </a:ext>
            </a:extLst>
          </p:cNvPr>
          <p:cNvSpPr>
            <a:spLocks noGrp="1"/>
          </p:cNvSpPr>
          <p:nvPr>
            <p:ph type="sldNum" sz="quarter" idx="12"/>
          </p:nvPr>
        </p:nvSpPr>
        <p:spPr/>
        <p:txBody>
          <a:bodyPr/>
          <a:lstStyle/>
          <a:p>
            <a:fld id="{DA462247-0ADD-405D-8148-58BD421AFDE2}" type="slidenum">
              <a:rPr lang="da-DK" smtClean="0"/>
              <a:t>‹nr.›</a:t>
            </a:fld>
            <a:endParaRPr lang="da-DK"/>
          </a:p>
        </p:txBody>
      </p:sp>
    </p:spTree>
    <p:extLst>
      <p:ext uri="{BB962C8B-B14F-4D97-AF65-F5344CB8AC3E}">
        <p14:creationId xmlns:p14="http://schemas.microsoft.com/office/powerpoint/2010/main" val="3896881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6C27072-422A-0F59-59E7-501EB96FC476}"/>
              </a:ext>
            </a:extLst>
          </p:cNvPr>
          <p:cNvSpPr>
            <a:spLocks noGrp="1"/>
          </p:cNvSpPr>
          <p:nvPr>
            <p:ph type="dt" sz="half" idx="10"/>
          </p:nvPr>
        </p:nvSpPr>
        <p:spPr/>
        <p:txBody>
          <a:bodyPr/>
          <a:lstStyle/>
          <a:p>
            <a:fld id="{45148CBE-AF8B-4123-96D0-D88AF84C7BB8}" type="datetimeFigureOut">
              <a:rPr lang="da-DK" smtClean="0"/>
              <a:t>10-09-2025</a:t>
            </a:fld>
            <a:endParaRPr lang="da-DK"/>
          </a:p>
        </p:txBody>
      </p:sp>
      <p:sp>
        <p:nvSpPr>
          <p:cNvPr id="3" name="Pladsholder til sidefod 2">
            <a:extLst>
              <a:ext uri="{FF2B5EF4-FFF2-40B4-BE49-F238E27FC236}">
                <a16:creationId xmlns:a16="http://schemas.microsoft.com/office/drawing/2014/main" id="{92206D92-2F7E-09CE-48FD-B6523A41C38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E141C385-FC80-EBC5-BC8D-FBAF57994833}"/>
              </a:ext>
            </a:extLst>
          </p:cNvPr>
          <p:cNvSpPr>
            <a:spLocks noGrp="1"/>
          </p:cNvSpPr>
          <p:nvPr>
            <p:ph type="sldNum" sz="quarter" idx="12"/>
          </p:nvPr>
        </p:nvSpPr>
        <p:spPr/>
        <p:txBody>
          <a:bodyPr/>
          <a:lstStyle/>
          <a:p>
            <a:fld id="{DA462247-0ADD-405D-8148-58BD421AFDE2}" type="slidenum">
              <a:rPr lang="da-DK" smtClean="0"/>
              <a:t>‹nr.›</a:t>
            </a:fld>
            <a:endParaRPr lang="da-DK"/>
          </a:p>
        </p:txBody>
      </p:sp>
    </p:spTree>
    <p:extLst>
      <p:ext uri="{BB962C8B-B14F-4D97-AF65-F5344CB8AC3E}">
        <p14:creationId xmlns:p14="http://schemas.microsoft.com/office/powerpoint/2010/main" val="3532233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48B09A-9761-C7BA-8157-67974AE146D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2BA335F2-58E8-9654-EA50-0C89DDDA49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B9A20993-2045-B645-31EF-9FEC38DFB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AB740F5-9260-C05F-C689-A36951586A4A}"/>
              </a:ext>
            </a:extLst>
          </p:cNvPr>
          <p:cNvSpPr>
            <a:spLocks noGrp="1"/>
          </p:cNvSpPr>
          <p:nvPr>
            <p:ph type="dt" sz="half" idx="10"/>
          </p:nvPr>
        </p:nvSpPr>
        <p:spPr/>
        <p:txBody>
          <a:bodyPr/>
          <a:lstStyle/>
          <a:p>
            <a:fld id="{45148CBE-AF8B-4123-96D0-D88AF84C7BB8}" type="datetimeFigureOut">
              <a:rPr lang="da-DK" smtClean="0"/>
              <a:t>10-09-2025</a:t>
            </a:fld>
            <a:endParaRPr lang="da-DK"/>
          </a:p>
        </p:txBody>
      </p:sp>
      <p:sp>
        <p:nvSpPr>
          <p:cNvPr id="6" name="Pladsholder til sidefod 5">
            <a:extLst>
              <a:ext uri="{FF2B5EF4-FFF2-40B4-BE49-F238E27FC236}">
                <a16:creationId xmlns:a16="http://schemas.microsoft.com/office/drawing/2014/main" id="{48A89C07-A0A5-E9A9-5C76-0F9F0F05693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A303646-0EE3-EC06-94C7-04D113CC2870}"/>
              </a:ext>
            </a:extLst>
          </p:cNvPr>
          <p:cNvSpPr>
            <a:spLocks noGrp="1"/>
          </p:cNvSpPr>
          <p:nvPr>
            <p:ph type="sldNum" sz="quarter" idx="12"/>
          </p:nvPr>
        </p:nvSpPr>
        <p:spPr/>
        <p:txBody>
          <a:bodyPr/>
          <a:lstStyle/>
          <a:p>
            <a:fld id="{DA462247-0ADD-405D-8148-58BD421AFDE2}" type="slidenum">
              <a:rPr lang="da-DK" smtClean="0"/>
              <a:t>‹nr.›</a:t>
            </a:fld>
            <a:endParaRPr lang="da-DK"/>
          </a:p>
        </p:txBody>
      </p:sp>
    </p:spTree>
    <p:extLst>
      <p:ext uri="{BB962C8B-B14F-4D97-AF65-F5344CB8AC3E}">
        <p14:creationId xmlns:p14="http://schemas.microsoft.com/office/powerpoint/2010/main" val="291921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78E00-E409-50F6-CD76-0570CE6284B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3F04BA6-1997-CDDE-1FB7-EF050BC838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90128994-D933-3969-9F38-8FAC9822FE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4B97A3C-CBFE-E71B-FC1D-D3C68FC9B994}"/>
              </a:ext>
            </a:extLst>
          </p:cNvPr>
          <p:cNvSpPr>
            <a:spLocks noGrp="1"/>
          </p:cNvSpPr>
          <p:nvPr>
            <p:ph type="dt" sz="half" idx="10"/>
          </p:nvPr>
        </p:nvSpPr>
        <p:spPr/>
        <p:txBody>
          <a:bodyPr/>
          <a:lstStyle/>
          <a:p>
            <a:fld id="{45148CBE-AF8B-4123-96D0-D88AF84C7BB8}" type="datetimeFigureOut">
              <a:rPr lang="da-DK" smtClean="0"/>
              <a:t>10-09-2025</a:t>
            </a:fld>
            <a:endParaRPr lang="da-DK"/>
          </a:p>
        </p:txBody>
      </p:sp>
      <p:sp>
        <p:nvSpPr>
          <p:cNvPr id="6" name="Pladsholder til sidefod 5">
            <a:extLst>
              <a:ext uri="{FF2B5EF4-FFF2-40B4-BE49-F238E27FC236}">
                <a16:creationId xmlns:a16="http://schemas.microsoft.com/office/drawing/2014/main" id="{D9951355-5230-E98E-364E-ABB4D4DEA4A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DC34BA8-AB38-94B6-2554-2565059B2776}"/>
              </a:ext>
            </a:extLst>
          </p:cNvPr>
          <p:cNvSpPr>
            <a:spLocks noGrp="1"/>
          </p:cNvSpPr>
          <p:nvPr>
            <p:ph type="sldNum" sz="quarter" idx="12"/>
          </p:nvPr>
        </p:nvSpPr>
        <p:spPr/>
        <p:txBody>
          <a:bodyPr/>
          <a:lstStyle/>
          <a:p>
            <a:fld id="{DA462247-0ADD-405D-8148-58BD421AFDE2}" type="slidenum">
              <a:rPr lang="da-DK" smtClean="0"/>
              <a:t>‹nr.›</a:t>
            </a:fld>
            <a:endParaRPr lang="da-DK"/>
          </a:p>
        </p:txBody>
      </p:sp>
    </p:spTree>
    <p:extLst>
      <p:ext uri="{BB962C8B-B14F-4D97-AF65-F5344CB8AC3E}">
        <p14:creationId xmlns:p14="http://schemas.microsoft.com/office/powerpoint/2010/main" val="3277867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9C6A5B6-820C-F33D-2A04-C43E758FD6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921485E-8D72-A878-32F2-19186C5E0C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64BE9A3-61AF-EC03-7C0B-46C0B68E03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148CBE-AF8B-4123-96D0-D88AF84C7BB8}" type="datetimeFigureOut">
              <a:rPr lang="da-DK" smtClean="0"/>
              <a:t>10-09-2025</a:t>
            </a:fld>
            <a:endParaRPr lang="da-DK"/>
          </a:p>
        </p:txBody>
      </p:sp>
      <p:sp>
        <p:nvSpPr>
          <p:cNvPr id="5" name="Pladsholder til sidefod 4">
            <a:extLst>
              <a:ext uri="{FF2B5EF4-FFF2-40B4-BE49-F238E27FC236}">
                <a16:creationId xmlns:a16="http://schemas.microsoft.com/office/drawing/2014/main" id="{19DA1212-8534-25AA-BE83-9EEDB27F88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3A2D46E5-AD54-8F5F-A6F8-A4BAE39F95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462247-0ADD-405D-8148-58BD421AFDE2}" type="slidenum">
              <a:rPr lang="da-DK" smtClean="0"/>
              <a:t>‹nr.›</a:t>
            </a:fld>
            <a:endParaRPr lang="da-DK"/>
          </a:p>
        </p:txBody>
      </p:sp>
    </p:spTree>
    <p:extLst>
      <p:ext uri="{BB962C8B-B14F-4D97-AF65-F5344CB8AC3E}">
        <p14:creationId xmlns:p14="http://schemas.microsoft.com/office/powerpoint/2010/main" val="4129229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F16FC-97D3-470D-8E38-F3F79C0F5495}" type="datetimeFigureOut">
              <a:rPr lang="da-DK" smtClean="0"/>
              <a:t>10-09-2025</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47CF8-19BE-4CB4-95C7-422E3BEDDC8A}" type="slidenum">
              <a:rPr lang="da-DK" smtClean="0"/>
              <a:t>‹nr.›</a:t>
            </a:fld>
            <a:endParaRPr lang="da-DK"/>
          </a:p>
        </p:txBody>
      </p:sp>
    </p:spTree>
    <p:extLst>
      <p:ext uri="{BB962C8B-B14F-4D97-AF65-F5344CB8AC3E}">
        <p14:creationId xmlns:p14="http://schemas.microsoft.com/office/powerpoint/2010/main" val="2892137973"/>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B0D"/>
        </a:solidFill>
        <a:effectLst/>
      </p:bgPr>
    </p:bg>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9BF79A2D-C5DE-786B-2CE7-5DC6205D2499}"/>
              </a:ext>
            </a:extLst>
          </p:cNvPr>
          <p:cNvPicPr>
            <a:picLocks noChangeAspect="1"/>
          </p:cNvPicPr>
          <p:nvPr/>
        </p:nvPicPr>
        <p:blipFill>
          <a:blip r:embed="rId3"/>
          <a:stretch>
            <a:fillRect/>
          </a:stretch>
        </p:blipFill>
        <p:spPr>
          <a:xfrm>
            <a:off x="2667000" y="0"/>
            <a:ext cx="6858000" cy="6858000"/>
          </a:xfrm>
          <a:prstGeom prst="rect">
            <a:avLst/>
          </a:prstGeom>
        </p:spPr>
      </p:pic>
      <p:sp>
        <p:nvSpPr>
          <p:cNvPr id="2" name="Titel 1">
            <a:extLst>
              <a:ext uri="{FF2B5EF4-FFF2-40B4-BE49-F238E27FC236}">
                <a16:creationId xmlns:a16="http://schemas.microsoft.com/office/drawing/2014/main" id="{08991C65-324F-AB96-75C8-FA0E6D97E6DF}"/>
              </a:ext>
            </a:extLst>
          </p:cNvPr>
          <p:cNvSpPr>
            <a:spLocks noGrp="1"/>
          </p:cNvSpPr>
          <p:nvPr>
            <p:ph type="ctrTitle"/>
          </p:nvPr>
        </p:nvSpPr>
        <p:spPr>
          <a:xfrm>
            <a:off x="6727371" y="4249783"/>
            <a:ext cx="5464629" cy="2420099"/>
          </a:xfrm>
        </p:spPr>
        <p:txBody>
          <a:bodyPr>
            <a:normAutofit/>
          </a:bodyPr>
          <a:lstStyle/>
          <a:p>
            <a:pPr algn="l"/>
            <a:r>
              <a:rPr lang="da-DK" sz="11500" dirty="0">
                <a:ln w="22225">
                  <a:solidFill>
                    <a:schemeClr val="tx1"/>
                  </a:solidFill>
                  <a:miter lim="800000"/>
                </a:ln>
                <a:noFill/>
                <a:highlight>
                  <a:srgbClr val="FFCB0D"/>
                </a:highlight>
              </a:rPr>
              <a:t> Citroner</a:t>
            </a:r>
          </a:p>
        </p:txBody>
      </p:sp>
      <p:sp>
        <p:nvSpPr>
          <p:cNvPr id="3" name="Undertitel 2">
            <a:extLst>
              <a:ext uri="{FF2B5EF4-FFF2-40B4-BE49-F238E27FC236}">
                <a16:creationId xmlns:a16="http://schemas.microsoft.com/office/drawing/2014/main" id="{B869765D-11AD-C724-2234-40D4D3D185B8}"/>
              </a:ext>
            </a:extLst>
          </p:cNvPr>
          <p:cNvSpPr>
            <a:spLocks noGrp="1"/>
          </p:cNvSpPr>
          <p:nvPr>
            <p:ph type="subTitle" idx="1"/>
          </p:nvPr>
        </p:nvSpPr>
        <p:spPr>
          <a:xfrm>
            <a:off x="544286" y="2709459"/>
            <a:ext cx="5649686" cy="1202995"/>
          </a:xfrm>
        </p:spPr>
        <p:txBody>
          <a:bodyPr>
            <a:normAutofit/>
          </a:bodyPr>
          <a:lstStyle/>
          <a:p>
            <a:pPr algn="r"/>
            <a:r>
              <a:rPr lang="da-DK" sz="3200" dirty="0">
                <a:highlight>
                  <a:srgbClr val="FFCB0D"/>
                </a:highlight>
              </a:rPr>
              <a:t>Citroner </a:t>
            </a:r>
            <a:r>
              <a:rPr lang="da-DK" sz="3200" dirty="0">
                <a:highlight>
                  <a:srgbClr val="FFCB0D"/>
                </a:highlight>
                <a:latin typeface="Century Gothic" panose="020B0502020202020204" pitchFamily="34" charset="0"/>
              </a:rPr>
              <a:t>│</a:t>
            </a:r>
            <a:r>
              <a:rPr lang="da-DK" sz="3200" dirty="0">
                <a:highlight>
                  <a:srgbClr val="FFCB0D"/>
                </a:highlight>
              </a:rPr>
              <a:t> Dybde og stoflighed         </a:t>
            </a:r>
          </a:p>
        </p:txBody>
      </p:sp>
    </p:spTree>
    <p:extLst>
      <p:ext uri="{BB962C8B-B14F-4D97-AF65-F5344CB8AC3E}">
        <p14:creationId xmlns:p14="http://schemas.microsoft.com/office/powerpoint/2010/main" val="13616417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gori">
            <a:extLst>
              <a:ext uri="{FF2B5EF4-FFF2-40B4-BE49-F238E27FC236}">
                <a16:creationId xmlns:a16="http://schemas.microsoft.com/office/drawing/2014/main" id="{4EDFD57A-2E6D-B0F9-45BB-6632A5B950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 r="-1"/>
          <a:stretch/>
        </p:blipFill>
        <p:spPr bwMode="auto">
          <a:xfrm>
            <a:off x="-33051" y="373566"/>
            <a:ext cx="9899038" cy="6110868"/>
          </a:xfrm>
          <a:prstGeom prst="rect">
            <a:avLst/>
          </a:prstGeom>
          <a:noFill/>
          <a:extLst>
            <a:ext uri="{909E8E84-426E-40DD-AFC4-6F175D3DCCD1}">
              <a14:hiddenFill xmlns:a14="http://schemas.microsoft.com/office/drawing/2010/main">
                <a:solidFill>
                  <a:srgbClr val="FFFFFF"/>
                </a:solidFill>
              </a14:hiddenFill>
            </a:ext>
          </a:extLst>
        </p:spPr>
      </p:pic>
      <p:sp>
        <p:nvSpPr>
          <p:cNvPr id="2" name="Tekstfelt 1">
            <a:extLst>
              <a:ext uri="{FF2B5EF4-FFF2-40B4-BE49-F238E27FC236}">
                <a16:creationId xmlns:a16="http://schemas.microsoft.com/office/drawing/2014/main" id="{47A6FC84-97EB-B138-350C-1FC6794AEE40}"/>
              </a:ext>
            </a:extLst>
          </p:cNvPr>
          <p:cNvSpPr txBox="1"/>
          <p:nvPr/>
        </p:nvSpPr>
        <p:spPr>
          <a:xfrm>
            <a:off x="10135414" y="5273774"/>
            <a:ext cx="1947817" cy="1477328"/>
          </a:xfrm>
          <a:prstGeom prst="rect">
            <a:avLst/>
          </a:prstGeom>
          <a:noFill/>
          <a:ln>
            <a:solidFill>
              <a:schemeClr val="tx1"/>
            </a:solidFill>
          </a:ln>
        </p:spPr>
        <p:txBody>
          <a:bodyPr wrap="square" rtlCol="0">
            <a:spAutoFit/>
          </a:bodyPr>
          <a:lstStyle/>
          <a:p>
            <a:r>
              <a:rPr lang="en-US" dirty="0"/>
              <a:t>Emily Gernild:</a:t>
            </a:r>
          </a:p>
          <a:p>
            <a:r>
              <a:rPr lang="en-US" dirty="0" err="1"/>
              <a:t>Nagori</a:t>
            </a:r>
            <a:r>
              <a:rPr lang="en-US" dirty="0"/>
              <a:t>, 2025</a:t>
            </a:r>
          </a:p>
          <a:p>
            <a:endParaRPr lang="en-US" dirty="0"/>
          </a:p>
          <a:p>
            <a:r>
              <a:rPr lang="en-US" dirty="0"/>
              <a:t>Mixed media on canvas</a:t>
            </a:r>
          </a:p>
        </p:txBody>
      </p:sp>
      <p:sp>
        <p:nvSpPr>
          <p:cNvPr id="3" name="Tekstfelt 2">
            <a:extLst>
              <a:ext uri="{FF2B5EF4-FFF2-40B4-BE49-F238E27FC236}">
                <a16:creationId xmlns:a16="http://schemas.microsoft.com/office/drawing/2014/main" id="{B835D199-E91E-05C1-810D-54226BD7724A}"/>
              </a:ext>
            </a:extLst>
          </p:cNvPr>
          <p:cNvSpPr txBox="1"/>
          <p:nvPr/>
        </p:nvSpPr>
        <p:spPr>
          <a:xfrm>
            <a:off x="10135413" y="1045882"/>
            <a:ext cx="1947817" cy="3970318"/>
          </a:xfrm>
          <a:prstGeom prst="rect">
            <a:avLst/>
          </a:prstGeom>
          <a:noFill/>
          <a:ln>
            <a:solidFill>
              <a:schemeClr val="tx1"/>
            </a:solidFill>
          </a:ln>
        </p:spPr>
        <p:txBody>
          <a:bodyPr wrap="square" rtlCol="0">
            <a:spAutoFit/>
          </a:bodyPr>
          <a:lstStyle/>
          <a:p>
            <a:r>
              <a:rPr lang="da-DK" dirty="0"/>
              <a:t>Realistisk gengivelse? – symbolsk betydning? –</a:t>
            </a:r>
          </a:p>
          <a:p>
            <a:r>
              <a:rPr lang="da-DK" dirty="0"/>
              <a:t> </a:t>
            </a:r>
          </a:p>
          <a:p>
            <a:r>
              <a:rPr lang="da-DK" dirty="0"/>
              <a:t>Stoflighed gennem materialet og farvernes intensitet – </a:t>
            </a:r>
          </a:p>
          <a:p>
            <a:r>
              <a:rPr lang="da-DK" dirty="0"/>
              <a:t>det lyse og lette – det tunge (harelim og hørlærred)</a:t>
            </a:r>
          </a:p>
        </p:txBody>
      </p:sp>
    </p:spTree>
    <p:extLst>
      <p:ext uri="{BB962C8B-B14F-4D97-AF65-F5344CB8AC3E}">
        <p14:creationId xmlns:p14="http://schemas.microsoft.com/office/powerpoint/2010/main" val="700089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58D03-253A-8707-ABCA-11EAEEA1A8EF}"/>
              </a:ext>
            </a:extLst>
          </p:cNvPr>
          <p:cNvSpPr>
            <a:spLocks noGrp="1"/>
          </p:cNvSpPr>
          <p:nvPr>
            <p:ph type="title"/>
          </p:nvPr>
        </p:nvSpPr>
        <p:spPr>
          <a:solidFill>
            <a:srgbClr val="FFD539"/>
          </a:solidFill>
        </p:spPr>
        <p:txBody>
          <a:bodyPr/>
          <a:lstStyle/>
          <a:p>
            <a:r>
              <a:rPr lang="da-DK" dirty="0">
                <a:solidFill>
                  <a:schemeClr val="accent1">
                    <a:lumMod val="75000"/>
                  </a:schemeClr>
                </a:solidFill>
              </a:rPr>
              <a:t>NAGORI</a:t>
            </a:r>
          </a:p>
        </p:txBody>
      </p:sp>
      <p:sp>
        <p:nvSpPr>
          <p:cNvPr id="3" name="Pladsholder til indhold 2">
            <a:extLst>
              <a:ext uri="{FF2B5EF4-FFF2-40B4-BE49-F238E27FC236}">
                <a16:creationId xmlns:a16="http://schemas.microsoft.com/office/drawing/2014/main" id="{71142468-15A7-13E0-BFA4-856FFDC2B336}"/>
              </a:ext>
            </a:extLst>
          </p:cNvPr>
          <p:cNvSpPr>
            <a:spLocks noGrp="1"/>
          </p:cNvSpPr>
          <p:nvPr>
            <p:ph idx="1"/>
          </p:nvPr>
        </p:nvSpPr>
        <p:spPr>
          <a:xfrm>
            <a:off x="838200" y="1825624"/>
            <a:ext cx="10515600" cy="4808855"/>
          </a:xfrm>
        </p:spPr>
        <p:txBody>
          <a:bodyPr>
            <a:normAutofit fontScale="77500" lnSpcReduction="20000"/>
          </a:bodyPr>
          <a:lstStyle/>
          <a:p>
            <a:r>
              <a:rPr lang="en-US" dirty="0">
                <a:solidFill>
                  <a:schemeClr val="accent1">
                    <a:lumMod val="75000"/>
                  </a:schemeClr>
                </a:solidFill>
              </a:rPr>
              <a:t>Let’s start with a book. Writer Ryoko Sekiguchi tells us that </a:t>
            </a:r>
            <a:r>
              <a:rPr lang="en-US" b="1" dirty="0">
                <a:solidFill>
                  <a:schemeClr val="accent1">
                    <a:lumMod val="75000"/>
                  </a:schemeClr>
                </a:solidFill>
              </a:rPr>
              <a:t>there is a word for that sensation we feel when we know a fruit, a harvest of the earth, is nearing the end of its seasonality. It’s the final taste. The </a:t>
            </a:r>
            <a:r>
              <a:rPr lang="en-US" b="1" dirty="0" err="1">
                <a:solidFill>
                  <a:schemeClr val="accent1">
                    <a:lumMod val="75000"/>
                  </a:schemeClr>
                </a:solidFill>
              </a:rPr>
              <a:t>flavour</a:t>
            </a:r>
            <a:r>
              <a:rPr lang="en-US" b="1" dirty="0">
                <a:solidFill>
                  <a:schemeClr val="accent1">
                    <a:lumMod val="75000"/>
                  </a:schemeClr>
                </a:solidFill>
              </a:rPr>
              <a:t> changes, the scent grows denser. It’s a physical perception, but also an emotional one: we know that soon that fruit will no longer be on our tables. We will miss its taste and the ability to possess it, and it will miss us in return—mutually. The season comes to a close, and something within us prepares to make room for its departure. </a:t>
            </a:r>
            <a:r>
              <a:rPr lang="en-US" b="1" i="1" dirty="0" err="1">
                <a:solidFill>
                  <a:schemeClr val="accent1">
                    <a:lumMod val="75000"/>
                  </a:schemeClr>
                </a:solidFill>
              </a:rPr>
              <a:t>Nagori</a:t>
            </a:r>
            <a:r>
              <a:rPr lang="en-US" b="1" i="1" dirty="0">
                <a:solidFill>
                  <a:schemeClr val="accent1">
                    <a:lumMod val="75000"/>
                  </a:schemeClr>
                </a:solidFill>
              </a:rPr>
              <a:t>. </a:t>
            </a:r>
            <a:r>
              <a:rPr lang="en-US" i="1" dirty="0">
                <a:solidFill>
                  <a:schemeClr val="accent1">
                    <a:lumMod val="75000"/>
                  </a:schemeClr>
                </a:solidFill>
              </a:rPr>
              <a:t>La </a:t>
            </a:r>
            <a:r>
              <a:rPr lang="en-US" i="1" dirty="0" err="1">
                <a:solidFill>
                  <a:schemeClr val="accent1">
                    <a:lumMod val="75000"/>
                  </a:schemeClr>
                </a:solidFill>
              </a:rPr>
              <a:t>nostalgie</a:t>
            </a:r>
            <a:r>
              <a:rPr lang="en-US" i="1" dirty="0">
                <a:solidFill>
                  <a:schemeClr val="accent1">
                    <a:lumMod val="75000"/>
                  </a:schemeClr>
                </a:solidFill>
              </a:rPr>
              <a:t> de la </a:t>
            </a:r>
            <a:r>
              <a:rPr lang="en-US" i="1" dirty="0" err="1">
                <a:solidFill>
                  <a:schemeClr val="accent1">
                    <a:lumMod val="75000"/>
                  </a:schemeClr>
                </a:solidFill>
              </a:rPr>
              <a:t>saison</a:t>
            </a:r>
            <a:r>
              <a:rPr lang="en-US" i="1" dirty="0">
                <a:solidFill>
                  <a:schemeClr val="accent1">
                    <a:lumMod val="75000"/>
                  </a:schemeClr>
                </a:solidFill>
              </a:rPr>
              <a:t> qui </a:t>
            </a:r>
            <a:r>
              <a:rPr lang="en-US" i="1" dirty="0" err="1">
                <a:solidFill>
                  <a:schemeClr val="accent1">
                    <a:lumMod val="75000"/>
                  </a:schemeClr>
                </a:solidFill>
              </a:rPr>
              <a:t>vient</a:t>
            </a:r>
            <a:r>
              <a:rPr lang="en-US" i="1" dirty="0">
                <a:solidFill>
                  <a:schemeClr val="accent1">
                    <a:lumMod val="75000"/>
                  </a:schemeClr>
                </a:solidFill>
              </a:rPr>
              <a:t> de nous quitter</a:t>
            </a:r>
            <a:r>
              <a:rPr lang="en-US" dirty="0">
                <a:solidFill>
                  <a:schemeClr val="accent1">
                    <a:lumMod val="75000"/>
                  </a:schemeClr>
                </a:solidFill>
              </a:rPr>
              <a:t> (P.O.L., 2018) by Sekiguchi is not only a book, it is a sensory and emotional adventure through the millenary history of the relationship between human beings, the Earth, and its fruits.</a:t>
            </a:r>
          </a:p>
          <a:p>
            <a:r>
              <a:rPr lang="en-US" dirty="0">
                <a:solidFill>
                  <a:schemeClr val="accent1">
                    <a:lumMod val="75000"/>
                  </a:schemeClr>
                </a:solidFill>
              </a:rPr>
              <a:t>“</a:t>
            </a:r>
            <a:r>
              <a:rPr lang="en-US" dirty="0" err="1">
                <a:solidFill>
                  <a:schemeClr val="accent1">
                    <a:lumMod val="75000"/>
                  </a:schemeClr>
                </a:solidFill>
              </a:rPr>
              <a:t>Nagori</a:t>
            </a:r>
            <a:r>
              <a:rPr lang="en-US" dirty="0">
                <a:solidFill>
                  <a:schemeClr val="accent1">
                    <a:lumMod val="75000"/>
                  </a:schemeClr>
                </a:solidFill>
              </a:rPr>
              <a:t>” is also the title of the exhibition by artist Emily Gernild, which presents </a:t>
            </a:r>
            <a:r>
              <a:rPr lang="en-US" b="1" dirty="0">
                <a:solidFill>
                  <a:schemeClr val="accent1">
                    <a:lumMod val="75000"/>
                  </a:schemeClr>
                </a:solidFill>
              </a:rPr>
              <a:t>a series of paintings on canvas imbued with the sensory and symbolic experience of contact with the most extraordinary and mysterious fruits of the earth: citrus. </a:t>
            </a:r>
            <a:r>
              <a:rPr lang="en-US" dirty="0">
                <a:solidFill>
                  <a:schemeClr val="accent1">
                    <a:lumMod val="75000"/>
                  </a:schemeClr>
                </a:solidFill>
              </a:rPr>
              <a:t>In the work that gives the exhibition its name, a large bright yellow citrus fruit—perhaps a pomelo, genealogical ancestor of the citrus family—is depicted on a wide plate. The bold lines and swirling brushstrokes do not merely describe the fruit but evoke a deep sense of metamorphosis and time. The paint, dense and sinuous, impresses the materiality of change onto the canvas: the fruit seems to become a symbol of a uterine gestation of time itself.</a:t>
            </a:r>
          </a:p>
        </p:txBody>
      </p:sp>
    </p:spTree>
    <p:extLst>
      <p:ext uri="{BB962C8B-B14F-4D97-AF65-F5344CB8AC3E}">
        <p14:creationId xmlns:p14="http://schemas.microsoft.com/office/powerpoint/2010/main" val="4133915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E1924AE4-811C-129F-D88C-24D2BA538709}"/>
              </a:ext>
            </a:extLst>
          </p:cNvPr>
          <p:cNvSpPr>
            <a:spLocks noGrp="1"/>
          </p:cNvSpPr>
          <p:nvPr>
            <p:ph idx="1"/>
          </p:nvPr>
        </p:nvSpPr>
        <p:spPr>
          <a:xfrm>
            <a:off x="838200" y="254000"/>
            <a:ext cx="10515600" cy="6532880"/>
          </a:xfrm>
        </p:spPr>
        <p:txBody>
          <a:bodyPr>
            <a:normAutofit fontScale="70000" lnSpcReduction="20000"/>
          </a:bodyPr>
          <a:lstStyle/>
          <a:p>
            <a:r>
              <a:rPr lang="en-US" b="1" dirty="0">
                <a:solidFill>
                  <a:schemeClr val="accent1">
                    <a:lumMod val="75000"/>
                  </a:schemeClr>
                </a:solidFill>
              </a:rPr>
              <a:t>Citrus fruits become true talismans for other emotional worlds</a:t>
            </a:r>
            <a:r>
              <a:rPr lang="en-US" dirty="0">
                <a:solidFill>
                  <a:schemeClr val="accent1">
                    <a:lumMod val="75000"/>
                  </a:schemeClr>
                </a:solidFill>
              </a:rPr>
              <a:t>. In </a:t>
            </a:r>
            <a:r>
              <a:rPr lang="en-US" i="1" dirty="0">
                <a:solidFill>
                  <a:schemeClr val="accent1">
                    <a:lumMod val="75000"/>
                  </a:schemeClr>
                </a:solidFill>
              </a:rPr>
              <a:t>Citrus Portal 1</a:t>
            </a:r>
            <a:r>
              <a:rPr lang="en-US" dirty="0">
                <a:solidFill>
                  <a:schemeClr val="accent1">
                    <a:lumMod val="75000"/>
                  </a:schemeClr>
                </a:solidFill>
              </a:rPr>
              <a:t> and </a:t>
            </a:r>
            <a:r>
              <a:rPr lang="en-US" i="1" dirty="0">
                <a:solidFill>
                  <a:schemeClr val="accent1">
                    <a:lumMod val="75000"/>
                  </a:schemeClr>
                </a:solidFill>
              </a:rPr>
              <a:t>Citrus Portal 2</a:t>
            </a:r>
            <a:r>
              <a:rPr lang="en-US" dirty="0">
                <a:solidFill>
                  <a:schemeClr val="accent1">
                    <a:lumMod val="75000"/>
                  </a:schemeClr>
                </a:solidFill>
              </a:rPr>
              <a:t>, both horizontal in format, the shape of the citrus fruit recalls that of an eye: a gaze that travels across different layers of reality. In </a:t>
            </a:r>
            <a:r>
              <a:rPr lang="en-US" i="1" dirty="0">
                <a:solidFill>
                  <a:schemeClr val="accent1">
                    <a:lumMod val="75000"/>
                  </a:schemeClr>
                </a:solidFill>
              </a:rPr>
              <a:t>Lemon Salicifolia</a:t>
            </a:r>
            <a:r>
              <a:rPr lang="en-US" dirty="0">
                <a:solidFill>
                  <a:schemeClr val="accent1">
                    <a:lumMod val="75000"/>
                  </a:schemeClr>
                </a:solidFill>
              </a:rPr>
              <a:t>, the focus shifts to the verticality of the tree and the uniqueness of this variety, known for its slender leaves that resemble those of a willow. With </a:t>
            </a:r>
            <a:r>
              <a:rPr lang="en-US" i="1" dirty="0">
                <a:solidFill>
                  <a:schemeClr val="accent1">
                    <a:lumMod val="75000"/>
                  </a:schemeClr>
                </a:solidFill>
              </a:rPr>
              <a:t>Delights of the Garden</a:t>
            </a:r>
            <a:r>
              <a:rPr lang="en-US" dirty="0">
                <a:solidFill>
                  <a:schemeClr val="accent1">
                    <a:lumMod val="75000"/>
                  </a:schemeClr>
                </a:solidFill>
              </a:rPr>
              <a:t>, the still life becomes increasingly rich and elaborate; in </a:t>
            </a:r>
            <a:r>
              <a:rPr lang="en-US" i="1" dirty="0">
                <a:solidFill>
                  <a:schemeClr val="accent1">
                    <a:lumMod val="75000"/>
                  </a:schemeClr>
                </a:solidFill>
              </a:rPr>
              <a:t>The Land of the Lemon Gold</a:t>
            </a:r>
            <a:r>
              <a:rPr lang="en-US" dirty="0">
                <a:solidFill>
                  <a:schemeClr val="accent1">
                    <a:lumMod val="75000"/>
                  </a:schemeClr>
                </a:solidFill>
              </a:rPr>
              <a:t>, it opens to new earthly delights: flowers, roses, petals, spores, roots. </a:t>
            </a:r>
            <a:r>
              <a:rPr lang="en-US" i="1" dirty="0">
                <a:solidFill>
                  <a:schemeClr val="accent1">
                    <a:lumMod val="75000"/>
                  </a:schemeClr>
                </a:solidFill>
              </a:rPr>
              <a:t>Wild Rose</a:t>
            </a:r>
            <a:r>
              <a:rPr lang="en-US" dirty="0">
                <a:solidFill>
                  <a:schemeClr val="accent1">
                    <a:lumMod val="75000"/>
                  </a:schemeClr>
                </a:solidFill>
              </a:rPr>
              <a:t> and </a:t>
            </a:r>
            <a:r>
              <a:rPr lang="en-US" i="1" dirty="0">
                <a:solidFill>
                  <a:schemeClr val="accent1">
                    <a:lumMod val="75000"/>
                  </a:schemeClr>
                </a:solidFill>
              </a:rPr>
              <a:t>Thorns</a:t>
            </a:r>
            <a:r>
              <a:rPr lang="en-US" dirty="0">
                <a:solidFill>
                  <a:schemeClr val="accent1">
                    <a:lumMod val="75000"/>
                  </a:schemeClr>
                </a:solidFill>
              </a:rPr>
              <a:t> offer close-up views of the rose, from the folds of its petals to the pointed architecture of its thorns. Finally, </a:t>
            </a:r>
            <a:r>
              <a:rPr lang="en-US" i="1" dirty="0">
                <a:solidFill>
                  <a:schemeClr val="accent1">
                    <a:lumMod val="75000"/>
                  </a:schemeClr>
                </a:solidFill>
              </a:rPr>
              <a:t>Compost Poetry</a:t>
            </a:r>
            <a:r>
              <a:rPr lang="en-US" dirty="0">
                <a:solidFill>
                  <a:schemeClr val="accent1">
                    <a:lumMod val="75000"/>
                  </a:schemeClr>
                </a:solidFill>
              </a:rPr>
              <a:t> speaks to the cyclical life of the earth, while </a:t>
            </a:r>
            <a:r>
              <a:rPr lang="en-US" i="1" dirty="0">
                <a:solidFill>
                  <a:schemeClr val="accent1">
                    <a:lumMod val="75000"/>
                  </a:schemeClr>
                </a:solidFill>
              </a:rPr>
              <a:t>Silver Moon</a:t>
            </a:r>
            <a:r>
              <a:rPr lang="en-US" dirty="0">
                <a:solidFill>
                  <a:schemeClr val="accent1">
                    <a:lumMod val="75000"/>
                  </a:schemeClr>
                </a:solidFill>
              </a:rPr>
              <a:t> lifts our gaze upward into the night sky, when the earth sleeps.</a:t>
            </a:r>
          </a:p>
          <a:p>
            <a:r>
              <a:rPr lang="en-US" dirty="0">
                <a:solidFill>
                  <a:schemeClr val="accent1">
                    <a:lumMod val="75000"/>
                  </a:schemeClr>
                </a:solidFill>
              </a:rPr>
              <a:t>In the town of Palmera, between Valencia and Alicante, in it lies the largest open-air citrus collection in the world, or possibly so. With over 500 varieties of citrus, from ancient grafts to new experimental hybrids, this rare garden of citrus biodiversity (</a:t>
            </a:r>
            <a:r>
              <a:rPr lang="en-US" dirty="0" err="1">
                <a:solidFill>
                  <a:schemeClr val="accent1">
                    <a:lumMod val="75000"/>
                  </a:schemeClr>
                </a:solidFill>
              </a:rPr>
              <a:t>Todolì</a:t>
            </a:r>
            <a:r>
              <a:rPr lang="en-US" dirty="0">
                <a:solidFill>
                  <a:schemeClr val="accent1">
                    <a:lumMod val="75000"/>
                  </a:schemeClr>
                </a:solidFill>
              </a:rPr>
              <a:t> Citrus </a:t>
            </a:r>
            <a:r>
              <a:rPr lang="en-US" dirty="0" err="1">
                <a:solidFill>
                  <a:schemeClr val="accent1">
                    <a:lumMod val="75000"/>
                  </a:schemeClr>
                </a:solidFill>
              </a:rPr>
              <a:t>Fundaciò</a:t>
            </a:r>
            <a:r>
              <a:rPr lang="en-US" dirty="0">
                <a:solidFill>
                  <a:schemeClr val="accent1">
                    <a:lumMod val="75000"/>
                  </a:schemeClr>
                </a:solidFill>
              </a:rPr>
              <a:t>) was created with an educational mission, within the citric world that only appears familiar but is, in truth, boundless. Vicente </a:t>
            </a:r>
            <a:r>
              <a:rPr lang="en-US" dirty="0" err="1">
                <a:solidFill>
                  <a:schemeClr val="accent1">
                    <a:lumMod val="75000"/>
                  </a:schemeClr>
                </a:solidFill>
              </a:rPr>
              <a:t>Todolí</a:t>
            </a:r>
            <a:r>
              <a:rPr lang="en-US" dirty="0">
                <a:solidFill>
                  <a:schemeClr val="accent1">
                    <a:lumMod val="75000"/>
                  </a:schemeClr>
                </a:solidFill>
              </a:rPr>
              <a:t>, its founder, was inspired by the Florentine figure of Cosimo de’ Medici, who in 1550 sublimated his love for citrus into a collection as precious as any work of art. </a:t>
            </a:r>
            <a:r>
              <a:rPr lang="en-US" b="1" dirty="0">
                <a:solidFill>
                  <a:schemeClr val="accent1">
                    <a:lumMod val="75000"/>
                  </a:schemeClr>
                </a:solidFill>
              </a:rPr>
              <a:t>Emily Gernild visited the citrus collection in Palmera on three occasions</a:t>
            </a:r>
            <a:r>
              <a:rPr lang="en-US" dirty="0">
                <a:solidFill>
                  <a:schemeClr val="accent1">
                    <a:lumMod val="75000"/>
                  </a:schemeClr>
                </a:solidFill>
              </a:rPr>
              <a:t>—twice in 2024 and once in 2025—and it was, for her, a revelatory experience: a perfect portal, in tune with her already evident interest in the subject—just think of her </a:t>
            </a:r>
            <a:r>
              <a:rPr lang="en-US" i="1" dirty="0">
                <a:solidFill>
                  <a:schemeClr val="accent1">
                    <a:lumMod val="75000"/>
                  </a:schemeClr>
                </a:solidFill>
              </a:rPr>
              <a:t>Black Lemons</a:t>
            </a:r>
            <a:r>
              <a:rPr lang="en-US" dirty="0">
                <a:solidFill>
                  <a:schemeClr val="accent1">
                    <a:lumMod val="75000"/>
                  </a:schemeClr>
                </a:solidFill>
              </a:rPr>
              <a:t> exhibition at Schwarz Contemporary in Berlin in 2021. </a:t>
            </a:r>
            <a:r>
              <a:rPr lang="en-US" b="1" dirty="0">
                <a:solidFill>
                  <a:schemeClr val="accent1">
                    <a:lumMod val="75000"/>
                  </a:schemeClr>
                </a:solidFill>
              </a:rPr>
              <a:t>For Emily Gernild the strongest sensation was always the same, living in that garden of earthly delights: the most important one, the extraordinary epiphany in which all the senses awaken at once.</a:t>
            </a:r>
          </a:p>
          <a:p>
            <a:r>
              <a:rPr lang="en-US" dirty="0">
                <a:solidFill>
                  <a:schemeClr val="accent1">
                    <a:lumMod val="75000"/>
                  </a:schemeClr>
                </a:solidFill>
              </a:rPr>
              <a:t>Emily Gernild leaves a visual imprint of the sensory experience of approaching the citric world, in all its complex whirl of sensations and melancholies. </a:t>
            </a:r>
            <a:r>
              <a:rPr lang="en-US" b="1" i="1" dirty="0" err="1">
                <a:solidFill>
                  <a:schemeClr val="accent1">
                    <a:lumMod val="75000"/>
                  </a:schemeClr>
                </a:solidFill>
              </a:rPr>
              <a:t>Nagori</a:t>
            </a:r>
            <a:r>
              <a:rPr lang="en-US" b="1" dirty="0">
                <a:solidFill>
                  <a:schemeClr val="accent1">
                    <a:lumMod val="75000"/>
                  </a:schemeClr>
                </a:solidFill>
              </a:rPr>
              <a:t>, in Japanese, literally means “trace,” and in relation to seasonality it expresses that taste which will never return. </a:t>
            </a:r>
            <a:r>
              <a:rPr lang="en-US" dirty="0">
                <a:solidFill>
                  <a:schemeClr val="accent1">
                    <a:lumMod val="75000"/>
                  </a:schemeClr>
                </a:solidFill>
              </a:rPr>
              <a:t>This is what can be found in Gernild’s </a:t>
            </a:r>
            <a:r>
              <a:rPr lang="en-US" i="1" dirty="0" err="1">
                <a:solidFill>
                  <a:schemeClr val="accent1">
                    <a:lumMod val="75000"/>
                  </a:schemeClr>
                </a:solidFill>
              </a:rPr>
              <a:t>Nagori</a:t>
            </a:r>
            <a:r>
              <a:rPr lang="en-US" dirty="0">
                <a:solidFill>
                  <a:schemeClr val="accent1">
                    <a:lumMod val="75000"/>
                  </a:schemeClr>
                </a:solidFill>
              </a:rPr>
              <a:t>: represented through vivid </a:t>
            </a:r>
            <a:r>
              <a:rPr lang="en-US" dirty="0" err="1">
                <a:solidFill>
                  <a:schemeClr val="accent1">
                    <a:lumMod val="75000"/>
                  </a:schemeClr>
                </a:solidFill>
              </a:rPr>
              <a:t>colours</a:t>
            </a:r>
            <a:r>
              <a:rPr lang="en-US" dirty="0">
                <a:solidFill>
                  <a:schemeClr val="accent1">
                    <a:lumMod val="75000"/>
                  </a:schemeClr>
                </a:solidFill>
              </a:rPr>
              <a:t> and granitic shadows—traces of the ecstasy of nature perceived through the senses, the mesmerizing gratuity of time, the mysterious elegance of seasonality as it exits the stage, leaving behind a vast void that transforms into a welcoming space for the new.</a:t>
            </a:r>
          </a:p>
          <a:p>
            <a:pPr marL="0" indent="0">
              <a:buNone/>
            </a:pPr>
            <a:endParaRPr lang="da-DK" dirty="0"/>
          </a:p>
        </p:txBody>
      </p:sp>
    </p:spTree>
    <p:extLst>
      <p:ext uri="{BB962C8B-B14F-4D97-AF65-F5344CB8AC3E}">
        <p14:creationId xmlns:p14="http://schemas.microsoft.com/office/powerpoint/2010/main" val="240576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AF9F3D-F3A6-DE8A-676F-C8449362E848}"/>
              </a:ext>
            </a:extLst>
          </p:cNvPr>
          <p:cNvSpPr>
            <a:spLocks noGrp="1"/>
          </p:cNvSpPr>
          <p:nvPr>
            <p:ph type="title"/>
          </p:nvPr>
        </p:nvSpPr>
        <p:spPr/>
        <p:txBody>
          <a:bodyPr>
            <a:normAutofit fontScale="90000"/>
          </a:bodyPr>
          <a:lstStyle/>
          <a:p>
            <a:r>
              <a:rPr lang="da-DK" sz="4800" b="1" dirty="0">
                <a:solidFill>
                  <a:srgbClr val="FFCB0D"/>
                </a:solidFill>
              </a:rPr>
              <a:t>At arbejde med materialernes virkemidler</a:t>
            </a:r>
          </a:p>
        </p:txBody>
      </p:sp>
      <p:sp>
        <p:nvSpPr>
          <p:cNvPr id="3" name="Pladsholder til tekst 2">
            <a:extLst>
              <a:ext uri="{FF2B5EF4-FFF2-40B4-BE49-F238E27FC236}">
                <a16:creationId xmlns:a16="http://schemas.microsoft.com/office/drawing/2014/main" id="{7E518812-497B-A59C-8CA8-C76D485CB024}"/>
              </a:ext>
            </a:extLst>
          </p:cNvPr>
          <p:cNvSpPr>
            <a:spLocks noGrp="1"/>
          </p:cNvSpPr>
          <p:nvPr>
            <p:ph type="body" idx="1"/>
          </p:nvPr>
        </p:nvSpPr>
        <p:spPr/>
        <p:txBody>
          <a:bodyPr>
            <a:noAutofit/>
          </a:bodyPr>
          <a:lstStyle/>
          <a:p>
            <a:r>
              <a:rPr lang="da-DK" sz="6000" dirty="0">
                <a:solidFill>
                  <a:schemeClr val="accent1">
                    <a:lumMod val="75000"/>
                  </a:schemeClr>
                </a:solidFill>
              </a:rPr>
              <a:t>Dybde</a:t>
            </a:r>
          </a:p>
        </p:txBody>
      </p:sp>
      <p:sp>
        <p:nvSpPr>
          <p:cNvPr id="4" name="Pladsholder til indhold 3">
            <a:extLst>
              <a:ext uri="{FF2B5EF4-FFF2-40B4-BE49-F238E27FC236}">
                <a16:creationId xmlns:a16="http://schemas.microsoft.com/office/drawing/2014/main" id="{0027E78A-75E3-4468-5DE4-49B20DF1CFE7}"/>
              </a:ext>
            </a:extLst>
          </p:cNvPr>
          <p:cNvSpPr>
            <a:spLocks noGrp="1"/>
          </p:cNvSpPr>
          <p:nvPr>
            <p:ph sz="half" idx="2"/>
          </p:nvPr>
        </p:nvSpPr>
        <p:spPr>
          <a:xfrm>
            <a:off x="839789" y="2505075"/>
            <a:ext cx="4677092" cy="3684588"/>
          </a:xfrm>
        </p:spPr>
        <p:txBody>
          <a:bodyPr>
            <a:normAutofit lnSpcReduction="10000"/>
          </a:bodyPr>
          <a:lstStyle/>
          <a:p>
            <a:pPr marL="0" indent="0">
              <a:buNone/>
            </a:pPr>
            <a:r>
              <a:rPr lang="da-DK" dirty="0">
                <a:solidFill>
                  <a:schemeClr val="accent1"/>
                </a:solidFill>
              </a:rPr>
              <a:t>Der laves en citron: </a:t>
            </a:r>
            <a:br>
              <a:rPr lang="da-DK" dirty="0">
                <a:solidFill>
                  <a:schemeClr val="accent1"/>
                </a:solidFill>
              </a:rPr>
            </a:br>
            <a:r>
              <a:rPr lang="da-DK" dirty="0">
                <a:solidFill>
                  <a:schemeClr val="accent1"/>
                </a:solidFill>
              </a:rPr>
              <a:t>Ved hjælp af farvet papir laves en collage. </a:t>
            </a:r>
            <a:br>
              <a:rPr lang="da-DK" dirty="0">
                <a:solidFill>
                  <a:schemeClr val="accent1"/>
                </a:solidFill>
              </a:rPr>
            </a:br>
            <a:endParaRPr lang="da-DK" dirty="0">
              <a:solidFill>
                <a:schemeClr val="accent1"/>
              </a:solidFill>
            </a:endParaRPr>
          </a:p>
          <a:p>
            <a:pPr marL="0" indent="0">
              <a:buNone/>
            </a:pPr>
            <a:r>
              <a:rPr lang="da-DK" dirty="0">
                <a:solidFill>
                  <a:schemeClr val="accent1"/>
                </a:solidFill>
              </a:rPr>
              <a:t>Der laves slagskygge. </a:t>
            </a:r>
            <a:br>
              <a:rPr lang="da-DK" dirty="0">
                <a:solidFill>
                  <a:schemeClr val="accent1"/>
                </a:solidFill>
              </a:rPr>
            </a:br>
            <a:endParaRPr lang="da-DK" dirty="0">
              <a:solidFill>
                <a:schemeClr val="accent1"/>
              </a:solidFill>
            </a:endParaRPr>
          </a:p>
          <a:p>
            <a:pPr marL="0" indent="0">
              <a:buNone/>
            </a:pPr>
            <a:r>
              <a:rPr lang="da-DK" dirty="0">
                <a:solidFill>
                  <a:schemeClr val="accent1"/>
                </a:solidFill>
              </a:rPr>
              <a:t>Der kan bruges forskellige nuancer og transparent silkepapir til at skabe dybde.</a:t>
            </a:r>
          </a:p>
        </p:txBody>
      </p:sp>
      <p:sp>
        <p:nvSpPr>
          <p:cNvPr id="5" name="Pladsholder til tekst 4">
            <a:extLst>
              <a:ext uri="{FF2B5EF4-FFF2-40B4-BE49-F238E27FC236}">
                <a16:creationId xmlns:a16="http://schemas.microsoft.com/office/drawing/2014/main" id="{31002B6A-E4B6-ECCC-29C9-6C3889F37A21}"/>
              </a:ext>
            </a:extLst>
          </p:cNvPr>
          <p:cNvSpPr>
            <a:spLocks noGrp="1"/>
          </p:cNvSpPr>
          <p:nvPr>
            <p:ph type="body" sz="quarter" idx="3"/>
          </p:nvPr>
        </p:nvSpPr>
        <p:spPr/>
        <p:txBody>
          <a:bodyPr>
            <a:normAutofit fontScale="92500" lnSpcReduction="20000"/>
          </a:bodyPr>
          <a:lstStyle/>
          <a:p>
            <a:r>
              <a:rPr lang="da-DK" sz="6500" dirty="0">
                <a:solidFill>
                  <a:schemeClr val="accent1">
                    <a:lumMod val="75000"/>
                  </a:schemeClr>
                </a:solidFill>
              </a:rPr>
              <a:t>Stoflighed</a:t>
            </a:r>
            <a:endParaRPr lang="da-DK" dirty="0">
              <a:solidFill>
                <a:schemeClr val="accent1">
                  <a:lumMod val="75000"/>
                </a:schemeClr>
              </a:solidFill>
            </a:endParaRPr>
          </a:p>
        </p:txBody>
      </p:sp>
      <p:sp>
        <p:nvSpPr>
          <p:cNvPr id="6" name="Pladsholder til indhold 5">
            <a:extLst>
              <a:ext uri="{FF2B5EF4-FFF2-40B4-BE49-F238E27FC236}">
                <a16:creationId xmlns:a16="http://schemas.microsoft.com/office/drawing/2014/main" id="{4AA6D76E-61D3-4D0A-81E7-B40AFD4541DD}"/>
              </a:ext>
            </a:extLst>
          </p:cNvPr>
          <p:cNvSpPr>
            <a:spLocks noGrp="1"/>
          </p:cNvSpPr>
          <p:nvPr>
            <p:ph sz="quarter" idx="4"/>
          </p:nvPr>
        </p:nvSpPr>
        <p:spPr>
          <a:xfrm>
            <a:off x="6172200" y="2505075"/>
            <a:ext cx="4677092" cy="3684588"/>
          </a:xfrm>
        </p:spPr>
        <p:txBody>
          <a:bodyPr>
            <a:normAutofit lnSpcReduction="10000"/>
          </a:bodyPr>
          <a:lstStyle/>
          <a:p>
            <a:pPr marL="0" indent="0">
              <a:buNone/>
            </a:pPr>
            <a:r>
              <a:rPr lang="da-DK" dirty="0">
                <a:solidFill>
                  <a:schemeClr val="accent1"/>
                </a:solidFill>
              </a:rPr>
              <a:t>Ved hjælp af farvet garn </a:t>
            </a:r>
            <a:br>
              <a:rPr lang="da-DK" dirty="0">
                <a:solidFill>
                  <a:schemeClr val="accent1"/>
                </a:solidFill>
              </a:rPr>
            </a:br>
            <a:r>
              <a:rPr lang="da-DK" dirty="0">
                <a:solidFill>
                  <a:schemeClr val="accent1"/>
                </a:solidFill>
              </a:rPr>
              <a:t>(eller et andet materiale) laves formen af en citron. </a:t>
            </a:r>
            <a:br>
              <a:rPr lang="da-DK" dirty="0">
                <a:solidFill>
                  <a:schemeClr val="accent1"/>
                </a:solidFill>
              </a:rPr>
            </a:br>
            <a:br>
              <a:rPr lang="da-DK" dirty="0">
                <a:solidFill>
                  <a:schemeClr val="accent1"/>
                </a:solidFill>
              </a:rPr>
            </a:br>
            <a:r>
              <a:rPr lang="da-DK" dirty="0">
                <a:solidFill>
                  <a:schemeClr val="accent1"/>
                </a:solidFill>
              </a:rPr>
              <a:t>Der arbejdes med form, komposition og billedets stoflighed. </a:t>
            </a:r>
            <a:br>
              <a:rPr lang="da-DK" dirty="0">
                <a:solidFill>
                  <a:schemeClr val="accent1"/>
                </a:solidFill>
              </a:rPr>
            </a:br>
            <a:br>
              <a:rPr lang="da-DK" dirty="0">
                <a:solidFill>
                  <a:schemeClr val="accent1"/>
                </a:solidFill>
              </a:rPr>
            </a:br>
            <a:r>
              <a:rPr lang="da-DK" dirty="0">
                <a:solidFill>
                  <a:schemeClr val="accent1"/>
                </a:solidFill>
              </a:rPr>
              <a:t>Teknikken en fri.</a:t>
            </a:r>
          </a:p>
          <a:p>
            <a:endParaRPr lang="da-DK" dirty="0"/>
          </a:p>
        </p:txBody>
      </p:sp>
      <p:sp>
        <p:nvSpPr>
          <p:cNvPr id="7" name="Rektangel 6">
            <a:extLst>
              <a:ext uri="{FF2B5EF4-FFF2-40B4-BE49-F238E27FC236}">
                <a16:creationId xmlns:a16="http://schemas.microsoft.com/office/drawing/2014/main" id="{AD4888D8-247B-A611-864D-82C992CF962B}"/>
              </a:ext>
            </a:extLst>
          </p:cNvPr>
          <p:cNvSpPr/>
          <p:nvPr/>
        </p:nvSpPr>
        <p:spPr>
          <a:xfrm rot="10213233" flipV="1">
            <a:off x="8290577" y="5872803"/>
            <a:ext cx="3757922" cy="461665"/>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da-DK" sz="2400" b="0" cap="none" spc="0" dirty="0">
                <a:ln w="0"/>
                <a:solidFill>
                  <a:schemeClr val="accent1"/>
                </a:solidFill>
                <a:effectLst>
                  <a:outerShdw blurRad="38100" dist="25400" dir="5400000" algn="ctr" rotWithShape="0">
                    <a:srgbClr val="6E747A">
                      <a:alpha val="43000"/>
                    </a:srgbClr>
                  </a:outerShdw>
                </a:effectLst>
                <a:highlight>
                  <a:srgbClr val="FFCB0D"/>
                </a:highlight>
              </a:rPr>
              <a:t>Tænk på begrebet NAGORI</a:t>
            </a:r>
          </a:p>
        </p:txBody>
      </p:sp>
    </p:spTree>
    <p:extLst>
      <p:ext uri="{BB962C8B-B14F-4D97-AF65-F5344CB8AC3E}">
        <p14:creationId xmlns:p14="http://schemas.microsoft.com/office/powerpoint/2010/main" val="53390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149E1-2CF1-9F6B-BA00-926490842251}"/>
            </a:ext>
          </a:extLst>
        </p:cNvPr>
        <p:cNvGrpSpPr/>
        <p:nvPr/>
      </p:nvGrpSpPr>
      <p:grpSpPr>
        <a:xfrm>
          <a:off x="0" y="0"/>
          <a:ext cx="0" cy="0"/>
          <a:chOff x="0" y="0"/>
          <a:chExt cx="0" cy="0"/>
        </a:xfrm>
      </p:grpSpPr>
      <p:pic>
        <p:nvPicPr>
          <p:cNvPr id="2" name="Billede 1">
            <a:extLst>
              <a:ext uri="{FF2B5EF4-FFF2-40B4-BE49-F238E27FC236}">
                <a16:creationId xmlns:a16="http://schemas.microsoft.com/office/drawing/2014/main" id="{35D09E34-DEC3-2D80-C47F-600F754C793E}"/>
              </a:ext>
            </a:extLst>
          </p:cNvPr>
          <p:cNvPicPr>
            <a:picLocks noChangeAspect="1"/>
          </p:cNvPicPr>
          <p:nvPr/>
        </p:nvPicPr>
        <p:blipFill>
          <a:blip r:embed="rId3"/>
          <a:stretch>
            <a:fillRect/>
          </a:stretch>
        </p:blipFill>
        <p:spPr>
          <a:xfrm>
            <a:off x="3222171" y="0"/>
            <a:ext cx="5747657" cy="6858000"/>
          </a:xfrm>
          <a:prstGeom prst="rect">
            <a:avLst/>
          </a:prstGeom>
        </p:spPr>
      </p:pic>
      <p:sp>
        <p:nvSpPr>
          <p:cNvPr id="3" name="Tekstfelt 2">
            <a:extLst>
              <a:ext uri="{FF2B5EF4-FFF2-40B4-BE49-F238E27FC236}">
                <a16:creationId xmlns:a16="http://schemas.microsoft.com/office/drawing/2014/main" id="{819DCAD7-A948-B0A4-67D4-40634BCC92FD}"/>
              </a:ext>
            </a:extLst>
          </p:cNvPr>
          <p:cNvSpPr txBox="1"/>
          <p:nvPr/>
        </p:nvSpPr>
        <p:spPr>
          <a:xfrm>
            <a:off x="10091056" y="4685947"/>
            <a:ext cx="1947817" cy="2031325"/>
          </a:xfrm>
          <a:prstGeom prst="rect">
            <a:avLst/>
          </a:prstGeom>
          <a:noFill/>
          <a:ln>
            <a:solidFill>
              <a:schemeClr val="tx1"/>
            </a:solidFill>
          </a:ln>
        </p:spPr>
        <p:txBody>
          <a:bodyPr wrap="square" rtlCol="0">
            <a:spAutoFit/>
          </a:bodyPr>
          <a:lstStyle/>
          <a:p>
            <a:r>
              <a:rPr lang="da-DK" dirty="0"/>
              <a:t>Willem </a:t>
            </a:r>
            <a:r>
              <a:rPr lang="da-DK" dirty="0" err="1"/>
              <a:t>Kalf</a:t>
            </a:r>
            <a:r>
              <a:rPr lang="da-DK" dirty="0"/>
              <a:t>:</a:t>
            </a:r>
          </a:p>
          <a:p>
            <a:endParaRPr lang="da-DK" dirty="0"/>
          </a:p>
          <a:p>
            <a:r>
              <a:rPr lang="da-DK" dirty="0"/>
              <a:t>Stilleben med </a:t>
            </a:r>
            <a:r>
              <a:rPr lang="da-DK" dirty="0" err="1"/>
              <a:t>Nautiluspokal</a:t>
            </a:r>
            <a:r>
              <a:rPr lang="da-DK" dirty="0"/>
              <a:t>, 1662. </a:t>
            </a:r>
          </a:p>
          <a:p>
            <a:endParaRPr lang="da-DK" dirty="0"/>
          </a:p>
          <a:p>
            <a:r>
              <a:rPr lang="da-DK" dirty="0"/>
              <a:t>Olie på lærred</a:t>
            </a:r>
          </a:p>
        </p:txBody>
      </p:sp>
      <p:sp>
        <p:nvSpPr>
          <p:cNvPr id="4" name="Tekstfelt 3">
            <a:extLst>
              <a:ext uri="{FF2B5EF4-FFF2-40B4-BE49-F238E27FC236}">
                <a16:creationId xmlns:a16="http://schemas.microsoft.com/office/drawing/2014/main" id="{D3900594-0334-75F0-8450-7F1428AD3167}"/>
              </a:ext>
            </a:extLst>
          </p:cNvPr>
          <p:cNvSpPr txBox="1"/>
          <p:nvPr/>
        </p:nvSpPr>
        <p:spPr>
          <a:xfrm>
            <a:off x="10091055" y="3346477"/>
            <a:ext cx="1947817" cy="923330"/>
          </a:xfrm>
          <a:prstGeom prst="rect">
            <a:avLst/>
          </a:prstGeom>
          <a:noFill/>
          <a:ln>
            <a:solidFill>
              <a:schemeClr val="tx1"/>
            </a:solidFill>
          </a:ln>
        </p:spPr>
        <p:txBody>
          <a:bodyPr wrap="square" rtlCol="0">
            <a:spAutoFit/>
          </a:bodyPr>
          <a:lstStyle/>
          <a:p>
            <a:r>
              <a:rPr lang="da-DK" dirty="0"/>
              <a:t>Naturalistisk / mimetisk  gengivelse</a:t>
            </a:r>
          </a:p>
        </p:txBody>
      </p:sp>
    </p:spTree>
    <p:extLst>
      <p:ext uri="{BB962C8B-B14F-4D97-AF65-F5344CB8AC3E}">
        <p14:creationId xmlns:p14="http://schemas.microsoft.com/office/powerpoint/2010/main" val="354850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Lemon, 1880 - Edouard Manet">
            <a:extLst>
              <a:ext uri="{FF2B5EF4-FFF2-40B4-BE49-F238E27FC236}">
                <a16:creationId xmlns:a16="http://schemas.microsoft.com/office/drawing/2014/main" id="{31DEF236-704F-68E1-0EA0-2006C693E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27" y="348343"/>
            <a:ext cx="9790222" cy="6161313"/>
          </a:xfrm>
          <a:prstGeom prst="rect">
            <a:avLst/>
          </a:prstGeom>
          <a:noFill/>
          <a:extLst>
            <a:ext uri="{909E8E84-426E-40DD-AFC4-6F175D3DCCD1}">
              <a14:hiddenFill xmlns:a14="http://schemas.microsoft.com/office/drawing/2010/main">
                <a:solidFill>
                  <a:srgbClr val="FFFFFF"/>
                </a:solidFill>
              </a14:hiddenFill>
            </a:ext>
          </a:extLst>
        </p:spPr>
      </p:pic>
      <p:sp>
        <p:nvSpPr>
          <p:cNvPr id="2" name="Tekstfelt 1">
            <a:extLst>
              <a:ext uri="{FF2B5EF4-FFF2-40B4-BE49-F238E27FC236}">
                <a16:creationId xmlns:a16="http://schemas.microsoft.com/office/drawing/2014/main" id="{181DB79A-9C74-7A90-A13A-16F3022BFE88}"/>
              </a:ext>
            </a:extLst>
          </p:cNvPr>
          <p:cNvSpPr txBox="1"/>
          <p:nvPr/>
        </p:nvSpPr>
        <p:spPr>
          <a:xfrm>
            <a:off x="10121522" y="5535033"/>
            <a:ext cx="1947817" cy="1200329"/>
          </a:xfrm>
          <a:prstGeom prst="rect">
            <a:avLst/>
          </a:prstGeom>
          <a:noFill/>
          <a:ln>
            <a:solidFill>
              <a:schemeClr val="tx1"/>
            </a:solidFill>
          </a:ln>
        </p:spPr>
        <p:txBody>
          <a:bodyPr wrap="square" rtlCol="0">
            <a:spAutoFit/>
          </a:bodyPr>
          <a:lstStyle/>
          <a:p>
            <a:r>
              <a:rPr lang="da-DK" dirty="0"/>
              <a:t>Edouard Manet: Le Citron, 1880.</a:t>
            </a:r>
          </a:p>
          <a:p>
            <a:endParaRPr lang="da-DK" dirty="0"/>
          </a:p>
          <a:p>
            <a:r>
              <a:rPr lang="da-DK" dirty="0"/>
              <a:t>Olie på lærred</a:t>
            </a:r>
          </a:p>
        </p:txBody>
      </p:sp>
      <p:sp>
        <p:nvSpPr>
          <p:cNvPr id="3" name="Tekstfelt 2">
            <a:extLst>
              <a:ext uri="{FF2B5EF4-FFF2-40B4-BE49-F238E27FC236}">
                <a16:creationId xmlns:a16="http://schemas.microsoft.com/office/drawing/2014/main" id="{F89F1532-51EB-89CE-499B-93AC82934DC2}"/>
              </a:ext>
            </a:extLst>
          </p:cNvPr>
          <p:cNvSpPr txBox="1"/>
          <p:nvPr/>
        </p:nvSpPr>
        <p:spPr>
          <a:xfrm>
            <a:off x="10091056" y="2273566"/>
            <a:ext cx="1947817" cy="2862322"/>
          </a:xfrm>
          <a:prstGeom prst="rect">
            <a:avLst/>
          </a:prstGeom>
          <a:noFill/>
          <a:ln>
            <a:solidFill>
              <a:schemeClr val="tx1"/>
            </a:solidFill>
          </a:ln>
        </p:spPr>
        <p:txBody>
          <a:bodyPr wrap="square" rtlCol="0">
            <a:spAutoFit/>
          </a:bodyPr>
          <a:lstStyle/>
          <a:p>
            <a:r>
              <a:rPr lang="da-DK" dirty="0"/>
              <a:t>Realistisk gengivelse –henimod det abstrakte – flader af farve</a:t>
            </a:r>
          </a:p>
          <a:p>
            <a:r>
              <a:rPr lang="da-DK" dirty="0"/>
              <a:t>-</a:t>
            </a:r>
          </a:p>
          <a:p>
            <a:r>
              <a:rPr lang="da-DK" dirty="0"/>
              <a:t>Dybde (lys og skygge) – stoflighed i spor af penslen</a:t>
            </a:r>
          </a:p>
        </p:txBody>
      </p:sp>
    </p:spTree>
    <p:extLst>
      <p:ext uri="{BB962C8B-B14F-4D97-AF65-F5344CB8AC3E}">
        <p14:creationId xmlns:p14="http://schemas.microsoft.com/office/powerpoint/2010/main" val="1122544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d sygesengen, 1908">
            <a:extLst>
              <a:ext uri="{FF2B5EF4-FFF2-40B4-BE49-F238E27FC236}">
                <a16:creationId xmlns:a16="http://schemas.microsoft.com/office/drawing/2014/main" id="{BDA1E55F-495E-6F8B-609A-5DAE82EA3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0"/>
            <a:ext cx="563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felt 1">
            <a:extLst>
              <a:ext uri="{FF2B5EF4-FFF2-40B4-BE49-F238E27FC236}">
                <a16:creationId xmlns:a16="http://schemas.microsoft.com/office/drawing/2014/main" id="{23986CC9-F989-7322-C650-CF9EB00A2CF0}"/>
              </a:ext>
            </a:extLst>
          </p:cNvPr>
          <p:cNvSpPr txBox="1"/>
          <p:nvPr/>
        </p:nvSpPr>
        <p:spPr>
          <a:xfrm>
            <a:off x="10124440" y="5273776"/>
            <a:ext cx="1947817" cy="1477328"/>
          </a:xfrm>
          <a:prstGeom prst="rect">
            <a:avLst/>
          </a:prstGeom>
          <a:noFill/>
          <a:ln>
            <a:solidFill>
              <a:schemeClr val="tx1"/>
            </a:solidFill>
          </a:ln>
        </p:spPr>
        <p:txBody>
          <a:bodyPr wrap="square" rtlCol="0">
            <a:spAutoFit/>
          </a:bodyPr>
          <a:lstStyle/>
          <a:p>
            <a:r>
              <a:rPr lang="da-DK" dirty="0"/>
              <a:t>Anna Syberg: </a:t>
            </a:r>
          </a:p>
          <a:p>
            <a:r>
              <a:rPr lang="da-DK" dirty="0"/>
              <a:t>Ved sygesengen, 1908</a:t>
            </a:r>
          </a:p>
          <a:p>
            <a:endParaRPr lang="da-DK" dirty="0"/>
          </a:p>
          <a:p>
            <a:r>
              <a:rPr lang="da-DK" dirty="0"/>
              <a:t>Akvarel</a:t>
            </a:r>
          </a:p>
        </p:txBody>
      </p:sp>
      <p:sp>
        <p:nvSpPr>
          <p:cNvPr id="3" name="Tekstfelt 2">
            <a:extLst>
              <a:ext uri="{FF2B5EF4-FFF2-40B4-BE49-F238E27FC236}">
                <a16:creationId xmlns:a16="http://schemas.microsoft.com/office/drawing/2014/main" id="{E441C6A8-24C9-9C27-0316-65A487D5E57D}"/>
              </a:ext>
            </a:extLst>
          </p:cNvPr>
          <p:cNvSpPr txBox="1"/>
          <p:nvPr/>
        </p:nvSpPr>
        <p:spPr>
          <a:xfrm>
            <a:off x="10124439" y="3005253"/>
            <a:ext cx="1947817" cy="2031325"/>
          </a:xfrm>
          <a:prstGeom prst="rect">
            <a:avLst/>
          </a:prstGeom>
          <a:noFill/>
          <a:ln>
            <a:solidFill>
              <a:schemeClr val="tx1"/>
            </a:solidFill>
          </a:ln>
        </p:spPr>
        <p:txBody>
          <a:bodyPr wrap="square" rtlCol="0">
            <a:spAutoFit/>
          </a:bodyPr>
          <a:lstStyle/>
          <a:p>
            <a:r>
              <a:rPr lang="da-DK" dirty="0"/>
              <a:t>Realistisk gengivelse – hverdagens skønhed  -farveflader – dybde, lys og skygge</a:t>
            </a:r>
          </a:p>
        </p:txBody>
      </p:sp>
    </p:spTree>
    <p:extLst>
      <p:ext uri="{BB962C8B-B14F-4D97-AF65-F5344CB8AC3E}">
        <p14:creationId xmlns:p14="http://schemas.microsoft.com/office/powerpoint/2010/main" val="2352075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921" y="0"/>
            <a:ext cx="8261071" cy="6858000"/>
          </a:xfrm>
          <a:prstGeom prst="rect">
            <a:avLst/>
          </a:prstGeom>
        </p:spPr>
      </p:pic>
      <p:sp>
        <p:nvSpPr>
          <p:cNvPr id="2" name="Tekstfelt 1">
            <a:extLst>
              <a:ext uri="{FF2B5EF4-FFF2-40B4-BE49-F238E27FC236}">
                <a16:creationId xmlns:a16="http://schemas.microsoft.com/office/drawing/2014/main" id="{9D76C688-C2DF-44E3-8DE1-F70C285D0133}"/>
              </a:ext>
            </a:extLst>
          </p:cNvPr>
          <p:cNvSpPr txBox="1"/>
          <p:nvPr/>
        </p:nvSpPr>
        <p:spPr>
          <a:xfrm>
            <a:off x="10091056" y="4685947"/>
            <a:ext cx="1947817" cy="2031325"/>
          </a:xfrm>
          <a:prstGeom prst="rect">
            <a:avLst/>
          </a:prstGeom>
          <a:noFill/>
          <a:ln>
            <a:solidFill>
              <a:schemeClr val="tx1"/>
            </a:solidFill>
          </a:ln>
        </p:spPr>
        <p:txBody>
          <a:bodyPr wrap="square" rtlCol="0">
            <a:spAutoFit/>
          </a:bodyPr>
          <a:lstStyle/>
          <a:p>
            <a:r>
              <a:rPr lang="da-DK" dirty="0"/>
              <a:t>Michael Kvium: Naturkreds, 1992.</a:t>
            </a:r>
          </a:p>
          <a:p>
            <a:endParaRPr lang="da-DK" dirty="0"/>
          </a:p>
          <a:p>
            <a:r>
              <a:rPr lang="da-DK" dirty="0"/>
              <a:t>Olie på lærred, AROS Aarhus Kunstmuseum</a:t>
            </a:r>
          </a:p>
        </p:txBody>
      </p:sp>
      <p:sp>
        <p:nvSpPr>
          <p:cNvPr id="4" name="Tekstfelt 3">
            <a:extLst>
              <a:ext uri="{FF2B5EF4-FFF2-40B4-BE49-F238E27FC236}">
                <a16:creationId xmlns:a16="http://schemas.microsoft.com/office/drawing/2014/main" id="{FE62F036-9D45-46E4-C7F4-08BAAB8AAD8B}"/>
              </a:ext>
            </a:extLst>
          </p:cNvPr>
          <p:cNvSpPr txBox="1"/>
          <p:nvPr/>
        </p:nvSpPr>
        <p:spPr>
          <a:xfrm>
            <a:off x="10091055" y="3408696"/>
            <a:ext cx="1947817" cy="923330"/>
          </a:xfrm>
          <a:prstGeom prst="rect">
            <a:avLst/>
          </a:prstGeom>
          <a:noFill/>
          <a:ln>
            <a:solidFill>
              <a:schemeClr val="tx1"/>
            </a:solidFill>
          </a:ln>
        </p:spPr>
        <p:txBody>
          <a:bodyPr wrap="square" rtlCol="0">
            <a:spAutoFit/>
          </a:bodyPr>
          <a:lstStyle/>
          <a:p>
            <a:r>
              <a:rPr lang="da-DK" dirty="0"/>
              <a:t>Realistisk gengivelse –symbolsk</a:t>
            </a:r>
          </a:p>
        </p:txBody>
      </p:sp>
    </p:spTree>
    <p:extLst>
      <p:ext uri="{BB962C8B-B14F-4D97-AF65-F5344CB8AC3E}">
        <p14:creationId xmlns:p14="http://schemas.microsoft.com/office/powerpoint/2010/main" val="65616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athleen Ryan&amp;#39;s &amp;#39;Bad Lemon (Creep)&amp;#39;, 2018. | Fruit sculptures, Stone  artwork, Fruit art">
            <a:extLst>
              <a:ext uri="{FF2B5EF4-FFF2-40B4-BE49-F238E27FC236}">
                <a16:creationId xmlns:a16="http://schemas.microsoft.com/office/drawing/2014/main" id="{212D5F26-14BE-4EC9-9767-A400FBDD9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999" y="-15815"/>
            <a:ext cx="6873815" cy="6873815"/>
          </a:xfrm>
          <a:prstGeom prst="rect">
            <a:avLst/>
          </a:prstGeom>
          <a:noFill/>
          <a:extLst>
            <a:ext uri="{909E8E84-426E-40DD-AFC4-6F175D3DCCD1}">
              <a14:hiddenFill xmlns:a14="http://schemas.microsoft.com/office/drawing/2010/main">
                <a:solidFill>
                  <a:srgbClr val="FFFFFF"/>
                </a:solidFill>
              </a14:hiddenFill>
            </a:ext>
          </a:extLst>
        </p:spPr>
      </p:pic>
      <p:sp>
        <p:nvSpPr>
          <p:cNvPr id="2" name="Tekstfelt 1">
            <a:extLst>
              <a:ext uri="{FF2B5EF4-FFF2-40B4-BE49-F238E27FC236}">
                <a16:creationId xmlns:a16="http://schemas.microsoft.com/office/drawing/2014/main" id="{641777EB-4913-7274-66EB-C47C3BAC5D6E}"/>
              </a:ext>
            </a:extLst>
          </p:cNvPr>
          <p:cNvSpPr txBox="1"/>
          <p:nvPr/>
        </p:nvSpPr>
        <p:spPr>
          <a:xfrm>
            <a:off x="10145485" y="5262890"/>
            <a:ext cx="1947817" cy="1477328"/>
          </a:xfrm>
          <a:prstGeom prst="rect">
            <a:avLst/>
          </a:prstGeom>
          <a:noFill/>
          <a:ln>
            <a:solidFill>
              <a:schemeClr val="tx1"/>
            </a:solidFill>
          </a:ln>
        </p:spPr>
        <p:txBody>
          <a:bodyPr wrap="square" rtlCol="0">
            <a:spAutoFit/>
          </a:bodyPr>
          <a:lstStyle/>
          <a:p>
            <a:r>
              <a:rPr lang="en-US" dirty="0"/>
              <a:t>Kathleen Ryan: Bad Lemon (Creep), 2018</a:t>
            </a:r>
          </a:p>
          <a:p>
            <a:endParaRPr lang="en-US" dirty="0"/>
          </a:p>
          <a:p>
            <a:r>
              <a:rPr lang="en-US" dirty="0"/>
              <a:t>Perler</a:t>
            </a:r>
          </a:p>
        </p:txBody>
      </p:sp>
      <p:sp>
        <p:nvSpPr>
          <p:cNvPr id="3" name="Tekstfelt 2">
            <a:extLst>
              <a:ext uri="{FF2B5EF4-FFF2-40B4-BE49-F238E27FC236}">
                <a16:creationId xmlns:a16="http://schemas.microsoft.com/office/drawing/2014/main" id="{96D5D734-4CE8-E304-7A53-7B6F595675D2}"/>
              </a:ext>
            </a:extLst>
          </p:cNvPr>
          <p:cNvSpPr txBox="1"/>
          <p:nvPr/>
        </p:nvSpPr>
        <p:spPr>
          <a:xfrm>
            <a:off x="10145484" y="3632965"/>
            <a:ext cx="1947817" cy="1200329"/>
          </a:xfrm>
          <a:prstGeom prst="rect">
            <a:avLst/>
          </a:prstGeom>
          <a:noFill/>
          <a:ln>
            <a:solidFill>
              <a:schemeClr val="tx1"/>
            </a:solidFill>
          </a:ln>
        </p:spPr>
        <p:txBody>
          <a:bodyPr wrap="square" rtlCol="0">
            <a:spAutoFit/>
          </a:bodyPr>
          <a:lstStyle/>
          <a:p>
            <a:r>
              <a:rPr lang="da-DK" dirty="0"/>
              <a:t>Realistisk gengivelse? –stoflighed gennem materialet</a:t>
            </a:r>
          </a:p>
        </p:txBody>
      </p:sp>
    </p:spTree>
    <p:extLst>
      <p:ext uri="{BB962C8B-B14F-4D97-AF65-F5344CB8AC3E}">
        <p14:creationId xmlns:p14="http://schemas.microsoft.com/office/powerpoint/2010/main" val="2795364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ATHLEEN RYAN | Bio-art, Sculpture, Landart">
            <a:extLst>
              <a:ext uri="{FF2B5EF4-FFF2-40B4-BE49-F238E27FC236}">
                <a16:creationId xmlns:a16="http://schemas.microsoft.com/office/drawing/2014/main" id="{FBA170FB-8D68-4840-BFA5-6DA5A0A3C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351" y="0"/>
            <a:ext cx="102972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15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D9D7B5DF-8F20-7235-7CF7-DAB608D1384D}"/>
              </a:ext>
            </a:extLst>
          </p:cNvPr>
          <p:cNvPicPr>
            <a:picLocks noChangeAspect="1"/>
          </p:cNvPicPr>
          <p:nvPr/>
        </p:nvPicPr>
        <p:blipFill>
          <a:blip r:embed="rId3"/>
          <a:stretch>
            <a:fillRect/>
          </a:stretch>
        </p:blipFill>
        <p:spPr>
          <a:xfrm>
            <a:off x="0" y="10886"/>
            <a:ext cx="10287000" cy="6858000"/>
          </a:xfrm>
          <a:prstGeom prst="rect">
            <a:avLst/>
          </a:prstGeom>
        </p:spPr>
      </p:pic>
      <p:sp>
        <p:nvSpPr>
          <p:cNvPr id="2" name="Tekstfelt 1">
            <a:extLst>
              <a:ext uri="{FF2B5EF4-FFF2-40B4-BE49-F238E27FC236}">
                <a16:creationId xmlns:a16="http://schemas.microsoft.com/office/drawing/2014/main" id="{002D7127-26E5-229A-1913-BCAC8C9635FD}"/>
              </a:ext>
            </a:extLst>
          </p:cNvPr>
          <p:cNvSpPr txBox="1"/>
          <p:nvPr/>
        </p:nvSpPr>
        <p:spPr>
          <a:xfrm>
            <a:off x="10145486" y="4707718"/>
            <a:ext cx="1947817" cy="2031325"/>
          </a:xfrm>
          <a:prstGeom prst="rect">
            <a:avLst/>
          </a:prstGeom>
          <a:noFill/>
          <a:ln>
            <a:solidFill>
              <a:schemeClr val="tx1"/>
            </a:solidFill>
          </a:ln>
        </p:spPr>
        <p:txBody>
          <a:bodyPr wrap="square" rtlCol="0">
            <a:spAutoFit/>
          </a:bodyPr>
          <a:lstStyle/>
          <a:p>
            <a:r>
              <a:rPr lang="en-US" dirty="0"/>
              <a:t>Emily Gernild:</a:t>
            </a:r>
          </a:p>
          <a:p>
            <a:r>
              <a:rPr lang="en-US" dirty="0"/>
              <a:t>Vanitas. Expectations vs. Reality, 2025</a:t>
            </a:r>
          </a:p>
          <a:p>
            <a:endParaRPr lang="en-US" dirty="0"/>
          </a:p>
          <a:p>
            <a:r>
              <a:rPr lang="en-US" dirty="0"/>
              <a:t>Mixed media</a:t>
            </a:r>
          </a:p>
          <a:p>
            <a:r>
              <a:rPr lang="en-US" dirty="0"/>
              <a:t>170x130 cm</a:t>
            </a:r>
          </a:p>
        </p:txBody>
      </p:sp>
      <p:sp>
        <p:nvSpPr>
          <p:cNvPr id="5" name="Tekstfelt 4">
            <a:extLst>
              <a:ext uri="{FF2B5EF4-FFF2-40B4-BE49-F238E27FC236}">
                <a16:creationId xmlns:a16="http://schemas.microsoft.com/office/drawing/2014/main" id="{2B745940-DDDC-23EF-027B-767A7ABD57CF}"/>
              </a:ext>
            </a:extLst>
          </p:cNvPr>
          <p:cNvSpPr txBox="1"/>
          <p:nvPr/>
        </p:nvSpPr>
        <p:spPr>
          <a:xfrm>
            <a:off x="10145485" y="1480779"/>
            <a:ext cx="1947817" cy="2862322"/>
          </a:xfrm>
          <a:prstGeom prst="rect">
            <a:avLst/>
          </a:prstGeom>
          <a:noFill/>
          <a:ln>
            <a:solidFill>
              <a:schemeClr val="tx1"/>
            </a:solidFill>
          </a:ln>
        </p:spPr>
        <p:txBody>
          <a:bodyPr wrap="square" rtlCol="0">
            <a:spAutoFit/>
          </a:bodyPr>
          <a:lstStyle/>
          <a:p>
            <a:r>
              <a:rPr lang="da-DK" dirty="0"/>
              <a:t>Realistisk gengivelse? – symbolsk betydning? –</a:t>
            </a:r>
          </a:p>
          <a:p>
            <a:r>
              <a:rPr lang="da-DK" dirty="0"/>
              <a:t> </a:t>
            </a:r>
          </a:p>
          <a:p>
            <a:r>
              <a:rPr lang="da-DK" dirty="0"/>
              <a:t>Stoflighed gennem materialet og farvernes intensitet </a:t>
            </a:r>
          </a:p>
        </p:txBody>
      </p:sp>
    </p:spTree>
    <p:extLst>
      <p:ext uri="{BB962C8B-B14F-4D97-AF65-F5344CB8AC3E}">
        <p14:creationId xmlns:p14="http://schemas.microsoft.com/office/powerpoint/2010/main" val="1437213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Billede 2">
            <a:extLst>
              <a:ext uri="{FF2B5EF4-FFF2-40B4-BE49-F238E27FC236}">
                <a16:creationId xmlns:a16="http://schemas.microsoft.com/office/drawing/2014/main" id="{99EB215E-E1AD-102E-19E8-8769F0538D89}"/>
              </a:ext>
            </a:extLst>
          </p:cNvPr>
          <p:cNvPicPr>
            <a:picLocks noChangeAspect="1"/>
          </p:cNvPicPr>
          <p:nvPr/>
        </p:nvPicPr>
        <p:blipFill>
          <a:blip r:embed="rId3"/>
          <a:srcRect t="2805" b="12941"/>
          <a:stretch>
            <a:fillRect/>
          </a:stretch>
        </p:blipFill>
        <p:spPr>
          <a:xfrm>
            <a:off x="20" y="1282"/>
            <a:ext cx="12191980" cy="6856718"/>
          </a:xfrm>
          <a:prstGeom prst="rect">
            <a:avLst/>
          </a:prstGeom>
        </p:spPr>
      </p:pic>
    </p:spTree>
    <p:extLst>
      <p:ext uri="{BB962C8B-B14F-4D97-AF65-F5344CB8AC3E}">
        <p14:creationId xmlns:p14="http://schemas.microsoft.com/office/powerpoint/2010/main" val="336583056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25717</TotalTime>
  <Words>1992</Words>
  <Application>Microsoft Office PowerPoint</Application>
  <PresentationFormat>Widescreen</PresentationFormat>
  <Paragraphs>94</Paragraphs>
  <Slides>13</Slides>
  <Notes>11</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13</vt:i4>
      </vt:variant>
    </vt:vector>
  </HeadingPairs>
  <TitlesOfParts>
    <vt:vector size="21" baseType="lpstr">
      <vt:lpstr>Aptos</vt:lpstr>
      <vt:lpstr>Aptos Display</vt:lpstr>
      <vt:lpstr>Arial</vt:lpstr>
      <vt:lpstr>Calibri</vt:lpstr>
      <vt:lpstr>Calibri Light</vt:lpstr>
      <vt:lpstr>Century Gothic</vt:lpstr>
      <vt:lpstr>Office-tema</vt:lpstr>
      <vt:lpstr>Office-tema</vt:lpstr>
      <vt:lpstr> Citroner</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NAGORI</vt:lpstr>
      <vt:lpstr>PowerPoint-præsentation</vt:lpstr>
      <vt:lpstr>At arbejde med materialernes virkemidler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Hanne Holmelund von Sehested</dc:creator>
  <cp:lastModifiedBy>Hanne Holmelund von Sehested</cp:lastModifiedBy>
  <cp:revision>1</cp:revision>
  <dcterms:created xsi:type="dcterms:W3CDTF">2025-08-29T14:52:01Z</dcterms:created>
  <dcterms:modified xsi:type="dcterms:W3CDTF">2025-09-21T16:55:02Z</dcterms:modified>
</cp:coreProperties>
</file>