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57" r:id="rId4"/>
    <p:sldId id="258" r:id="rId5"/>
    <p:sldId id="259" r:id="rId6"/>
    <p:sldId id="260" r:id="rId7"/>
    <p:sldId id="262" r:id="rId8"/>
    <p:sldId id="261" r:id="rId9"/>
    <p:sldId id="263" r:id="rId10"/>
    <p:sldId id="264" r:id="rId11"/>
    <p:sldId id="265" r:id="rId12"/>
    <p:sldId id="266" r:id="rId13"/>
  </p:sldIdLst>
  <p:sldSz cx="12192000" cy="6858000"/>
  <p:notesSz cx="6794500" cy="99314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3F6A3C1-E7A8-4D97-8984-F6AE5A01234A}" v="21" dt="2025-09-23T11:02:06.34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nne Holmelund von Sehested" userId="b92cad2f-4ea1-43fa-a59c-1f9b0eb09d8b" providerId="ADAL" clId="{83F6A3C1-E7A8-4D97-8984-F6AE5A01234A}"/>
    <pc:docChg chg="undo redo custSel addSld modSld">
      <pc:chgData name="Hanne Holmelund von Sehested" userId="b92cad2f-4ea1-43fa-a59c-1f9b0eb09d8b" providerId="ADAL" clId="{83F6A3C1-E7A8-4D97-8984-F6AE5A01234A}" dt="2025-09-23T11:02:59.150" v="795" actId="27614"/>
      <pc:docMkLst>
        <pc:docMk/>
      </pc:docMkLst>
      <pc:sldChg chg="addSp modSp mod setBg setClrOvrMap">
        <pc:chgData name="Hanne Holmelund von Sehested" userId="b92cad2f-4ea1-43fa-a59c-1f9b0eb09d8b" providerId="ADAL" clId="{83F6A3C1-E7A8-4D97-8984-F6AE5A01234A}" dt="2025-09-23T10:57:02.476" v="777" actId="14100"/>
        <pc:sldMkLst>
          <pc:docMk/>
          <pc:sldMk cId="2208963847" sldId="256"/>
        </pc:sldMkLst>
        <pc:spChg chg="mod">
          <ac:chgData name="Hanne Holmelund von Sehested" userId="b92cad2f-4ea1-43fa-a59c-1f9b0eb09d8b" providerId="ADAL" clId="{83F6A3C1-E7A8-4D97-8984-F6AE5A01234A}" dt="2025-09-23T10:56:08.663" v="767" actId="1076"/>
          <ac:spMkLst>
            <pc:docMk/>
            <pc:sldMk cId="2208963847" sldId="256"/>
            <ac:spMk id="2" creationId="{CE338F85-F93F-DBBC-BCE3-D8F5F108C2EC}"/>
          </ac:spMkLst>
        </pc:spChg>
        <pc:spChg chg="mod">
          <ac:chgData name="Hanne Holmelund von Sehested" userId="b92cad2f-4ea1-43fa-a59c-1f9b0eb09d8b" providerId="ADAL" clId="{83F6A3C1-E7A8-4D97-8984-F6AE5A01234A}" dt="2025-09-23T10:57:02.476" v="777" actId="14100"/>
          <ac:spMkLst>
            <pc:docMk/>
            <pc:sldMk cId="2208963847" sldId="256"/>
            <ac:spMk id="3" creationId="{9C9BE7EB-4239-FA10-8751-F3FD7EB0BF13}"/>
          </ac:spMkLst>
        </pc:spChg>
        <pc:spChg chg="add">
          <ac:chgData name="Hanne Holmelund von Sehested" userId="b92cad2f-4ea1-43fa-a59c-1f9b0eb09d8b" providerId="ADAL" clId="{83F6A3C1-E7A8-4D97-8984-F6AE5A01234A}" dt="2025-09-23T10:54:41.452" v="738" actId="26606"/>
          <ac:spMkLst>
            <pc:docMk/>
            <pc:sldMk cId="2208963847" sldId="256"/>
            <ac:spMk id="9" creationId="{71B2258F-86CA-4D4D-8270-BC05FCDEBFB3}"/>
          </ac:spMkLst>
        </pc:spChg>
        <pc:picChg chg="add mod ord">
          <ac:chgData name="Hanne Holmelund von Sehested" userId="b92cad2f-4ea1-43fa-a59c-1f9b0eb09d8b" providerId="ADAL" clId="{83F6A3C1-E7A8-4D97-8984-F6AE5A01234A}" dt="2025-09-23T10:54:41.452" v="738" actId="26606"/>
          <ac:picMkLst>
            <pc:docMk/>
            <pc:sldMk cId="2208963847" sldId="256"/>
            <ac:picMk id="4" creationId="{D1AAA6F5-F908-3D14-FAC7-696FBBE1C2A1}"/>
          </ac:picMkLst>
        </pc:picChg>
      </pc:sldChg>
      <pc:sldChg chg="modSp mod">
        <pc:chgData name="Hanne Holmelund von Sehested" userId="b92cad2f-4ea1-43fa-a59c-1f9b0eb09d8b" providerId="ADAL" clId="{83F6A3C1-E7A8-4D97-8984-F6AE5A01234A}" dt="2025-09-23T10:39:34.639" v="684" actId="20577"/>
        <pc:sldMkLst>
          <pc:docMk/>
          <pc:sldMk cId="4289682928" sldId="257"/>
        </pc:sldMkLst>
        <pc:spChg chg="mod">
          <ac:chgData name="Hanne Holmelund von Sehested" userId="b92cad2f-4ea1-43fa-a59c-1f9b0eb09d8b" providerId="ADAL" clId="{83F6A3C1-E7A8-4D97-8984-F6AE5A01234A}" dt="2025-09-23T10:39:34.639" v="684" actId="20577"/>
          <ac:spMkLst>
            <pc:docMk/>
            <pc:sldMk cId="4289682928" sldId="257"/>
            <ac:spMk id="2" creationId="{A349B8A5-5E6E-83EF-0092-C05DEE12CA90}"/>
          </ac:spMkLst>
        </pc:spChg>
        <pc:spChg chg="mod">
          <ac:chgData name="Hanne Holmelund von Sehested" userId="b92cad2f-4ea1-43fa-a59c-1f9b0eb09d8b" providerId="ADAL" clId="{83F6A3C1-E7A8-4D97-8984-F6AE5A01234A}" dt="2025-09-23T10:39:21.401" v="681" actId="1076"/>
          <ac:spMkLst>
            <pc:docMk/>
            <pc:sldMk cId="4289682928" sldId="257"/>
            <ac:spMk id="3" creationId="{BC6291F9-DC2B-22B9-A8EC-1CF32134B11C}"/>
          </ac:spMkLst>
        </pc:spChg>
        <pc:spChg chg="mod">
          <ac:chgData name="Hanne Holmelund von Sehested" userId="b92cad2f-4ea1-43fa-a59c-1f9b0eb09d8b" providerId="ADAL" clId="{83F6A3C1-E7A8-4D97-8984-F6AE5A01234A}" dt="2025-09-23T10:39:24.530" v="682" actId="1076"/>
          <ac:spMkLst>
            <pc:docMk/>
            <pc:sldMk cId="4289682928" sldId="257"/>
            <ac:spMk id="7" creationId="{27C82811-724D-30B5-BAF5-0C063F59B749}"/>
          </ac:spMkLst>
        </pc:spChg>
        <pc:spChg chg="mod">
          <ac:chgData name="Hanne Holmelund von Sehested" userId="b92cad2f-4ea1-43fa-a59c-1f9b0eb09d8b" providerId="ADAL" clId="{83F6A3C1-E7A8-4D97-8984-F6AE5A01234A}" dt="2025-09-23T10:39:28.784" v="683" actId="1076"/>
          <ac:spMkLst>
            <pc:docMk/>
            <pc:sldMk cId="4289682928" sldId="257"/>
            <ac:spMk id="8" creationId="{13422E2B-A4E0-3DF6-A2C0-CDA4C6461D0F}"/>
          </ac:spMkLst>
        </pc:spChg>
      </pc:sldChg>
      <pc:sldChg chg="addSp modSp mod">
        <pc:chgData name="Hanne Holmelund von Sehested" userId="b92cad2f-4ea1-43fa-a59c-1f9b0eb09d8b" providerId="ADAL" clId="{83F6A3C1-E7A8-4D97-8984-F6AE5A01234A}" dt="2025-09-23T10:44:25.122" v="721" actId="1035"/>
        <pc:sldMkLst>
          <pc:docMk/>
          <pc:sldMk cId="3697065226" sldId="259"/>
        </pc:sldMkLst>
        <pc:spChg chg="add mod">
          <ac:chgData name="Hanne Holmelund von Sehested" userId="b92cad2f-4ea1-43fa-a59c-1f9b0eb09d8b" providerId="ADAL" clId="{83F6A3C1-E7A8-4D97-8984-F6AE5A01234A}" dt="2025-09-23T10:44:25.122" v="721" actId="1035"/>
          <ac:spMkLst>
            <pc:docMk/>
            <pc:sldMk cId="3697065226" sldId="259"/>
            <ac:spMk id="8" creationId="{AC97808D-BA11-5335-AA00-7F4614AA08E8}"/>
          </ac:spMkLst>
        </pc:spChg>
      </pc:sldChg>
      <pc:sldChg chg="modSp mod">
        <pc:chgData name="Hanne Holmelund von Sehested" userId="b92cad2f-4ea1-43fa-a59c-1f9b0eb09d8b" providerId="ADAL" clId="{83F6A3C1-E7A8-4D97-8984-F6AE5A01234A}" dt="2025-09-23T10:44:19.062" v="719" actId="207"/>
        <pc:sldMkLst>
          <pc:docMk/>
          <pc:sldMk cId="4287523423" sldId="260"/>
        </pc:sldMkLst>
        <pc:spChg chg="mod">
          <ac:chgData name="Hanne Holmelund von Sehested" userId="b92cad2f-4ea1-43fa-a59c-1f9b0eb09d8b" providerId="ADAL" clId="{83F6A3C1-E7A8-4D97-8984-F6AE5A01234A}" dt="2025-09-23T10:44:19.062" v="719" actId="207"/>
          <ac:spMkLst>
            <pc:docMk/>
            <pc:sldMk cId="4287523423" sldId="260"/>
            <ac:spMk id="5" creationId="{BEEC7D8E-BC06-2408-151D-663211974CFA}"/>
          </ac:spMkLst>
        </pc:spChg>
        <pc:spChg chg="mod ord">
          <ac:chgData name="Hanne Holmelund von Sehested" userId="b92cad2f-4ea1-43fa-a59c-1f9b0eb09d8b" providerId="ADAL" clId="{83F6A3C1-E7A8-4D97-8984-F6AE5A01234A}" dt="2025-09-23T10:44:12.236" v="712" actId="167"/>
          <ac:spMkLst>
            <pc:docMk/>
            <pc:sldMk cId="4287523423" sldId="260"/>
            <ac:spMk id="15" creationId="{06C61B73-2449-6AA2-56C7-4B73840DE314}"/>
          </ac:spMkLst>
        </pc:spChg>
      </pc:sldChg>
      <pc:sldChg chg="addSp delSp modSp add mod">
        <pc:chgData name="Hanne Holmelund von Sehested" userId="b92cad2f-4ea1-43fa-a59c-1f9b0eb09d8b" providerId="ADAL" clId="{83F6A3C1-E7A8-4D97-8984-F6AE5A01234A}" dt="2025-09-23T10:38:55.807" v="680" actId="20577"/>
        <pc:sldMkLst>
          <pc:docMk/>
          <pc:sldMk cId="3979039798" sldId="266"/>
        </pc:sldMkLst>
        <pc:spChg chg="mod">
          <ac:chgData name="Hanne Holmelund von Sehested" userId="b92cad2f-4ea1-43fa-a59c-1f9b0eb09d8b" providerId="ADAL" clId="{83F6A3C1-E7A8-4D97-8984-F6AE5A01234A}" dt="2025-09-23T10:38:55.807" v="680" actId="20577"/>
          <ac:spMkLst>
            <pc:docMk/>
            <pc:sldMk cId="3979039798" sldId="266"/>
            <ac:spMk id="2" creationId="{D2BD80F2-6902-2772-1120-4EFD0E0C750E}"/>
          </ac:spMkLst>
        </pc:spChg>
        <pc:spChg chg="mod">
          <ac:chgData name="Hanne Holmelund von Sehested" userId="b92cad2f-4ea1-43fa-a59c-1f9b0eb09d8b" providerId="ADAL" clId="{83F6A3C1-E7A8-4D97-8984-F6AE5A01234A}" dt="2025-09-23T09:26:36.654" v="15" actId="692"/>
          <ac:spMkLst>
            <pc:docMk/>
            <pc:sldMk cId="3979039798" sldId="266"/>
            <ac:spMk id="5" creationId="{F26079F6-695A-22D9-A603-773BDFBE37A1}"/>
          </ac:spMkLst>
        </pc:spChg>
        <pc:spChg chg="del mod">
          <ac:chgData name="Hanne Holmelund von Sehested" userId="b92cad2f-4ea1-43fa-a59c-1f9b0eb09d8b" providerId="ADAL" clId="{83F6A3C1-E7A8-4D97-8984-F6AE5A01234A}" dt="2025-09-23T09:26:10.752" v="12" actId="478"/>
          <ac:spMkLst>
            <pc:docMk/>
            <pc:sldMk cId="3979039798" sldId="266"/>
            <ac:spMk id="6" creationId="{5E5C333B-99E4-4591-97AA-F828BB36DBC5}"/>
          </ac:spMkLst>
        </pc:spChg>
        <pc:spChg chg="add mod">
          <ac:chgData name="Hanne Holmelund von Sehested" userId="b92cad2f-4ea1-43fa-a59c-1f9b0eb09d8b" providerId="ADAL" clId="{83F6A3C1-E7A8-4D97-8984-F6AE5A01234A}" dt="2025-09-23T10:16:50.088" v="241" actId="1076"/>
          <ac:spMkLst>
            <pc:docMk/>
            <pc:sldMk cId="3979039798" sldId="266"/>
            <ac:spMk id="7" creationId="{71627E42-2862-274C-BC48-DB3586362518}"/>
          </ac:spMkLst>
        </pc:spChg>
      </pc:sldChg>
      <pc:sldChg chg="addSp delSp modSp new mod setBg">
        <pc:chgData name="Hanne Holmelund von Sehested" userId="b92cad2f-4ea1-43fa-a59c-1f9b0eb09d8b" providerId="ADAL" clId="{83F6A3C1-E7A8-4D97-8984-F6AE5A01234A}" dt="2025-09-23T11:02:59.150" v="795" actId="27614"/>
        <pc:sldMkLst>
          <pc:docMk/>
          <pc:sldMk cId="1322311451" sldId="267"/>
        </pc:sldMkLst>
        <pc:spChg chg="add del">
          <ac:chgData name="Hanne Holmelund von Sehested" userId="b92cad2f-4ea1-43fa-a59c-1f9b0eb09d8b" providerId="ADAL" clId="{83F6A3C1-E7A8-4D97-8984-F6AE5A01234A}" dt="2025-09-23T11:02:35.955" v="794" actId="26606"/>
          <ac:spMkLst>
            <pc:docMk/>
            <pc:sldMk cId="1322311451" sldId="267"/>
            <ac:spMk id="1037" creationId="{5F9CFCE6-877F-4858-B8BD-2C52CA8AFBC4}"/>
          </ac:spMkLst>
        </pc:spChg>
        <pc:spChg chg="add del">
          <ac:chgData name="Hanne Holmelund von Sehested" userId="b92cad2f-4ea1-43fa-a59c-1f9b0eb09d8b" providerId="ADAL" clId="{83F6A3C1-E7A8-4D97-8984-F6AE5A01234A}" dt="2025-09-23T11:02:35.955" v="794" actId="26606"/>
          <ac:spMkLst>
            <pc:docMk/>
            <pc:sldMk cId="1322311451" sldId="267"/>
            <ac:spMk id="1039" creationId="{8213F8A0-12AE-4514-8372-0DD766EC28EE}"/>
          </ac:spMkLst>
        </pc:spChg>
        <pc:spChg chg="add del">
          <ac:chgData name="Hanne Holmelund von Sehested" userId="b92cad2f-4ea1-43fa-a59c-1f9b0eb09d8b" providerId="ADAL" clId="{83F6A3C1-E7A8-4D97-8984-F6AE5A01234A}" dt="2025-09-23T11:02:35.955" v="794" actId="26606"/>
          <ac:spMkLst>
            <pc:docMk/>
            <pc:sldMk cId="1322311451" sldId="267"/>
            <ac:spMk id="1041" creationId="{9EFF17D4-9A8C-4CE5-B096-D8CCD4400437}"/>
          </ac:spMkLst>
        </pc:spChg>
        <pc:spChg chg="add del">
          <ac:chgData name="Hanne Holmelund von Sehested" userId="b92cad2f-4ea1-43fa-a59c-1f9b0eb09d8b" providerId="ADAL" clId="{83F6A3C1-E7A8-4D97-8984-F6AE5A01234A}" dt="2025-09-23T11:01:49.367" v="792" actId="26606"/>
          <ac:spMkLst>
            <pc:docMk/>
            <pc:sldMk cId="1322311451" sldId="267"/>
            <ac:spMk id="1046" creationId="{9E90EB45-EEE9-4563-8179-65EF62AE0978}"/>
          </ac:spMkLst>
        </pc:spChg>
        <pc:spChg chg="add del">
          <ac:chgData name="Hanne Holmelund von Sehested" userId="b92cad2f-4ea1-43fa-a59c-1f9b0eb09d8b" providerId="ADAL" clId="{83F6A3C1-E7A8-4D97-8984-F6AE5A01234A}" dt="2025-09-23T11:01:49.367" v="792" actId="26606"/>
          <ac:spMkLst>
            <pc:docMk/>
            <pc:sldMk cId="1322311451" sldId="267"/>
            <ac:spMk id="1048" creationId="{23D0EF74-AD1E-4FD9-914D-8EC9058EBBA3}"/>
          </ac:spMkLst>
        </pc:spChg>
        <pc:picChg chg="add del">
          <ac:chgData name="Hanne Holmelund von Sehested" userId="b92cad2f-4ea1-43fa-a59c-1f9b0eb09d8b" providerId="ADAL" clId="{83F6A3C1-E7A8-4D97-8984-F6AE5A01234A}" dt="2025-09-23T11:00:24.298" v="780" actId="478"/>
          <ac:picMkLst>
            <pc:docMk/>
            <pc:sldMk cId="1322311451" sldId="267"/>
            <ac:picMk id="1026" creationId="{0A047C5F-EBDF-412B-5B35-0996CE16FCAE}"/>
          </ac:picMkLst>
        </pc:picChg>
        <pc:picChg chg="add mod ord">
          <ac:chgData name="Hanne Holmelund von Sehested" userId="b92cad2f-4ea1-43fa-a59c-1f9b0eb09d8b" providerId="ADAL" clId="{83F6A3C1-E7A8-4D97-8984-F6AE5A01234A}" dt="2025-09-23T11:02:35.955" v="794" actId="26606"/>
          <ac:picMkLst>
            <pc:docMk/>
            <pc:sldMk cId="1322311451" sldId="267"/>
            <ac:picMk id="1028" creationId="{2BE2A523-DDE7-227F-6840-008711222FE7}"/>
          </ac:picMkLst>
        </pc:picChg>
        <pc:picChg chg="add mod">
          <ac:chgData name="Hanne Holmelund von Sehested" userId="b92cad2f-4ea1-43fa-a59c-1f9b0eb09d8b" providerId="ADAL" clId="{83F6A3C1-E7A8-4D97-8984-F6AE5A01234A}" dt="2025-09-23T11:01:15.301" v="788" actId="1076"/>
          <ac:picMkLst>
            <pc:docMk/>
            <pc:sldMk cId="1322311451" sldId="267"/>
            <ac:picMk id="1030" creationId="{054F161C-E49C-650D-42CB-B6F1F726597B}"/>
          </ac:picMkLst>
        </pc:picChg>
        <pc:picChg chg="add mod ord">
          <ac:chgData name="Hanne Holmelund von Sehested" userId="b92cad2f-4ea1-43fa-a59c-1f9b0eb09d8b" providerId="ADAL" clId="{83F6A3C1-E7A8-4D97-8984-F6AE5A01234A}" dt="2025-09-23T11:02:59.150" v="795" actId="27614"/>
          <ac:picMkLst>
            <pc:docMk/>
            <pc:sldMk cId="1322311451" sldId="267"/>
            <ac:picMk id="1032" creationId="{E3E09788-8AC0-C9A1-4090-26EA80E467D1}"/>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DD0AD84-14B3-89A0-018D-7C72169B2098}"/>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D030654C-7E4C-5BB6-3DA6-0990D81B34B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73517BF0-4392-C547-8A7A-FA7CF368900D}"/>
              </a:ext>
            </a:extLst>
          </p:cNvPr>
          <p:cNvSpPr>
            <a:spLocks noGrp="1"/>
          </p:cNvSpPr>
          <p:nvPr>
            <p:ph type="dt" sz="half" idx="10"/>
          </p:nvPr>
        </p:nvSpPr>
        <p:spPr/>
        <p:txBody>
          <a:bodyPr/>
          <a:lstStyle/>
          <a:p>
            <a:fld id="{38E0B5BC-85E8-48A1-A3DD-13798B590889}" type="datetimeFigureOut">
              <a:rPr lang="da-DK" smtClean="0"/>
              <a:t>23-09-2025</a:t>
            </a:fld>
            <a:endParaRPr lang="da-DK"/>
          </a:p>
        </p:txBody>
      </p:sp>
      <p:sp>
        <p:nvSpPr>
          <p:cNvPr id="5" name="Pladsholder til sidefod 4">
            <a:extLst>
              <a:ext uri="{FF2B5EF4-FFF2-40B4-BE49-F238E27FC236}">
                <a16:creationId xmlns:a16="http://schemas.microsoft.com/office/drawing/2014/main" id="{DA825E82-B380-C8D6-C17F-5E36A5F413F3}"/>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84FAD3E6-6646-A90D-BAD4-4B314BDE1D40}"/>
              </a:ext>
            </a:extLst>
          </p:cNvPr>
          <p:cNvSpPr>
            <a:spLocks noGrp="1"/>
          </p:cNvSpPr>
          <p:nvPr>
            <p:ph type="sldNum" sz="quarter" idx="12"/>
          </p:nvPr>
        </p:nvSpPr>
        <p:spPr/>
        <p:txBody>
          <a:bodyPr/>
          <a:lstStyle/>
          <a:p>
            <a:fld id="{29BBAD15-1123-4D38-A6AE-973CF8E2F1C7}" type="slidenum">
              <a:rPr lang="da-DK" smtClean="0"/>
              <a:t>‹nr.›</a:t>
            </a:fld>
            <a:endParaRPr lang="da-DK"/>
          </a:p>
        </p:txBody>
      </p:sp>
    </p:spTree>
    <p:extLst>
      <p:ext uri="{BB962C8B-B14F-4D97-AF65-F5344CB8AC3E}">
        <p14:creationId xmlns:p14="http://schemas.microsoft.com/office/powerpoint/2010/main" val="21226674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0B82690-5DBA-7FBA-755D-9DF76A278595}"/>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B23638DA-34D3-1F81-9FA0-1106B4629290}"/>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E6A4068C-1AEE-6877-E56F-7B5AA1700DAC}"/>
              </a:ext>
            </a:extLst>
          </p:cNvPr>
          <p:cNvSpPr>
            <a:spLocks noGrp="1"/>
          </p:cNvSpPr>
          <p:nvPr>
            <p:ph type="dt" sz="half" idx="10"/>
          </p:nvPr>
        </p:nvSpPr>
        <p:spPr/>
        <p:txBody>
          <a:bodyPr/>
          <a:lstStyle/>
          <a:p>
            <a:fld id="{38E0B5BC-85E8-48A1-A3DD-13798B590889}" type="datetimeFigureOut">
              <a:rPr lang="da-DK" smtClean="0"/>
              <a:t>23-09-2025</a:t>
            </a:fld>
            <a:endParaRPr lang="da-DK"/>
          </a:p>
        </p:txBody>
      </p:sp>
      <p:sp>
        <p:nvSpPr>
          <p:cNvPr id="5" name="Pladsholder til sidefod 4">
            <a:extLst>
              <a:ext uri="{FF2B5EF4-FFF2-40B4-BE49-F238E27FC236}">
                <a16:creationId xmlns:a16="http://schemas.microsoft.com/office/drawing/2014/main" id="{D743E4B9-D41A-31CE-EEB3-A5AEB8F606C2}"/>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98E8070A-FD7C-FC77-DA44-4A5967EFF40D}"/>
              </a:ext>
            </a:extLst>
          </p:cNvPr>
          <p:cNvSpPr>
            <a:spLocks noGrp="1"/>
          </p:cNvSpPr>
          <p:nvPr>
            <p:ph type="sldNum" sz="quarter" idx="12"/>
          </p:nvPr>
        </p:nvSpPr>
        <p:spPr/>
        <p:txBody>
          <a:bodyPr/>
          <a:lstStyle/>
          <a:p>
            <a:fld id="{29BBAD15-1123-4D38-A6AE-973CF8E2F1C7}" type="slidenum">
              <a:rPr lang="da-DK" smtClean="0"/>
              <a:t>‹nr.›</a:t>
            </a:fld>
            <a:endParaRPr lang="da-DK"/>
          </a:p>
        </p:txBody>
      </p:sp>
    </p:spTree>
    <p:extLst>
      <p:ext uri="{BB962C8B-B14F-4D97-AF65-F5344CB8AC3E}">
        <p14:creationId xmlns:p14="http://schemas.microsoft.com/office/powerpoint/2010/main" val="31874499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E5A59984-3BAA-91C3-15E8-B3DA773690F8}"/>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F9423637-6A0E-BA14-C28C-94DB6D5420C1}"/>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E749BB69-5387-D2EA-825A-D8EFA30191E7}"/>
              </a:ext>
            </a:extLst>
          </p:cNvPr>
          <p:cNvSpPr>
            <a:spLocks noGrp="1"/>
          </p:cNvSpPr>
          <p:nvPr>
            <p:ph type="dt" sz="half" idx="10"/>
          </p:nvPr>
        </p:nvSpPr>
        <p:spPr/>
        <p:txBody>
          <a:bodyPr/>
          <a:lstStyle/>
          <a:p>
            <a:fld id="{38E0B5BC-85E8-48A1-A3DD-13798B590889}" type="datetimeFigureOut">
              <a:rPr lang="da-DK" smtClean="0"/>
              <a:t>23-09-2025</a:t>
            </a:fld>
            <a:endParaRPr lang="da-DK"/>
          </a:p>
        </p:txBody>
      </p:sp>
      <p:sp>
        <p:nvSpPr>
          <p:cNvPr id="5" name="Pladsholder til sidefod 4">
            <a:extLst>
              <a:ext uri="{FF2B5EF4-FFF2-40B4-BE49-F238E27FC236}">
                <a16:creationId xmlns:a16="http://schemas.microsoft.com/office/drawing/2014/main" id="{4F781241-FF30-A569-0286-BA738F25B63B}"/>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E0877A71-9DBF-8063-758E-5EFED3A1591D}"/>
              </a:ext>
            </a:extLst>
          </p:cNvPr>
          <p:cNvSpPr>
            <a:spLocks noGrp="1"/>
          </p:cNvSpPr>
          <p:nvPr>
            <p:ph type="sldNum" sz="quarter" idx="12"/>
          </p:nvPr>
        </p:nvSpPr>
        <p:spPr/>
        <p:txBody>
          <a:bodyPr/>
          <a:lstStyle/>
          <a:p>
            <a:fld id="{29BBAD15-1123-4D38-A6AE-973CF8E2F1C7}" type="slidenum">
              <a:rPr lang="da-DK" smtClean="0"/>
              <a:t>‹nr.›</a:t>
            </a:fld>
            <a:endParaRPr lang="da-DK"/>
          </a:p>
        </p:txBody>
      </p:sp>
    </p:spTree>
    <p:extLst>
      <p:ext uri="{BB962C8B-B14F-4D97-AF65-F5344CB8AC3E}">
        <p14:creationId xmlns:p14="http://schemas.microsoft.com/office/powerpoint/2010/main" val="23980647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C824A6A-C704-36FF-1DCD-A3A2DC6EEADA}"/>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2CF9E2CA-E6F8-102E-0368-DA39B95E3ECC}"/>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EAFD6771-91C0-1FAC-EFB0-8B1992C9A5D1}"/>
              </a:ext>
            </a:extLst>
          </p:cNvPr>
          <p:cNvSpPr>
            <a:spLocks noGrp="1"/>
          </p:cNvSpPr>
          <p:nvPr>
            <p:ph type="dt" sz="half" idx="10"/>
          </p:nvPr>
        </p:nvSpPr>
        <p:spPr/>
        <p:txBody>
          <a:bodyPr/>
          <a:lstStyle/>
          <a:p>
            <a:fld id="{38E0B5BC-85E8-48A1-A3DD-13798B590889}" type="datetimeFigureOut">
              <a:rPr lang="da-DK" smtClean="0"/>
              <a:t>23-09-2025</a:t>
            </a:fld>
            <a:endParaRPr lang="da-DK"/>
          </a:p>
        </p:txBody>
      </p:sp>
      <p:sp>
        <p:nvSpPr>
          <p:cNvPr id="5" name="Pladsholder til sidefod 4">
            <a:extLst>
              <a:ext uri="{FF2B5EF4-FFF2-40B4-BE49-F238E27FC236}">
                <a16:creationId xmlns:a16="http://schemas.microsoft.com/office/drawing/2014/main" id="{EF9B2DED-879E-3425-2170-986AF62268F7}"/>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ED6E08F5-9544-14DA-852C-7F4A1FF91C97}"/>
              </a:ext>
            </a:extLst>
          </p:cNvPr>
          <p:cNvSpPr>
            <a:spLocks noGrp="1"/>
          </p:cNvSpPr>
          <p:nvPr>
            <p:ph type="sldNum" sz="quarter" idx="12"/>
          </p:nvPr>
        </p:nvSpPr>
        <p:spPr/>
        <p:txBody>
          <a:bodyPr/>
          <a:lstStyle/>
          <a:p>
            <a:fld id="{29BBAD15-1123-4D38-A6AE-973CF8E2F1C7}" type="slidenum">
              <a:rPr lang="da-DK" smtClean="0"/>
              <a:t>‹nr.›</a:t>
            </a:fld>
            <a:endParaRPr lang="da-DK"/>
          </a:p>
        </p:txBody>
      </p:sp>
    </p:spTree>
    <p:extLst>
      <p:ext uri="{BB962C8B-B14F-4D97-AF65-F5344CB8AC3E}">
        <p14:creationId xmlns:p14="http://schemas.microsoft.com/office/powerpoint/2010/main" val="33354570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D19BF96-A23A-67EF-152C-A054D68C2369}"/>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675A260C-1314-4012-3F8E-BCA0C4D9C3D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8DB54FCA-E74F-4D79-6A85-A968AE48325F}"/>
              </a:ext>
            </a:extLst>
          </p:cNvPr>
          <p:cNvSpPr>
            <a:spLocks noGrp="1"/>
          </p:cNvSpPr>
          <p:nvPr>
            <p:ph type="dt" sz="half" idx="10"/>
          </p:nvPr>
        </p:nvSpPr>
        <p:spPr/>
        <p:txBody>
          <a:bodyPr/>
          <a:lstStyle/>
          <a:p>
            <a:fld id="{38E0B5BC-85E8-48A1-A3DD-13798B590889}" type="datetimeFigureOut">
              <a:rPr lang="da-DK" smtClean="0"/>
              <a:t>23-09-2025</a:t>
            </a:fld>
            <a:endParaRPr lang="da-DK"/>
          </a:p>
        </p:txBody>
      </p:sp>
      <p:sp>
        <p:nvSpPr>
          <p:cNvPr id="5" name="Pladsholder til sidefod 4">
            <a:extLst>
              <a:ext uri="{FF2B5EF4-FFF2-40B4-BE49-F238E27FC236}">
                <a16:creationId xmlns:a16="http://schemas.microsoft.com/office/drawing/2014/main" id="{5A464F91-40B4-7353-DB81-575D5C0E667E}"/>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5E787D5E-BA74-4F72-D325-261CF0203ABF}"/>
              </a:ext>
            </a:extLst>
          </p:cNvPr>
          <p:cNvSpPr>
            <a:spLocks noGrp="1"/>
          </p:cNvSpPr>
          <p:nvPr>
            <p:ph type="sldNum" sz="quarter" idx="12"/>
          </p:nvPr>
        </p:nvSpPr>
        <p:spPr/>
        <p:txBody>
          <a:bodyPr/>
          <a:lstStyle/>
          <a:p>
            <a:fld id="{29BBAD15-1123-4D38-A6AE-973CF8E2F1C7}" type="slidenum">
              <a:rPr lang="da-DK" smtClean="0"/>
              <a:t>‹nr.›</a:t>
            </a:fld>
            <a:endParaRPr lang="da-DK"/>
          </a:p>
        </p:txBody>
      </p:sp>
    </p:spTree>
    <p:extLst>
      <p:ext uri="{BB962C8B-B14F-4D97-AF65-F5344CB8AC3E}">
        <p14:creationId xmlns:p14="http://schemas.microsoft.com/office/powerpoint/2010/main" val="12363878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C1E274C-98E5-BDA5-79A1-82AF094775CE}"/>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DE9FC1B7-F97F-01A1-A178-7DB7B6C377BB}"/>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FE049C9A-5169-B2BA-A36E-405999E76855}"/>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065AD26A-06D9-C234-1DE7-C7E6323D6992}"/>
              </a:ext>
            </a:extLst>
          </p:cNvPr>
          <p:cNvSpPr>
            <a:spLocks noGrp="1"/>
          </p:cNvSpPr>
          <p:nvPr>
            <p:ph type="dt" sz="half" idx="10"/>
          </p:nvPr>
        </p:nvSpPr>
        <p:spPr/>
        <p:txBody>
          <a:bodyPr/>
          <a:lstStyle/>
          <a:p>
            <a:fld id="{38E0B5BC-85E8-48A1-A3DD-13798B590889}" type="datetimeFigureOut">
              <a:rPr lang="da-DK" smtClean="0"/>
              <a:t>23-09-2025</a:t>
            </a:fld>
            <a:endParaRPr lang="da-DK"/>
          </a:p>
        </p:txBody>
      </p:sp>
      <p:sp>
        <p:nvSpPr>
          <p:cNvPr id="6" name="Pladsholder til sidefod 5">
            <a:extLst>
              <a:ext uri="{FF2B5EF4-FFF2-40B4-BE49-F238E27FC236}">
                <a16:creationId xmlns:a16="http://schemas.microsoft.com/office/drawing/2014/main" id="{A169B94E-B7A7-64D0-CC44-EBE47CDA815B}"/>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AB1A15E6-3F36-82D2-C943-DE55EF0D406C}"/>
              </a:ext>
            </a:extLst>
          </p:cNvPr>
          <p:cNvSpPr>
            <a:spLocks noGrp="1"/>
          </p:cNvSpPr>
          <p:nvPr>
            <p:ph type="sldNum" sz="quarter" idx="12"/>
          </p:nvPr>
        </p:nvSpPr>
        <p:spPr/>
        <p:txBody>
          <a:bodyPr/>
          <a:lstStyle/>
          <a:p>
            <a:fld id="{29BBAD15-1123-4D38-A6AE-973CF8E2F1C7}" type="slidenum">
              <a:rPr lang="da-DK" smtClean="0"/>
              <a:t>‹nr.›</a:t>
            </a:fld>
            <a:endParaRPr lang="da-DK"/>
          </a:p>
        </p:txBody>
      </p:sp>
    </p:spTree>
    <p:extLst>
      <p:ext uri="{BB962C8B-B14F-4D97-AF65-F5344CB8AC3E}">
        <p14:creationId xmlns:p14="http://schemas.microsoft.com/office/powerpoint/2010/main" val="20170316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5A2B18F-F379-1CBA-113D-853BFCFC94A2}"/>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FF651123-FD06-D5BD-CFAD-296D527DEFF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E2ED348E-FC53-481F-F647-948A9324789E}"/>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41E09E78-7AAE-C348-D902-272EFD8332F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6C2E01D3-B498-EEFA-E975-17F0F7D961E0}"/>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38E7C2B1-82C3-18F8-3D37-455A357058A4}"/>
              </a:ext>
            </a:extLst>
          </p:cNvPr>
          <p:cNvSpPr>
            <a:spLocks noGrp="1"/>
          </p:cNvSpPr>
          <p:nvPr>
            <p:ph type="dt" sz="half" idx="10"/>
          </p:nvPr>
        </p:nvSpPr>
        <p:spPr/>
        <p:txBody>
          <a:bodyPr/>
          <a:lstStyle/>
          <a:p>
            <a:fld id="{38E0B5BC-85E8-48A1-A3DD-13798B590889}" type="datetimeFigureOut">
              <a:rPr lang="da-DK" smtClean="0"/>
              <a:t>23-09-2025</a:t>
            </a:fld>
            <a:endParaRPr lang="da-DK"/>
          </a:p>
        </p:txBody>
      </p:sp>
      <p:sp>
        <p:nvSpPr>
          <p:cNvPr id="8" name="Pladsholder til sidefod 7">
            <a:extLst>
              <a:ext uri="{FF2B5EF4-FFF2-40B4-BE49-F238E27FC236}">
                <a16:creationId xmlns:a16="http://schemas.microsoft.com/office/drawing/2014/main" id="{ED59805D-C2CD-EDDB-9DB7-1E1F6B1DB2CB}"/>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5B7BCE81-DD58-A00A-2C68-F3EB95908A9E}"/>
              </a:ext>
            </a:extLst>
          </p:cNvPr>
          <p:cNvSpPr>
            <a:spLocks noGrp="1"/>
          </p:cNvSpPr>
          <p:nvPr>
            <p:ph type="sldNum" sz="quarter" idx="12"/>
          </p:nvPr>
        </p:nvSpPr>
        <p:spPr/>
        <p:txBody>
          <a:bodyPr/>
          <a:lstStyle/>
          <a:p>
            <a:fld id="{29BBAD15-1123-4D38-A6AE-973CF8E2F1C7}" type="slidenum">
              <a:rPr lang="da-DK" smtClean="0"/>
              <a:t>‹nr.›</a:t>
            </a:fld>
            <a:endParaRPr lang="da-DK"/>
          </a:p>
        </p:txBody>
      </p:sp>
    </p:spTree>
    <p:extLst>
      <p:ext uri="{BB962C8B-B14F-4D97-AF65-F5344CB8AC3E}">
        <p14:creationId xmlns:p14="http://schemas.microsoft.com/office/powerpoint/2010/main" val="28579768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262E408-AD80-C249-D5E3-5A9329D58883}"/>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D9970C14-BD86-F916-DD31-3B5ACD86BF95}"/>
              </a:ext>
            </a:extLst>
          </p:cNvPr>
          <p:cNvSpPr>
            <a:spLocks noGrp="1"/>
          </p:cNvSpPr>
          <p:nvPr>
            <p:ph type="dt" sz="half" idx="10"/>
          </p:nvPr>
        </p:nvSpPr>
        <p:spPr/>
        <p:txBody>
          <a:bodyPr/>
          <a:lstStyle/>
          <a:p>
            <a:fld id="{38E0B5BC-85E8-48A1-A3DD-13798B590889}" type="datetimeFigureOut">
              <a:rPr lang="da-DK" smtClean="0"/>
              <a:t>23-09-2025</a:t>
            </a:fld>
            <a:endParaRPr lang="da-DK"/>
          </a:p>
        </p:txBody>
      </p:sp>
      <p:sp>
        <p:nvSpPr>
          <p:cNvPr id="4" name="Pladsholder til sidefod 3">
            <a:extLst>
              <a:ext uri="{FF2B5EF4-FFF2-40B4-BE49-F238E27FC236}">
                <a16:creationId xmlns:a16="http://schemas.microsoft.com/office/drawing/2014/main" id="{76FA6623-DBAF-F2CA-5AFB-72E3F1ACE317}"/>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B70C21F8-ACFA-6976-5837-0C1B18B52C31}"/>
              </a:ext>
            </a:extLst>
          </p:cNvPr>
          <p:cNvSpPr>
            <a:spLocks noGrp="1"/>
          </p:cNvSpPr>
          <p:nvPr>
            <p:ph type="sldNum" sz="quarter" idx="12"/>
          </p:nvPr>
        </p:nvSpPr>
        <p:spPr/>
        <p:txBody>
          <a:bodyPr/>
          <a:lstStyle/>
          <a:p>
            <a:fld id="{29BBAD15-1123-4D38-A6AE-973CF8E2F1C7}" type="slidenum">
              <a:rPr lang="da-DK" smtClean="0"/>
              <a:t>‹nr.›</a:t>
            </a:fld>
            <a:endParaRPr lang="da-DK"/>
          </a:p>
        </p:txBody>
      </p:sp>
    </p:spTree>
    <p:extLst>
      <p:ext uri="{BB962C8B-B14F-4D97-AF65-F5344CB8AC3E}">
        <p14:creationId xmlns:p14="http://schemas.microsoft.com/office/powerpoint/2010/main" val="3093137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96EA1A02-2A45-E956-419E-A557066E94A2}"/>
              </a:ext>
            </a:extLst>
          </p:cNvPr>
          <p:cNvSpPr>
            <a:spLocks noGrp="1"/>
          </p:cNvSpPr>
          <p:nvPr>
            <p:ph type="dt" sz="half" idx="10"/>
          </p:nvPr>
        </p:nvSpPr>
        <p:spPr/>
        <p:txBody>
          <a:bodyPr/>
          <a:lstStyle/>
          <a:p>
            <a:fld id="{38E0B5BC-85E8-48A1-A3DD-13798B590889}" type="datetimeFigureOut">
              <a:rPr lang="da-DK" smtClean="0"/>
              <a:t>23-09-2025</a:t>
            </a:fld>
            <a:endParaRPr lang="da-DK"/>
          </a:p>
        </p:txBody>
      </p:sp>
      <p:sp>
        <p:nvSpPr>
          <p:cNvPr id="3" name="Pladsholder til sidefod 2">
            <a:extLst>
              <a:ext uri="{FF2B5EF4-FFF2-40B4-BE49-F238E27FC236}">
                <a16:creationId xmlns:a16="http://schemas.microsoft.com/office/drawing/2014/main" id="{00230B95-919F-D638-3357-49B7A8E56DE8}"/>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3C6783E6-7CE7-8901-6039-DBD6D752B09B}"/>
              </a:ext>
            </a:extLst>
          </p:cNvPr>
          <p:cNvSpPr>
            <a:spLocks noGrp="1"/>
          </p:cNvSpPr>
          <p:nvPr>
            <p:ph type="sldNum" sz="quarter" idx="12"/>
          </p:nvPr>
        </p:nvSpPr>
        <p:spPr/>
        <p:txBody>
          <a:bodyPr/>
          <a:lstStyle/>
          <a:p>
            <a:fld id="{29BBAD15-1123-4D38-A6AE-973CF8E2F1C7}" type="slidenum">
              <a:rPr lang="da-DK" smtClean="0"/>
              <a:t>‹nr.›</a:t>
            </a:fld>
            <a:endParaRPr lang="da-DK"/>
          </a:p>
        </p:txBody>
      </p:sp>
    </p:spTree>
    <p:extLst>
      <p:ext uri="{BB962C8B-B14F-4D97-AF65-F5344CB8AC3E}">
        <p14:creationId xmlns:p14="http://schemas.microsoft.com/office/powerpoint/2010/main" val="6363574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DBA2A73-6EA5-C2BA-C701-66DA75B94C31}"/>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FF53D772-2A93-8796-2E06-337D0CC2BA9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19B77965-C34F-B87D-2C57-379DAE58BA8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82736A49-1762-27E6-E516-DA5BEE2B7643}"/>
              </a:ext>
            </a:extLst>
          </p:cNvPr>
          <p:cNvSpPr>
            <a:spLocks noGrp="1"/>
          </p:cNvSpPr>
          <p:nvPr>
            <p:ph type="dt" sz="half" idx="10"/>
          </p:nvPr>
        </p:nvSpPr>
        <p:spPr/>
        <p:txBody>
          <a:bodyPr/>
          <a:lstStyle/>
          <a:p>
            <a:fld id="{38E0B5BC-85E8-48A1-A3DD-13798B590889}" type="datetimeFigureOut">
              <a:rPr lang="da-DK" smtClean="0"/>
              <a:t>23-09-2025</a:t>
            </a:fld>
            <a:endParaRPr lang="da-DK"/>
          </a:p>
        </p:txBody>
      </p:sp>
      <p:sp>
        <p:nvSpPr>
          <p:cNvPr id="6" name="Pladsholder til sidefod 5">
            <a:extLst>
              <a:ext uri="{FF2B5EF4-FFF2-40B4-BE49-F238E27FC236}">
                <a16:creationId xmlns:a16="http://schemas.microsoft.com/office/drawing/2014/main" id="{12B211CB-EE0F-69EE-F470-F3B6F6623744}"/>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EA22D3D4-16DD-CC20-3F2E-1FF456A00A1C}"/>
              </a:ext>
            </a:extLst>
          </p:cNvPr>
          <p:cNvSpPr>
            <a:spLocks noGrp="1"/>
          </p:cNvSpPr>
          <p:nvPr>
            <p:ph type="sldNum" sz="quarter" idx="12"/>
          </p:nvPr>
        </p:nvSpPr>
        <p:spPr/>
        <p:txBody>
          <a:bodyPr/>
          <a:lstStyle/>
          <a:p>
            <a:fld id="{29BBAD15-1123-4D38-A6AE-973CF8E2F1C7}" type="slidenum">
              <a:rPr lang="da-DK" smtClean="0"/>
              <a:t>‹nr.›</a:t>
            </a:fld>
            <a:endParaRPr lang="da-DK"/>
          </a:p>
        </p:txBody>
      </p:sp>
    </p:spTree>
    <p:extLst>
      <p:ext uri="{BB962C8B-B14F-4D97-AF65-F5344CB8AC3E}">
        <p14:creationId xmlns:p14="http://schemas.microsoft.com/office/powerpoint/2010/main" val="31101484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3B14804-2067-D0AD-59C6-E5E6A48FBFCC}"/>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0DDA6B1A-2A48-B0AD-AD53-DE4DD8F129E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7B486FB2-919C-13CB-6AA7-DBAAE46C18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360162F6-BCA6-68DF-A0A2-77231C8FC2BD}"/>
              </a:ext>
            </a:extLst>
          </p:cNvPr>
          <p:cNvSpPr>
            <a:spLocks noGrp="1"/>
          </p:cNvSpPr>
          <p:nvPr>
            <p:ph type="dt" sz="half" idx="10"/>
          </p:nvPr>
        </p:nvSpPr>
        <p:spPr/>
        <p:txBody>
          <a:bodyPr/>
          <a:lstStyle/>
          <a:p>
            <a:fld id="{38E0B5BC-85E8-48A1-A3DD-13798B590889}" type="datetimeFigureOut">
              <a:rPr lang="da-DK" smtClean="0"/>
              <a:t>23-09-2025</a:t>
            </a:fld>
            <a:endParaRPr lang="da-DK"/>
          </a:p>
        </p:txBody>
      </p:sp>
      <p:sp>
        <p:nvSpPr>
          <p:cNvPr id="6" name="Pladsholder til sidefod 5">
            <a:extLst>
              <a:ext uri="{FF2B5EF4-FFF2-40B4-BE49-F238E27FC236}">
                <a16:creationId xmlns:a16="http://schemas.microsoft.com/office/drawing/2014/main" id="{03BB69D7-9F95-D234-302B-B8CBF60D1809}"/>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7169C0F0-FFDF-FB8E-8A4A-26ECA077ADD2}"/>
              </a:ext>
            </a:extLst>
          </p:cNvPr>
          <p:cNvSpPr>
            <a:spLocks noGrp="1"/>
          </p:cNvSpPr>
          <p:nvPr>
            <p:ph type="sldNum" sz="quarter" idx="12"/>
          </p:nvPr>
        </p:nvSpPr>
        <p:spPr/>
        <p:txBody>
          <a:bodyPr/>
          <a:lstStyle/>
          <a:p>
            <a:fld id="{29BBAD15-1123-4D38-A6AE-973CF8E2F1C7}" type="slidenum">
              <a:rPr lang="da-DK" smtClean="0"/>
              <a:t>‹nr.›</a:t>
            </a:fld>
            <a:endParaRPr lang="da-DK"/>
          </a:p>
        </p:txBody>
      </p:sp>
    </p:spTree>
    <p:extLst>
      <p:ext uri="{BB962C8B-B14F-4D97-AF65-F5344CB8AC3E}">
        <p14:creationId xmlns:p14="http://schemas.microsoft.com/office/powerpoint/2010/main" val="39989467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1D7B5168-C598-BB8B-E32C-883E90BF622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A050D8F5-8F3D-5896-1548-D735D636A75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6D9448C4-507F-310C-7651-81AC52F6CBD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8E0B5BC-85E8-48A1-A3DD-13798B590889}" type="datetimeFigureOut">
              <a:rPr lang="da-DK" smtClean="0"/>
              <a:t>23-09-2025</a:t>
            </a:fld>
            <a:endParaRPr lang="da-DK"/>
          </a:p>
        </p:txBody>
      </p:sp>
      <p:sp>
        <p:nvSpPr>
          <p:cNvPr id="5" name="Pladsholder til sidefod 4">
            <a:extLst>
              <a:ext uri="{FF2B5EF4-FFF2-40B4-BE49-F238E27FC236}">
                <a16:creationId xmlns:a16="http://schemas.microsoft.com/office/drawing/2014/main" id="{A4836E4C-E3C0-2ABB-CE74-7EEA2868BC2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a-DK"/>
          </a:p>
        </p:txBody>
      </p:sp>
      <p:sp>
        <p:nvSpPr>
          <p:cNvPr id="6" name="Pladsholder til slidenummer 5">
            <a:extLst>
              <a:ext uri="{FF2B5EF4-FFF2-40B4-BE49-F238E27FC236}">
                <a16:creationId xmlns:a16="http://schemas.microsoft.com/office/drawing/2014/main" id="{592690EA-23F8-66FA-F4AD-81B4EDF6027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9BBAD15-1123-4D38-A6AE-973CF8E2F1C7}" type="slidenum">
              <a:rPr lang="da-DK" smtClean="0"/>
              <a:t>‹nr.›</a:t>
            </a:fld>
            <a:endParaRPr lang="da-DK"/>
          </a:p>
        </p:txBody>
      </p:sp>
    </p:spTree>
    <p:extLst>
      <p:ext uri="{BB962C8B-B14F-4D97-AF65-F5344CB8AC3E}">
        <p14:creationId xmlns:p14="http://schemas.microsoft.com/office/powerpoint/2010/main" val="6925954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Billede 3">
            <a:extLst>
              <a:ext uri="{FF2B5EF4-FFF2-40B4-BE49-F238E27FC236}">
                <a16:creationId xmlns:a16="http://schemas.microsoft.com/office/drawing/2014/main" id="{D1AAA6F5-F908-3D14-FAC7-696FBBE1C2A1}"/>
              </a:ext>
            </a:extLst>
          </p:cNvPr>
          <p:cNvPicPr>
            <a:picLocks noChangeAspect="1"/>
          </p:cNvPicPr>
          <p:nvPr/>
        </p:nvPicPr>
        <p:blipFill>
          <a:blip r:embed="rId2">
            <a:alphaModFix amt="50000"/>
          </a:blip>
          <a:srcRect t="2174"/>
          <a:stretch>
            <a:fillRect/>
          </a:stretch>
        </p:blipFill>
        <p:spPr>
          <a:xfrm>
            <a:off x="20" y="1"/>
            <a:ext cx="12191980" cy="6857999"/>
          </a:xfrm>
          <a:prstGeom prst="rect">
            <a:avLst/>
          </a:prstGeom>
        </p:spPr>
      </p:pic>
      <p:sp>
        <p:nvSpPr>
          <p:cNvPr id="2" name="Titel 1">
            <a:extLst>
              <a:ext uri="{FF2B5EF4-FFF2-40B4-BE49-F238E27FC236}">
                <a16:creationId xmlns:a16="http://schemas.microsoft.com/office/drawing/2014/main" id="{CE338F85-F93F-DBBC-BCE3-D8F5F108C2EC}"/>
              </a:ext>
            </a:extLst>
          </p:cNvPr>
          <p:cNvSpPr>
            <a:spLocks noGrp="1"/>
          </p:cNvSpPr>
          <p:nvPr>
            <p:ph type="ctrTitle"/>
          </p:nvPr>
        </p:nvSpPr>
        <p:spPr>
          <a:xfrm>
            <a:off x="2286000" y="1258886"/>
            <a:ext cx="9144000" cy="2900518"/>
          </a:xfrm>
        </p:spPr>
        <p:txBody>
          <a:bodyPr>
            <a:normAutofit/>
          </a:bodyPr>
          <a:lstStyle/>
          <a:p>
            <a:r>
              <a:rPr lang="da-DK" dirty="0">
                <a:solidFill>
                  <a:srgbClr val="FFFFFF"/>
                </a:solidFill>
                <a:latin typeface="Bahnschrift Light" panose="020B0502040204020203" pitchFamily="34" charset="0"/>
              </a:rPr>
              <a:t>Farveøvelser : Kontrasttyper</a:t>
            </a:r>
          </a:p>
        </p:txBody>
      </p:sp>
      <p:sp>
        <p:nvSpPr>
          <p:cNvPr id="3" name="Undertitel 2">
            <a:extLst>
              <a:ext uri="{FF2B5EF4-FFF2-40B4-BE49-F238E27FC236}">
                <a16:creationId xmlns:a16="http://schemas.microsoft.com/office/drawing/2014/main" id="{9C9BE7EB-4239-FA10-8751-F3FD7EB0BF13}"/>
              </a:ext>
            </a:extLst>
          </p:cNvPr>
          <p:cNvSpPr>
            <a:spLocks noGrp="1"/>
          </p:cNvSpPr>
          <p:nvPr>
            <p:ph type="subTitle" idx="1"/>
          </p:nvPr>
        </p:nvSpPr>
        <p:spPr>
          <a:xfrm>
            <a:off x="4490720" y="4388004"/>
            <a:ext cx="6177280" cy="2698595"/>
          </a:xfrm>
        </p:spPr>
        <p:txBody>
          <a:bodyPr>
            <a:normAutofit/>
          </a:bodyPr>
          <a:lstStyle/>
          <a:p>
            <a:pPr algn="l"/>
            <a:r>
              <a:rPr lang="da-DK" sz="2200" dirty="0">
                <a:solidFill>
                  <a:srgbClr val="FFFFFF"/>
                </a:solidFill>
              </a:rPr>
              <a:t>Johannes Ittens farvelære</a:t>
            </a:r>
          </a:p>
          <a:p>
            <a:pPr algn="l"/>
            <a:endParaRPr lang="da-DK" sz="1100" dirty="0">
              <a:solidFill>
                <a:srgbClr val="FFFFFF"/>
              </a:solidFill>
            </a:endParaRPr>
          </a:p>
          <a:p>
            <a:pPr algn="l"/>
            <a:endParaRPr lang="da-DK" sz="1100" dirty="0">
              <a:solidFill>
                <a:srgbClr val="FFFFFF"/>
              </a:solidFill>
            </a:endParaRPr>
          </a:p>
          <a:p>
            <a:pPr algn="l"/>
            <a:endParaRPr lang="da-DK" sz="1100" dirty="0">
              <a:solidFill>
                <a:srgbClr val="FFFFFF"/>
              </a:solidFill>
            </a:endParaRPr>
          </a:p>
          <a:p>
            <a:pPr algn="l"/>
            <a:endParaRPr lang="da-DK" sz="1100" dirty="0">
              <a:solidFill>
                <a:srgbClr val="FFFFFF"/>
              </a:solidFill>
            </a:endParaRPr>
          </a:p>
          <a:p>
            <a:pPr algn="l"/>
            <a:endParaRPr lang="da-DK" sz="1100" dirty="0">
              <a:solidFill>
                <a:srgbClr val="FFFFFF"/>
              </a:solidFill>
            </a:endParaRPr>
          </a:p>
          <a:p>
            <a:pPr algn="l"/>
            <a:endParaRPr lang="da-DK" sz="1100" dirty="0">
              <a:solidFill>
                <a:srgbClr val="FFFFFF"/>
              </a:solidFill>
            </a:endParaRPr>
          </a:p>
          <a:p>
            <a:pPr algn="l"/>
            <a:r>
              <a:rPr lang="da-DK" sz="1100" dirty="0">
                <a:solidFill>
                  <a:srgbClr val="FFFFFF"/>
                </a:solidFill>
              </a:rPr>
              <a:t>Kilde: https://lehrerfortbildung-bw.de/st_digital/medienkompetenz/gestaltung-farbe/kontrast/</a:t>
            </a:r>
          </a:p>
        </p:txBody>
      </p:sp>
    </p:spTree>
    <p:extLst>
      <p:ext uri="{BB962C8B-B14F-4D97-AF65-F5344CB8AC3E}">
        <p14:creationId xmlns:p14="http://schemas.microsoft.com/office/powerpoint/2010/main" val="2208963847"/>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ECDB37-FE3F-DE20-ACCC-E345246FE228}"/>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092CF465-77D8-75F4-F4CB-95A759AE5083}"/>
              </a:ext>
            </a:extLst>
          </p:cNvPr>
          <p:cNvSpPr>
            <a:spLocks noGrp="1"/>
          </p:cNvSpPr>
          <p:nvPr>
            <p:ph type="title"/>
          </p:nvPr>
        </p:nvSpPr>
        <p:spPr/>
        <p:txBody>
          <a:bodyPr>
            <a:normAutofit fontScale="90000"/>
          </a:bodyPr>
          <a:lstStyle/>
          <a:p>
            <a:r>
              <a:rPr lang="da-DK" dirty="0"/>
              <a:t>Kvalitetskontrast. </a:t>
            </a:r>
            <a:r>
              <a:rPr lang="da-DK" sz="3200" dirty="0"/>
              <a:t>Brug samme mættede farve i de to små cirkler. I kvadraterne bruges hver sin umættede tone af cirkelfarven.</a:t>
            </a:r>
            <a:endParaRPr lang="da-DK" dirty="0"/>
          </a:p>
        </p:txBody>
      </p:sp>
      <p:sp>
        <p:nvSpPr>
          <p:cNvPr id="3" name="Rektangel 2">
            <a:extLst>
              <a:ext uri="{FF2B5EF4-FFF2-40B4-BE49-F238E27FC236}">
                <a16:creationId xmlns:a16="http://schemas.microsoft.com/office/drawing/2014/main" id="{D9295001-0660-DA2C-B3AB-B09CD34E7B00}"/>
              </a:ext>
            </a:extLst>
          </p:cNvPr>
          <p:cNvSpPr/>
          <p:nvPr/>
        </p:nvSpPr>
        <p:spPr>
          <a:xfrm>
            <a:off x="924560" y="2225040"/>
            <a:ext cx="4206240" cy="373888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 name="Rektangel 3">
            <a:extLst>
              <a:ext uri="{FF2B5EF4-FFF2-40B4-BE49-F238E27FC236}">
                <a16:creationId xmlns:a16="http://schemas.microsoft.com/office/drawing/2014/main" id="{35D61A2A-2CD9-6FBB-AAE3-46B767268A04}"/>
              </a:ext>
            </a:extLst>
          </p:cNvPr>
          <p:cNvSpPr/>
          <p:nvPr/>
        </p:nvSpPr>
        <p:spPr>
          <a:xfrm>
            <a:off x="7061202" y="2225040"/>
            <a:ext cx="4206240" cy="373888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7" name="Ellipse 6">
            <a:extLst>
              <a:ext uri="{FF2B5EF4-FFF2-40B4-BE49-F238E27FC236}">
                <a16:creationId xmlns:a16="http://schemas.microsoft.com/office/drawing/2014/main" id="{AE6E5F18-632F-0158-65C6-6DA9B1783938}"/>
              </a:ext>
            </a:extLst>
          </p:cNvPr>
          <p:cNvSpPr/>
          <p:nvPr/>
        </p:nvSpPr>
        <p:spPr>
          <a:xfrm>
            <a:off x="1534160" y="3964940"/>
            <a:ext cx="1493520" cy="1447800"/>
          </a:xfrm>
          <a:prstGeom prst="ellipse">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8" name="Ellipse 7">
            <a:extLst>
              <a:ext uri="{FF2B5EF4-FFF2-40B4-BE49-F238E27FC236}">
                <a16:creationId xmlns:a16="http://schemas.microsoft.com/office/drawing/2014/main" id="{6AAD7B8D-5EDD-49B4-A08F-DBFA7F68D895}"/>
              </a:ext>
            </a:extLst>
          </p:cNvPr>
          <p:cNvSpPr/>
          <p:nvPr/>
        </p:nvSpPr>
        <p:spPr>
          <a:xfrm>
            <a:off x="8417562" y="3370580"/>
            <a:ext cx="1493520" cy="1447800"/>
          </a:xfrm>
          <a:prstGeom prst="ellipse">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Tree>
    <p:extLst>
      <p:ext uri="{BB962C8B-B14F-4D97-AF65-F5344CB8AC3E}">
        <p14:creationId xmlns:p14="http://schemas.microsoft.com/office/powerpoint/2010/main" val="19727989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AFD17A-BFFD-BC42-D945-85754CEECC2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A2ADD30-0184-5E25-382F-9879C9D597A0}"/>
              </a:ext>
            </a:extLst>
          </p:cNvPr>
          <p:cNvSpPr>
            <a:spLocks noGrp="1"/>
          </p:cNvSpPr>
          <p:nvPr>
            <p:ph type="title"/>
          </p:nvPr>
        </p:nvSpPr>
        <p:spPr/>
        <p:txBody>
          <a:bodyPr>
            <a:normAutofit fontScale="90000"/>
          </a:bodyPr>
          <a:lstStyle/>
          <a:p>
            <a:r>
              <a:rPr lang="da-DK" dirty="0"/>
              <a:t>Simultankontrast. </a:t>
            </a:r>
            <a:r>
              <a:rPr lang="da-DK" sz="2800" dirty="0"/>
              <a:t>Brug den samme grå farve i de to små kvadrater. I de store kvadrater bruges hver sin farve. Hvordan påvirkes den grå farve af den omgivende farve?</a:t>
            </a:r>
            <a:endParaRPr lang="da-DK" dirty="0"/>
          </a:p>
        </p:txBody>
      </p:sp>
      <p:sp>
        <p:nvSpPr>
          <p:cNvPr id="3" name="Rektangel 2">
            <a:extLst>
              <a:ext uri="{FF2B5EF4-FFF2-40B4-BE49-F238E27FC236}">
                <a16:creationId xmlns:a16="http://schemas.microsoft.com/office/drawing/2014/main" id="{04AF761F-F1B3-361A-B823-7D4690968DB5}"/>
              </a:ext>
            </a:extLst>
          </p:cNvPr>
          <p:cNvSpPr/>
          <p:nvPr/>
        </p:nvSpPr>
        <p:spPr>
          <a:xfrm>
            <a:off x="924560" y="2225040"/>
            <a:ext cx="4206240" cy="373888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 name="Rektangel 3">
            <a:extLst>
              <a:ext uri="{FF2B5EF4-FFF2-40B4-BE49-F238E27FC236}">
                <a16:creationId xmlns:a16="http://schemas.microsoft.com/office/drawing/2014/main" id="{F0AD144F-399B-2F76-2BC7-C20CE3946420}"/>
              </a:ext>
            </a:extLst>
          </p:cNvPr>
          <p:cNvSpPr/>
          <p:nvPr/>
        </p:nvSpPr>
        <p:spPr>
          <a:xfrm>
            <a:off x="7061202" y="2225040"/>
            <a:ext cx="4206240" cy="373888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5" name="Rektangel 4">
            <a:extLst>
              <a:ext uri="{FF2B5EF4-FFF2-40B4-BE49-F238E27FC236}">
                <a16:creationId xmlns:a16="http://schemas.microsoft.com/office/drawing/2014/main" id="{2682C07B-6C4D-18BA-2BCF-8ACDA76064DA}"/>
              </a:ext>
            </a:extLst>
          </p:cNvPr>
          <p:cNvSpPr/>
          <p:nvPr/>
        </p:nvSpPr>
        <p:spPr>
          <a:xfrm>
            <a:off x="3799840" y="3500120"/>
            <a:ext cx="1330960" cy="118872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6" name="Rektangel 5">
            <a:extLst>
              <a:ext uri="{FF2B5EF4-FFF2-40B4-BE49-F238E27FC236}">
                <a16:creationId xmlns:a16="http://schemas.microsoft.com/office/drawing/2014/main" id="{BA2D19E2-86D3-D513-84C3-6601E4A568AF}"/>
              </a:ext>
            </a:extLst>
          </p:cNvPr>
          <p:cNvSpPr/>
          <p:nvPr/>
        </p:nvSpPr>
        <p:spPr>
          <a:xfrm>
            <a:off x="7061202" y="3500120"/>
            <a:ext cx="1330960" cy="118872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Tree>
    <p:extLst>
      <p:ext uri="{BB962C8B-B14F-4D97-AF65-F5344CB8AC3E}">
        <p14:creationId xmlns:p14="http://schemas.microsoft.com/office/powerpoint/2010/main" val="36844037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64704C-1684-4755-F31F-C36400AF397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D2BD80F2-6902-2772-1120-4EFD0E0C750E}"/>
              </a:ext>
            </a:extLst>
          </p:cNvPr>
          <p:cNvSpPr>
            <a:spLocks noGrp="1"/>
          </p:cNvSpPr>
          <p:nvPr>
            <p:ph type="title"/>
          </p:nvPr>
        </p:nvSpPr>
        <p:spPr/>
        <p:txBody>
          <a:bodyPr>
            <a:normAutofit fontScale="90000"/>
          </a:bodyPr>
          <a:lstStyle/>
          <a:p>
            <a:r>
              <a:rPr lang="da-DK" dirty="0" err="1"/>
              <a:t>Sucsessivkontrast</a:t>
            </a:r>
            <a:r>
              <a:rPr lang="da-DK" dirty="0"/>
              <a:t>.</a:t>
            </a:r>
            <a:r>
              <a:rPr lang="de-DE" dirty="0"/>
              <a:t> </a:t>
            </a:r>
            <a:r>
              <a:rPr lang="de-DE" sz="1400" dirty="0">
                <a:latin typeface="Bahnschrift Light" panose="020B0502040204020203" pitchFamily="34" charset="0"/>
              </a:rPr>
              <a:t>Se </a:t>
            </a:r>
            <a:r>
              <a:rPr lang="de-DE" sz="1400" dirty="0" err="1">
                <a:latin typeface="Bahnschrift Light" panose="020B0502040204020203" pitchFamily="34" charset="0"/>
              </a:rPr>
              <a:t>med</a:t>
            </a:r>
            <a:r>
              <a:rPr lang="de-DE" sz="1400" dirty="0">
                <a:latin typeface="Bahnschrift Light" panose="020B0502040204020203" pitchFamily="34" charset="0"/>
              </a:rPr>
              <a:t> ca. 15 cm </a:t>
            </a:r>
            <a:r>
              <a:rPr lang="de-DE" sz="1400" dirty="0" err="1">
                <a:latin typeface="Bahnschrift Light" panose="020B0502040204020203" pitchFamily="34" charset="0"/>
              </a:rPr>
              <a:t>afstand</a:t>
            </a:r>
            <a:r>
              <a:rPr lang="de-DE" sz="1400" dirty="0">
                <a:latin typeface="Bahnschrift Light" panose="020B0502040204020203" pitchFamily="34" charset="0"/>
              </a:rPr>
              <a:t> </a:t>
            </a:r>
            <a:r>
              <a:rPr lang="de-DE" sz="1400" dirty="0" err="1">
                <a:latin typeface="Bahnschrift Light" panose="020B0502040204020203" pitchFamily="34" charset="0"/>
              </a:rPr>
              <a:t>på</a:t>
            </a:r>
            <a:r>
              <a:rPr lang="de-DE" sz="1400" dirty="0">
                <a:latin typeface="Bahnschrift Light" panose="020B0502040204020203" pitchFamily="34" charset="0"/>
              </a:rPr>
              <a:t> </a:t>
            </a:r>
            <a:r>
              <a:rPr lang="de-DE" sz="1400" dirty="0" err="1">
                <a:latin typeface="Bahnschrift Light" panose="020B0502040204020203" pitchFamily="34" charset="0"/>
              </a:rPr>
              <a:t>det</a:t>
            </a:r>
            <a:r>
              <a:rPr lang="de-DE" sz="1400" dirty="0">
                <a:latin typeface="Bahnschrift Light" panose="020B0502040204020203" pitchFamily="34" charset="0"/>
              </a:rPr>
              <a:t> </a:t>
            </a:r>
            <a:r>
              <a:rPr lang="de-DE" sz="1400" dirty="0" err="1">
                <a:latin typeface="Bahnschrift Light" panose="020B0502040204020203" pitchFamily="34" charset="0"/>
              </a:rPr>
              <a:t>blå</a:t>
            </a:r>
            <a:r>
              <a:rPr lang="de-DE" sz="1400" dirty="0">
                <a:latin typeface="Bahnschrift Light" panose="020B0502040204020203" pitchFamily="34" charset="0"/>
              </a:rPr>
              <a:t> </a:t>
            </a:r>
            <a:r>
              <a:rPr lang="de-DE" sz="1400" dirty="0" err="1">
                <a:latin typeface="Bahnschrift Light" panose="020B0502040204020203" pitchFamily="34" charset="0"/>
              </a:rPr>
              <a:t>kvadrat</a:t>
            </a:r>
            <a:r>
              <a:rPr lang="de-DE" sz="1400" dirty="0">
                <a:latin typeface="Bahnschrift Light" panose="020B0502040204020203" pitchFamily="34" charset="0"/>
              </a:rPr>
              <a:t> </a:t>
            </a:r>
            <a:r>
              <a:rPr lang="de-DE" sz="1400" dirty="0" err="1">
                <a:latin typeface="Bahnschrift Light" panose="020B0502040204020203" pitchFamily="34" charset="0"/>
              </a:rPr>
              <a:t>med</a:t>
            </a:r>
            <a:r>
              <a:rPr lang="de-DE" sz="1400" dirty="0">
                <a:latin typeface="Bahnschrift Light" panose="020B0502040204020203" pitchFamily="34" charset="0"/>
              </a:rPr>
              <a:t> </a:t>
            </a:r>
            <a:r>
              <a:rPr lang="de-DE" sz="1400" dirty="0" err="1">
                <a:latin typeface="Bahnschrift Light" panose="020B0502040204020203" pitchFamily="34" charset="0"/>
              </a:rPr>
              <a:t>ét</a:t>
            </a:r>
            <a:r>
              <a:rPr lang="de-DE" sz="1400" dirty="0">
                <a:latin typeface="Bahnschrift Light" panose="020B0502040204020203" pitchFamily="34" charset="0"/>
              </a:rPr>
              <a:t> </a:t>
            </a:r>
            <a:r>
              <a:rPr lang="de-DE" sz="1400" dirty="0" err="1">
                <a:latin typeface="Bahnschrift Light" panose="020B0502040204020203" pitchFamily="34" charset="0"/>
              </a:rPr>
              <a:t>øje</a:t>
            </a:r>
            <a:r>
              <a:rPr lang="de-DE" sz="1400" dirty="0">
                <a:latin typeface="Bahnschrift Light" panose="020B0502040204020203" pitchFamily="34" charset="0"/>
              </a:rPr>
              <a:t>. Luk </a:t>
            </a:r>
            <a:r>
              <a:rPr lang="de-DE" sz="1400" dirty="0" err="1">
                <a:latin typeface="Bahnschrift Light" panose="020B0502040204020203" pitchFamily="34" charset="0"/>
              </a:rPr>
              <a:t>eller</a:t>
            </a:r>
            <a:r>
              <a:rPr lang="de-DE" sz="1400" dirty="0">
                <a:latin typeface="Bahnschrift Light" panose="020B0502040204020203" pitchFamily="34" charset="0"/>
              </a:rPr>
              <a:t> </a:t>
            </a:r>
            <a:r>
              <a:rPr lang="de-DE" sz="1400" dirty="0" err="1">
                <a:latin typeface="Bahnschrift Light" panose="020B0502040204020203" pitchFamily="34" charset="0"/>
              </a:rPr>
              <a:t>afdæk</a:t>
            </a:r>
            <a:r>
              <a:rPr lang="de-DE" sz="1400" dirty="0">
                <a:latin typeface="Bahnschrift Light" panose="020B0502040204020203" pitchFamily="34" charset="0"/>
              </a:rPr>
              <a:t> </a:t>
            </a:r>
            <a:r>
              <a:rPr lang="de-DE" sz="1400" dirty="0" err="1">
                <a:latin typeface="Bahnschrift Light" panose="020B0502040204020203" pitchFamily="34" charset="0"/>
              </a:rPr>
              <a:t>det</a:t>
            </a:r>
            <a:r>
              <a:rPr lang="de-DE" sz="1400" dirty="0">
                <a:latin typeface="Bahnschrift Light" panose="020B0502040204020203" pitchFamily="34" charset="0"/>
              </a:rPr>
              <a:t> </a:t>
            </a:r>
            <a:r>
              <a:rPr lang="de-DE" sz="1400" dirty="0" err="1">
                <a:latin typeface="Bahnschrift Light" panose="020B0502040204020203" pitchFamily="34" charset="0"/>
              </a:rPr>
              <a:t>andet</a:t>
            </a:r>
            <a:r>
              <a:rPr lang="de-DE" sz="1400" dirty="0">
                <a:latin typeface="Bahnschrift Light" panose="020B0502040204020203" pitchFamily="34" charset="0"/>
              </a:rPr>
              <a:t> </a:t>
            </a:r>
            <a:r>
              <a:rPr lang="de-DE" sz="1400" dirty="0" err="1">
                <a:latin typeface="Bahnschrift Light" panose="020B0502040204020203" pitchFamily="34" charset="0"/>
              </a:rPr>
              <a:t>øje</a:t>
            </a:r>
            <a:r>
              <a:rPr lang="de-DE" sz="1400" dirty="0">
                <a:latin typeface="Bahnschrift Light" panose="020B0502040204020203" pitchFamily="34" charset="0"/>
              </a:rPr>
              <a:t>. </a:t>
            </a:r>
            <a:r>
              <a:rPr lang="de-DE" sz="1400" dirty="0" err="1">
                <a:latin typeface="Bahnschrift Light" panose="020B0502040204020203" pitchFamily="34" charset="0"/>
              </a:rPr>
              <a:t>Efter</a:t>
            </a:r>
            <a:r>
              <a:rPr lang="de-DE" sz="1400" dirty="0">
                <a:latin typeface="Bahnschrift Light" panose="020B0502040204020203" pitchFamily="34" charset="0"/>
              </a:rPr>
              <a:t> 20 </a:t>
            </a:r>
            <a:r>
              <a:rPr lang="de-DE" sz="1400" dirty="0" err="1">
                <a:latin typeface="Bahnschrift Light" panose="020B0502040204020203" pitchFamily="34" charset="0"/>
              </a:rPr>
              <a:t>sekunder</a:t>
            </a:r>
            <a:r>
              <a:rPr lang="de-DE" sz="1400" dirty="0">
                <a:latin typeface="Bahnschrift Light" panose="020B0502040204020203" pitchFamily="34" charset="0"/>
              </a:rPr>
              <a:t> </a:t>
            </a:r>
            <a:r>
              <a:rPr lang="de-DE" sz="1400" dirty="0" err="1">
                <a:latin typeface="Bahnschrift Light" panose="020B0502040204020203" pitchFamily="34" charset="0"/>
              </a:rPr>
              <a:t>kigger</a:t>
            </a:r>
            <a:r>
              <a:rPr lang="de-DE" sz="1400" dirty="0">
                <a:latin typeface="Bahnschrift Light" panose="020B0502040204020203" pitchFamily="34" charset="0"/>
              </a:rPr>
              <a:t> du </a:t>
            </a:r>
            <a:r>
              <a:rPr lang="de-DE" sz="1400" dirty="0" err="1">
                <a:latin typeface="Bahnschrift Light" panose="020B0502040204020203" pitchFamily="34" charset="0"/>
              </a:rPr>
              <a:t>på</a:t>
            </a:r>
            <a:r>
              <a:rPr lang="de-DE" sz="1400" dirty="0">
                <a:latin typeface="Bahnschrift Light" panose="020B0502040204020203" pitchFamily="34" charset="0"/>
              </a:rPr>
              <a:t> </a:t>
            </a:r>
            <a:r>
              <a:rPr lang="de-DE" sz="1400" dirty="0" err="1">
                <a:latin typeface="Bahnschrift Light" panose="020B0502040204020203" pitchFamily="34" charset="0"/>
              </a:rPr>
              <a:t>kvadratet</a:t>
            </a:r>
            <a:r>
              <a:rPr lang="de-DE" sz="1400" dirty="0">
                <a:latin typeface="Bahnschrift Light" panose="020B0502040204020203" pitchFamily="34" charset="0"/>
              </a:rPr>
              <a:t> </a:t>
            </a:r>
            <a:r>
              <a:rPr lang="de-DE" sz="1400" dirty="0" err="1">
                <a:latin typeface="Bahnschrift Light" panose="020B0502040204020203" pitchFamily="34" charset="0"/>
              </a:rPr>
              <a:t>ved</a:t>
            </a:r>
            <a:r>
              <a:rPr lang="de-DE" sz="1400" dirty="0">
                <a:latin typeface="Bahnschrift Light" panose="020B0502040204020203" pitchFamily="34" charset="0"/>
              </a:rPr>
              <a:t> </a:t>
            </a:r>
            <a:r>
              <a:rPr lang="de-DE" sz="1400" dirty="0" err="1">
                <a:latin typeface="Bahnschrift Light" panose="020B0502040204020203" pitchFamily="34" charset="0"/>
              </a:rPr>
              <a:t>siden</a:t>
            </a:r>
            <a:r>
              <a:rPr lang="de-DE" sz="1400" dirty="0">
                <a:latin typeface="Bahnschrift Light" panose="020B0502040204020203" pitchFamily="34" charset="0"/>
              </a:rPr>
              <a:t> </a:t>
            </a:r>
            <a:r>
              <a:rPr lang="de-DE" sz="1400" dirty="0" err="1">
                <a:latin typeface="Bahnschrift Light" panose="020B0502040204020203" pitchFamily="34" charset="0"/>
              </a:rPr>
              <a:t>af</a:t>
            </a:r>
            <a:r>
              <a:rPr lang="de-DE" sz="1400" dirty="0">
                <a:latin typeface="Bahnschrift Light" panose="020B0502040204020203" pitchFamily="34" charset="0"/>
              </a:rPr>
              <a:t>. </a:t>
            </a:r>
            <a:r>
              <a:rPr lang="de-DE" sz="1400" dirty="0" err="1">
                <a:latin typeface="Bahnschrift Light" panose="020B0502040204020203" pitchFamily="34" charset="0"/>
              </a:rPr>
              <a:t>Midten</a:t>
            </a:r>
            <a:r>
              <a:rPr lang="de-DE" sz="1400" dirty="0">
                <a:latin typeface="Bahnschrift Light" panose="020B0502040204020203" pitchFamily="34" charset="0"/>
              </a:rPr>
              <a:t> er </a:t>
            </a:r>
            <a:r>
              <a:rPr lang="de-DE" sz="1400" dirty="0" err="1">
                <a:latin typeface="Bahnschrift Light" panose="020B0502040204020203" pitchFamily="34" charset="0"/>
              </a:rPr>
              <a:t>markeret</a:t>
            </a:r>
            <a:r>
              <a:rPr lang="de-DE" sz="1400" dirty="0">
                <a:latin typeface="Bahnschrift Light" panose="020B0502040204020203" pitchFamily="34" charset="0"/>
              </a:rPr>
              <a:t> </a:t>
            </a:r>
            <a:r>
              <a:rPr lang="de-DE" sz="1400" dirty="0" err="1">
                <a:latin typeface="Bahnschrift Light" panose="020B0502040204020203" pitchFamily="34" charset="0"/>
              </a:rPr>
              <a:t>ved</a:t>
            </a:r>
            <a:r>
              <a:rPr lang="de-DE" sz="1400" dirty="0">
                <a:latin typeface="Bahnschrift Light" panose="020B0502040204020203" pitchFamily="34" charset="0"/>
              </a:rPr>
              <a:t> en </a:t>
            </a:r>
            <a:r>
              <a:rPr lang="de-DE" sz="1400" dirty="0" err="1">
                <a:latin typeface="Bahnschrift Light" panose="020B0502040204020203" pitchFamily="34" charset="0"/>
              </a:rPr>
              <a:t>lille</a:t>
            </a:r>
            <a:r>
              <a:rPr lang="de-DE" sz="1400" dirty="0">
                <a:latin typeface="Bahnschrift Light" panose="020B0502040204020203" pitchFamily="34" charset="0"/>
              </a:rPr>
              <a:t> </a:t>
            </a:r>
            <a:r>
              <a:rPr lang="de-DE" sz="1400" dirty="0" err="1">
                <a:latin typeface="Bahnschrift Light" panose="020B0502040204020203" pitchFamily="34" charset="0"/>
              </a:rPr>
              <a:t>sort</a:t>
            </a:r>
            <a:r>
              <a:rPr lang="de-DE" sz="1400" dirty="0">
                <a:latin typeface="Bahnschrift Light" panose="020B0502040204020203" pitchFamily="34" charset="0"/>
              </a:rPr>
              <a:t> </a:t>
            </a:r>
            <a:r>
              <a:rPr lang="de-DE" sz="1400" dirty="0" err="1">
                <a:latin typeface="Bahnschrift Light" panose="020B0502040204020203" pitchFamily="34" charset="0"/>
              </a:rPr>
              <a:t>plet</a:t>
            </a:r>
            <a:r>
              <a:rPr lang="de-DE" sz="1400" dirty="0">
                <a:latin typeface="Bahnschrift Light" panose="020B0502040204020203" pitchFamily="34" charset="0"/>
              </a:rPr>
              <a:t>. Nu </a:t>
            </a:r>
            <a:r>
              <a:rPr lang="de-DE" sz="1400" dirty="0" err="1">
                <a:latin typeface="Bahnschrift Light" panose="020B0502040204020203" pitchFamily="34" charset="0"/>
              </a:rPr>
              <a:t>ser</a:t>
            </a:r>
            <a:r>
              <a:rPr lang="de-DE" sz="1400" dirty="0">
                <a:latin typeface="Bahnschrift Light" panose="020B0502040204020203" pitchFamily="34" charset="0"/>
              </a:rPr>
              <a:t> du et </a:t>
            </a:r>
            <a:r>
              <a:rPr lang="de-DE" sz="1400" dirty="0" err="1">
                <a:latin typeface="Bahnschrift Light" panose="020B0502040204020203" pitchFamily="34" charset="0"/>
              </a:rPr>
              <a:t>efterbillede</a:t>
            </a:r>
            <a:r>
              <a:rPr lang="de-DE" sz="1400" dirty="0">
                <a:latin typeface="Bahnschrift Light" panose="020B0502040204020203" pitchFamily="34" charset="0"/>
              </a:rPr>
              <a:t> </a:t>
            </a:r>
            <a:r>
              <a:rPr lang="de-DE" sz="1400" dirty="0" err="1">
                <a:latin typeface="Bahnschrift Light" panose="020B0502040204020203" pitchFamily="34" charset="0"/>
              </a:rPr>
              <a:t>af</a:t>
            </a:r>
            <a:r>
              <a:rPr lang="de-DE" sz="1400" dirty="0">
                <a:latin typeface="Bahnschrift Light" panose="020B0502040204020203" pitchFamily="34" charset="0"/>
              </a:rPr>
              <a:t> et orange </a:t>
            </a:r>
            <a:r>
              <a:rPr lang="de-DE" sz="1400" dirty="0" err="1">
                <a:latin typeface="Bahnschrift Light" panose="020B0502040204020203" pitchFamily="34" charset="0"/>
              </a:rPr>
              <a:t>kvadrat</a:t>
            </a:r>
            <a:r>
              <a:rPr lang="de-DE" sz="1400" dirty="0">
                <a:latin typeface="Bahnschrift Light" panose="020B0502040204020203" pitchFamily="34" charset="0"/>
              </a:rPr>
              <a:t>. </a:t>
            </a:r>
            <a:r>
              <a:rPr lang="de-DE" sz="1400" b="1" dirty="0" err="1">
                <a:latin typeface="Bahnschrift Light" panose="020B0502040204020203" pitchFamily="34" charset="0"/>
              </a:rPr>
              <a:t>Sucsessivkontrast</a:t>
            </a:r>
            <a:r>
              <a:rPr lang="de-DE" sz="1400" b="1" dirty="0">
                <a:latin typeface="Bahnschrift Light" panose="020B0502040204020203" pitchFamily="34" charset="0"/>
              </a:rPr>
              <a:t> </a:t>
            </a:r>
            <a:r>
              <a:rPr lang="de-DE" sz="1400" b="1" dirty="0" err="1">
                <a:latin typeface="Bahnschrift Light" panose="020B0502040204020203" pitchFamily="34" charset="0"/>
              </a:rPr>
              <a:t>kan</a:t>
            </a:r>
            <a:r>
              <a:rPr lang="de-DE" sz="1400" b="1" dirty="0">
                <a:latin typeface="Bahnschrift Light" panose="020B0502040204020203" pitchFamily="34" charset="0"/>
              </a:rPr>
              <a:t> </a:t>
            </a:r>
            <a:r>
              <a:rPr lang="de-DE" sz="1400" b="1" dirty="0" err="1">
                <a:latin typeface="Bahnschrift Light" panose="020B0502040204020203" pitchFamily="34" charset="0"/>
              </a:rPr>
              <a:t>undgås</a:t>
            </a:r>
            <a:r>
              <a:rPr lang="de-DE" sz="1400" b="1" dirty="0">
                <a:latin typeface="Bahnschrift Light" panose="020B0502040204020203" pitchFamily="34" charset="0"/>
              </a:rPr>
              <a:t> </a:t>
            </a:r>
            <a:r>
              <a:rPr lang="de-DE" sz="1400" b="1" dirty="0" err="1">
                <a:latin typeface="Bahnschrift Light" panose="020B0502040204020203" pitchFamily="34" charset="0"/>
              </a:rPr>
              <a:t>ved</a:t>
            </a:r>
            <a:r>
              <a:rPr lang="de-DE" sz="1400" b="1" dirty="0">
                <a:latin typeface="Bahnschrift Light" panose="020B0502040204020203" pitchFamily="34" charset="0"/>
              </a:rPr>
              <a:t> at: </a:t>
            </a:r>
            <a:r>
              <a:rPr lang="de-DE" sz="1400" dirty="0" err="1">
                <a:latin typeface="Bahnschrift Light" panose="020B0502040204020203" pitchFamily="34" charset="0"/>
              </a:rPr>
              <a:t>Formindske</a:t>
            </a:r>
            <a:r>
              <a:rPr lang="de-DE" sz="1400" dirty="0">
                <a:latin typeface="Bahnschrift Light" panose="020B0502040204020203" pitchFamily="34" charset="0"/>
              </a:rPr>
              <a:t> </a:t>
            </a:r>
            <a:r>
              <a:rPr lang="de-DE" sz="1400" dirty="0" err="1">
                <a:latin typeface="Bahnschrift Light" panose="020B0502040204020203" pitchFamily="34" charset="0"/>
              </a:rPr>
              <a:t>kontrasten</a:t>
            </a:r>
            <a:r>
              <a:rPr lang="de-DE" sz="1400" dirty="0">
                <a:latin typeface="Bahnschrift Light" panose="020B0502040204020203" pitchFamily="34" charset="0"/>
              </a:rPr>
              <a:t> i </a:t>
            </a:r>
            <a:r>
              <a:rPr lang="de-DE" sz="1400" dirty="0" err="1">
                <a:latin typeface="Bahnschrift Light" panose="020B0502040204020203" pitchFamily="34" charset="0"/>
              </a:rPr>
              <a:t>lyshed</a:t>
            </a:r>
            <a:r>
              <a:rPr lang="de-DE" sz="1400" dirty="0">
                <a:latin typeface="Bahnschrift Light" panose="020B0502040204020203" pitchFamily="34" charset="0"/>
              </a:rPr>
              <a:t> </a:t>
            </a:r>
            <a:r>
              <a:rPr lang="de-DE" sz="1400" dirty="0" err="1">
                <a:latin typeface="Bahnschrift Light" panose="020B0502040204020203" pitchFamily="34" charset="0"/>
              </a:rPr>
              <a:t>mellem</a:t>
            </a:r>
            <a:r>
              <a:rPr lang="de-DE" sz="1400" dirty="0">
                <a:latin typeface="Bahnschrift Light" panose="020B0502040204020203" pitchFamily="34" charset="0"/>
              </a:rPr>
              <a:t> </a:t>
            </a:r>
            <a:r>
              <a:rPr lang="de-DE" sz="1400" dirty="0" err="1">
                <a:latin typeface="Bahnschrift Light" panose="020B0502040204020203" pitchFamily="34" charset="0"/>
              </a:rPr>
              <a:t>objekt</a:t>
            </a:r>
            <a:r>
              <a:rPr lang="de-DE" sz="1400" dirty="0">
                <a:latin typeface="Bahnschrift Light" panose="020B0502040204020203" pitchFamily="34" charset="0"/>
              </a:rPr>
              <a:t> og </a:t>
            </a:r>
            <a:r>
              <a:rPr lang="de-DE" sz="1400" dirty="0" err="1">
                <a:latin typeface="Bahnschrift Light" panose="020B0502040204020203" pitchFamily="34" charset="0"/>
              </a:rPr>
              <a:t>omgivelse</a:t>
            </a:r>
            <a:r>
              <a:rPr lang="de-DE" sz="1400" dirty="0">
                <a:latin typeface="Bahnschrift Light" panose="020B0502040204020203" pitchFamily="34" charset="0"/>
              </a:rPr>
              <a:t> / </a:t>
            </a:r>
            <a:r>
              <a:rPr lang="de-DE" sz="1400" dirty="0" err="1">
                <a:latin typeface="Bahnschrift Light" panose="020B0502040204020203" pitchFamily="34" charset="0"/>
              </a:rPr>
              <a:t>Placere</a:t>
            </a:r>
            <a:r>
              <a:rPr lang="de-DE" sz="1400" dirty="0">
                <a:latin typeface="Bahnschrift Light" panose="020B0502040204020203" pitchFamily="34" charset="0"/>
              </a:rPr>
              <a:t> </a:t>
            </a:r>
            <a:r>
              <a:rPr lang="de-DE" sz="1400" dirty="0" err="1">
                <a:latin typeface="Bahnschrift Light" panose="020B0502040204020203" pitchFamily="34" charset="0"/>
              </a:rPr>
              <a:t>objektet</a:t>
            </a:r>
            <a:r>
              <a:rPr lang="de-DE" sz="1400" dirty="0">
                <a:latin typeface="Bahnschrift Light" panose="020B0502040204020203" pitchFamily="34" charset="0"/>
              </a:rPr>
              <a:t> og </a:t>
            </a:r>
            <a:r>
              <a:rPr lang="de-DE" sz="1400" dirty="0" err="1">
                <a:latin typeface="Bahnschrift Light" panose="020B0502040204020203" pitchFamily="34" charset="0"/>
              </a:rPr>
              <a:t>dets</a:t>
            </a:r>
            <a:r>
              <a:rPr lang="de-DE" sz="1400" dirty="0">
                <a:latin typeface="Bahnschrift Light" panose="020B0502040204020203" pitchFamily="34" charset="0"/>
              </a:rPr>
              <a:t> </a:t>
            </a:r>
            <a:r>
              <a:rPr lang="de-DE" sz="1400" dirty="0" err="1">
                <a:latin typeface="Bahnschrift Light" panose="020B0502040204020203" pitchFamily="34" charset="0"/>
              </a:rPr>
              <a:t>omgivelse</a:t>
            </a:r>
            <a:r>
              <a:rPr lang="de-DE" sz="1400" dirty="0">
                <a:latin typeface="Bahnschrift Light" panose="020B0502040204020203" pitchFamily="34" charset="0"/>
              </a:rPr>
              <a:t> i en </a:t>
            </a:r>
            <a:r>
              <a:rPr lang="de-DE" sz="1400" dirty="0" err="1">
                <a:latin typeface="Bahnschrift Light" panose="020B0502040204020203" pitchFamily="34" charset="0"/>
              </a:rPr>
              <a:t>farvekontrast</a:t>
            </a:r>
            <a:r>
              <a:rPr lang="de-DE" sz="1400" dirty="0">
                <a:latin typeface="Bahnschrift Light" panose="020B0502040204020203" pitchFamily="34" charset="0"/>
              </a:rPr>
              <a:t> / </a:t>
            </a:r>
            <a:r>
              <a:rPr lang="de-DE" sz="1400" dirty="0" err="1">
                <a:latin typeface="Bahnschrift Light" panose="020B0502040204020203" pitchFamily="34" charset="0"/>
              </a:rPr>
              <a:t>Bruge</a:t>
            </a:r>
            <a:r>
              <a:rPr lang="de-DE" sz="1400" dirty="0">
                <a:latin typeface="Bahnschrift Light" panose="020B0502040204020203" pitchFamily="34" charset="0"/>
              </a:rPr>
              <a:t> </a:t>
            </a:r>
            <a:r>
              <a:rPr lang="de-DE" sz="1400" dirty="0" err="1">
                <a:latin typeface="Bahnschrift Light" panose="020B0502040204020203" pitchFamily="34" charset="0"/>
              </a:rPr>
              <a:t>brækkede</a:t>
            </a:r>
            <a:r>
              <a:rPr lang="de-DE" sz="1400" dirty="0">
                <a:latin typeface="Bahnschrift Light" panose="020B0502040204020203" pitchFamily="34" charset="0"/>
              </a:rPr>
              <a:t> </a:t>
            </a:r>
            <a:r>
              <a:rPr lang="de-DE" sz="1400" dirty="0" err="1">
                <a:latin typeface="Bahnschrift Light" panose="020B0502040204020203" pitchFamily="34" charset="0"/>
              </a:rPr>
              <a:t>farvetoner</a:t>
            </a:r>
            <a:r>
              <a:rPr lang="de-DE" sz="1400" dirty="0">
                <a:latin typeface="Bahnschrift Light" panose="020B0502040204020203" pitchFamily="34" charset="0"/>
              </a:rPr>
              <a:t>, da mindre intensive </a:t>
            </a:r>
            <a:r>
              <a:rPr lang="de-DE" sz="1400" dirty="0" err="1">
                <a:latin typeface="Bahnschrift Light" panose="020B0502040204020203" pitchFamily="34" charset="0"/>
              </a:rPr>
              <a:t>farver</a:t>
            </a:r>
            <a:r>
              <a:rPr lang="de-DE" sz="1400" dirty="0">
                <a:latin typeface="Bahnschrift Light" panose="020B0502040204020203" pitchFamily="34" charset="0"/>
              </a:rPr>
              <a:t> </a:t>
            </a:r>
            <a:r>
              <a:rPr lang="de-DE" sz="1400" dirty="0" err="1">
                <a:latin typeface="Bahnschrift Light" panose="020B0502040204020203" pitchFamily="34" charset="0"/>
              </a:rPr>
              <a:t>svækker</a:t>
            </a:r>
            <a:r>
              <a:rPr lang="de-DE" sz="1400" dirty="0">
                <a:latin typeface="Bahnschrift Light" panose="020B0502040204020203" pitchFamily="34" charset="0"/>
              </a:rPr>
              <a:t> </a:t>
            </a:r>
            <a:r>
              <a:rPr lang="de-DE" sz="1400" dirty="0" err="1">
                <a:latin typeface="Bahnschrift Light" panose="020B0502040204020203" pitchFamily="34" charset="0"/>
              </a:rPr>
              <a:t>efterbilledet</a:t>
            </a:r>
            <a:r>
              <a:rPr lang="de-DE" sz="1400" dirty="0">
                <a:latin typeface="Bahnschrift Light" panose="020B0502040204020203" pitchFamily="34" charset="0"/>
              </a:rPr>
              <a:t>.</a:t>
            </a:r>
            <a:endParaRPr lang="da-DK" sz="1100" dirty="0">
              <a:latin typeface="Bahnschrift Light" panose="020B0502040204020203" pitchFamily="34" charset="0"/>
            </a:endParaRPr>
          </a:p>
        </p:txBody>
      </p:sp>
      <p:sp>
        <p:nvSpPr>
          <p:cNvPr id="3" name="Rektangel 2">
            <a:extLst>
              <a:ext uri="{FF2B5EF4-FFF2-40B4-BE49-F238E27FC236}">
                <a16:creationId xmlns:a16="http://schemas.microsoft.com/office/drawing/2014/main" id="{256E3A17-1A9C-5E7A-83CD-A679781B8854}"/>
              </a:ext>
            </a:extLst>
          </p:cNvPr>
          <p:cNvSpPr/>
          <p:nvPr/>
        </p:nvSpPr>
        <p:spPr>
          <a:xfrm>
            <a:off x="924560" y="2225040"/>
            <a:ext cx="4206240" cy="373888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 name="Rektangel 3">
            <a:extLst>
              <a:ext uri="{FF2B5EF4-FFF2-40B4-BE49-F238E27FC236}">
                <a16:creationId xmlns:a16="http://schemas.microsoft.com/office/drawing/2014/main" id="{7F6F79E8-A157-6F3A-4C8D-B1002D2B98D2}"/>
              </a:ext>
            </a:extLst>
          </p:cNvPr>
          <p:cNvSpPr/>
          <p:nvPr/>
        </p:nvSpPr>
        <p:spPr>
          <a:xfrm>
            <a:off x="7061202" y="2225040"/>
            <a:ext cx="4206240" cy="373888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5" name="Rektangel 4">
            <a:extLst>
              <a:ext uri="{FF2B5EF4-FFF2-40B4-BE49-F238E27FC236}">
                <a16:creationId xmlns:a16="http://schemas.microsoft.com/office/drawing/2014/main" id="{F26079F6-695A-22D9-A603-773BDFBE37A1}"/>
              </a:ext>
            </a:extLst>
          </p:cNvPr>
          <p:cNvSpPr/>
          <p:nvPr/>
        </p:nvSpPr>
        <p:spPr>
          <a:xfrm>
            <a:off x="2362200" y="3500120"/>
            <a:ext cx="1330960" cy="1188720"/>
          </a:xfrm>
          <a:prstGeom prst="rect">
            <a:avLst/>
          </a:prstGeom>
          <a:solidFill>
            <a:schemeClr val="tx2">
              <a:lumMod val="75000"/>
              <a:lumOff val="25000"/>
            </a:schemeClr>
          </a:solidFill>
          <a:ln>
            <a:solidFill>
              <a:schemeClr val="tx2">
                <a:lumMod val="75000"/>
                <a:lumOff val="2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7" name="Ellipse 6">
            <a:extLst>
              <a:ext uri="{FF2B5EF4-FFF2-40B4-BE49-F238E27FC236}">
                <a16:creationId xmlns:a16="http://schemas.microsoft.com/office/drawing/2014/main" id="{71627E42-2862-274C-BC48-DB3586362518}"/>
              </a:ext>
            </a:extLst>
          </p:cNvPr>
          <p:cNvSpPr/>
          <p:nvPr/>
        </p:nvSpPr>
        <p:spPr>
          <a:xfrm>
            <a:off x="9052562" y="4036060"/>
            <a:ext cx="111760" cy="116840"/>
          </a:xfrm>
          <a:prstGeom prst="ellipse">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Tree>
    <p:extLst>
      <p:ext uri="{BB962C8B-B14F-4D97-AF65-F5344CB8AC3E}">
        <p14:creationId xmlns:p14="http://schemas.microsoft.com/office/powerpoint/2010/main" val="39790397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65000"/>
          </a:schemeClr>
        </a:solidFill>
        <a:effectLst/>
      </p:bgPr>
    </p:bg>
    <p:spTree>
      <p:nvGrpSpPr>
        <p:cNvPr id="1" name=""/>
        <p:cNvGrpSpPr/>
        <p:nvPr/>
      </p:nvGrpSpPr>
      <p:grpSpPr>
        <a:xfrm>
          <a:off x="0" y="0"/>
          <a:ext cx="0" cy="0"/>
          <a:chOff x="0" y="0"/>
          <a:chExt cx="0" cy="0"/>
        </a:xfrm>
      </p:grpSpPr>
      <p:pic>
        <p:nvPicPr>
          <p:cNvPr id="1032" name="Picture 8" descr="Et billede, der indeholder Farverigt, Grafik, cirkel, grafisk design&#10;&#10;Indhold genereret af kunstig intelligens kan være forkert.">
            <a:extLst>
              <a:ext uri="{FF2B5EF4-FFF2-40B4-BE49-F238E27FC236}">
                <a16:creationId xmlns:a16="http://schemas.microsoft.com/office/drawing/2014/main" id="{E3E09788-8AC0-C9A1-4090-26EA80E467D1}"/>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43467" y="783167"/>
            <a:ext cx="5291666" cy="5291666"/>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Kunst der Farbe">
            <a:extLst>
              <a:ext uri="{FF2B5EF4-FFF2-40B4-BE49-F238E27FC236}">
                <a16:creationId xmlns:a16="http://schemas.microsoft.com/office/drawing/2014/main" id="{2BE2A523-DDE7-227F-6840-008711222FE7}"/>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256865" y="849312"/>
            <a:ext cx="5291667" cy="5159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223114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349B8A5-5E6E-83EF-0092-C05DEE12CA90}"/>
              </a:ext>
            </a:extLst>
          </p:cNvPr>
          <p:cNvSpPr>
            <a:spLocks noGrp="1"/>
          </p:cNvSpPr>
          <p:nvPr>
            <p:ph type="title"/>
          </p:nvPr>
        </p:nvSpPr>
        <p:spPr/>
        <p:txBody>
          <a:bodyPr/>
          <a:lstStyle/>
          <a:p>
            <a:r>
              <a:rPr lang="da-DK" dirty="0">
                <a:latin typeface="Bahnschrift Light" panose="020B0502040204020203" pitchFamily="34" charset="0"/>
              </a:rPr>
              <a:t>Egenkontrast</a:t>
            </a:r>
            <a:br>
              <a:rPr lang="da-DK" dirty="0">
                <a:latin typeface="Bahnschrift Light" panose="020B0502040204020203" pitchFamily="34" charset="0"/>
              </a:rPr>
            </a:br>
            <a:r>
              <a:rPr lang="da-DK" sz="2800" dirty="0">
                <a:latin typeface="Bahnschrift Light" panose="020B0502040204020203" pitchFamily="34" charset="0"/>
              </a:rPr>
              <a:t>Eksempel + lav din egen komposition</a:t>
            </a:r>
            <a:endParaRPr lang="da-DK" dirty="0">
              <a:latin typeface="Bahnschrift Light" panose="020B0502040204020203" pitchFamily="34" charset="0"/>
            </a:endParaRPr>
          </a:p>
        </p:txBody>
      </p:sp>
      <p:sp>
        <p:nvSpPr>
          <p:cNvPr id="3" name="Rektangel 2">
            <a:extLst>
              <a:ext uri="{FF2B5EF4-FFF2-40B4-BE49-F238E27FC236}">
                <a16:creationId xmlns:a16="http://schemas.microsoft.com/office/drawing/2014/main" id="{BC6291F9-DC2B-22B9-A8EC-1CF32134B11C}"/>
              </a:ext>
            </a:extLst>
          </p:cNvPr>
          <p:cNvSpPr/>
          <p:nvPr/>
        </p:nvSpPr>
        <p:spPr>
          <a:xfrm>
            <a:off x="947420" y="2519680"/>
            <a:ext cx="1203960" cy="244856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6" name="Rektangel 5">
            <a:extLst>
              <a:ext uri="{FF2B5EF4-FFF2-40B4-BE49-F238E27FC236}">
                <a16:creationId xmlns:a16="http://schemas.microsoft.com/office/drawing/2014/main" id="{B16EEF6C-64B3-582C-1DC4-49A16D05E18F}"/>
              </a:ext>
            </a:extLst>
          </p:cNvPr>
          <p:cNvSpPr/>
          <p:nvPr/>
        </p:nvSpPr>
        <p:spPr>
          <a:xfrm>
            <a:off x="7703820" y="620395"/>
            <a:ext cx="3759200" cy="587248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7" name="Rektangel 6">
            <a:extLst>
              <a:ext uri="{FF2B5EF4-FFF2-40B4-BE49-F238E27FC236}">
                <a16:creationId xmlns:a16="http://schemas.microsoft.com/office/drawing/2014/main" id="{27C82811-724D-30B5-BAF5-0C063F59B749}"/>
              </a:ext>
            </a:extLst>
          </p:cNvPr>
          <p:cNvSpPr/>
          <p:nvPr/>
        </p:nvSpPr>
        <p:spPr>
          <a:xfrm>
            <a:off x="2355850" y="2529840"/>
            <a:ext cx="1203960" cy="244856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8" name="Rektangel 7">
            <a:extLst>
              <a:ext uri="{FF2B5EF4-FFF2-40B4-BE49-F238E27FC236}">
                <a16:creationId xmlns:a16="http://schemas.microsoft.com/office/drawing/2014/main" id="{13422E2B-A4E0-3DF6-A2C0-CDA4C6461D0F}"/>
              </a:ext>
            </a:extLst>
          </p:cNvPr>
          <p:cNvSpPr/>
          <p:nvPr/>
        </p:nvSpPr>
        <p:spPr>
          <a:xfrm>
            <a:off x="3764280" y="2529840"/>
            <a:ext cx="1203960" cy="244856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Tree>
    <p:extLst>
      <p:ext uri="{BB962C8B-B14F-4D97-AF65-F5344CB8AC3E}">
        <p14:creationId xmlns:p14="http://schemas.microsoft.com/office/powerpoint/2010/main" val="42896829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7AE2FBC-2802-6D07-C3F8-0F7206823810}"/>
              </a:ext>
            </a:extLst>
          </p:cNvPr>
          <p:cNvSpPr>
            <a:spLocks noGrp="1"/>
          </p:cNvSpPr>
          <p:nvPr>
            <p:ph type="title"/>
          </p:nvPr>
        </p:nvSpPr>
        <p:spPr/>
        <p:txBody>
          <a:bodyPr/>
          <a:lstStyle/>
          <a:p>
            <a:r>
              <a:rPr lang="da-DK" dirty="0"/>
              <a:t>Lys-mørk kontrast. </a:t>
            </a:r>
            <a:r>
              <a:rPr lang="da-DK" sz="2800" dirty="0"/>
              <a:t>Brug samme farve i de to små kvadrater</a:t>
            </a:r>
            <a:endParaRPr lang="da-DK" dirty="0"/>
          </a:p>
        </p:txBody>
      </p:sp>
      <p:sp>
        <p:nvSpPr>
          <p:cNvPr id="3" name="Rektangel 2">
            <a:extLst>
              <a:ext uri="{FF2B5EF4-FFF2-40B4-BE49-F238E27FC236}">
                <a16:creationId xmlns:a16="http://schemas.microsoft.com/office/drawing/2014/main" id="{A5CE65CC-D237-4633-3620-7B305F4BB59B}"/>
              </a:ext>
            </a:extLst>
          </p:cNvPr>
          <p:cNvSpPr/>
          <p:nvPr/>
        </p:nvSpPr>
        <p:spPr>
          <a:xfrm>
            <a:off x="924560" y="2225040"/>
            <a:ext cx="4206240" cy="373888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 name="Rektangel 3">
            <a:extLst>
              <a:ext uri="{FF2B5EF4-FFF2-40B4-BE49-F238E27FC236}">
                <a16:creationId xmlns:a16="http://schemas.microsoft.com/office/drawing/2014/main" id="{A32045F3-9CE7-3654-F477-6B409B8BB6E9}"/>
              </a:ext>
            </a:extLst>
          </p:cNvPr>
          <p:cNvSpPr/>
          <p:nvPr/>
        </p:nvSpPr>
        <p:spPr>
          <a:xfrm>
            <a:off x="7061202" y="2225040"/>
            <a:ext cx="4206240" cy="373888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5" name="Rektangel 4">
            <a:extLst>
              <a:ext uri="{FF2B5EF4-FFF2-40B4-BE49-F238E27FC236}">
                <a16:creationId xmlns:a16="http://schemas.microsoft.com/office/drawing/2014/main" id="{8461C19C-B681-F1DD-2FF8-DBD33E1630BB}"/>
              </a:ext>
            </a:extLst>
          </p:cNvPr>
          <p:cNvSpPr/>
          <p:nvPr/>
        </p:nvSpPr>
        <p:spPr>
          <a:xfrm>
            <a:off x="3799840" y="3500120"/>
            <a:ext cx="1330960" cy="118872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6" name="Rektangel 5">
            <a:extLst>
              <a:ext uri="{FF2B5EF4-FFF2-40B4-BE49-F238E27FC236}">
                <a16:creationId xmlns:a16="http://schemas.microsoft.com/office/drawing/2014/main" id="{2E1F0E81-5208-E386-D80D-7BB570910C95}"/>
              </a:ext>
            </a:extLst>
          </p:cNvPr>
          <p:cNvSpPr/>
          <p:nvPr/>
        </p:nvSpPr>
        <p:spPr>
          <a:xfrm>
            <a:off x="7061202" y="3500120"/>
            <a:ext cx="1330960" cy="118872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Tree>
    <p:extLst>
      <p:ext uri="{BB962C8B-B14F-4D97-AF65-F5344CB8AC3E}">
        <p14:creationId xmlns:p14="http://schemas.microsoft.com/office/powerpoint/2010/main" val="13864075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3136A00-0E5A-0752-EC55-53A754E113E4}"/>
              </a:ext>
            </a:extLst>
          </p:cNvPr>
          <p:cNvSpPr>
            <a:spLocks noGrp="1"/>
          </p:cNvSpPr>
          <p:nvPr>
            <p:ph type="title"/>
          </p:nvPr>
        </p:nvSpPr>
        <p:spPr/>
        <p:txBody>
          <a:bodyPr/>
          <a:lstStyle/>
          <a:p>
            <a:r>
              <a:rPr lang="da-DK" dirty="0"/>
              <a:t>Varm-kold kontrast</a:t>
            </a:r>
          </a:p>
        </p:txBody>
      </p:sp>
      <p:sp>
        <p:nvSpPr>
          <p:cNvPr id="3" name="Rektangel 2">
            <a:extLst>
              <a:ext uri="{FF2B5EF4-FFF2-40B4-BE49-F238E27FC236}">
                <a16:creationId xmlns:a16="http://schemas.microsoft.com/office/drawing/2014/main" id="{0808B202-C2B4-8148-C787-D80DD3FACAAE}"/>
              </a:ext>
            </a:extLst>
          </p:cNvPr>
          <p:cNvSpPr/>
          <p:nvPr/>
        </p:nvSpPr>
        <p:spPr>
          <a:xfrm>
            <a:off x="1066800" y="2296160"/>
            <a:ext cx="4206240" cy="122936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5" name="Rektangel 4">
            <a:extLst>
              <a:ext uri="{FF2B5EF4-FFF2-40B4-BE49-F238E27FC236}">
                <a16:creationId xmlns:a16="http://schemas.microsoft.com/office/drawing/2014/main" id="{A009D3F3-3781-501F-0FCC-AA02E3BC2EA2}"/>
              </a:ext>
            </a:extLst>
          </p:cNvPr>
          <p:cNvSpPr/>
          <p:nvPr/>
        </p:nvSpPr>
        <p:spPr>
          <a:xfrm>
            <a:off x="1066800" y="3535680"/>
            <a:ext cx="4206240" cy="122936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6" name="Rektangel 5">
            <a:extLst>
              <a:ext uri="{FF2B5EF4-FFF2-40B4-BE49-F238E27FC236}">
                <a16:creationId xmlns:a16="http://schemas.microsoft.com/office/drawing/2014/main" id="{94061E0D-FF9A-620C-296F-82712A5F62B5}"/>
              </a:ext>
            </a:extLst>
          </p:cNvPr>
          <p:cNvSpPr/>
          <p:nvPr/>
        </p:nvSpPr>
        <p:spPr>
          <a:xfrm rot="6709476">
            <a:off x="7669587" y="2930217"/>
            <a:ext cx="4206240" cy="122936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7" name="Rektangel 6">
            <a:extLst>
              <a:ext uri="{FF2B5EF4-FFF2-40B4-BE49-F238E27FC236}">
                <a16:creationId xmlns:a16="http://schemas.microsoft.com/office/drawing/2014/main" id="{9B6F9E6D-384A-8004-40F0-D9DA1AB12647}"/>
              </a:ext>
            </a:extLst>
          </p:cNvPr>
          <p:cNvSpPr/>
          <p:nvPr/>
        </p:nvSpPr>
        <p:spPr>
          <a:xfrm rot="5400000">
            <a:off x="8844281" y="2997835"/>
            <a:ext cx="4206240" cy="122936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8" name="Rektangel 7">
            <a:extLst>
              <a:ext uri="{FF2B5EF4-FFF2-40B4-BE49-F238E27FC236}">
                <a16:creationId xmlns:a16="http://schemas.microsoft.com/office/drawing/2014/main" id="{AC97808D-BA11-5335-AA00-7F4614AA08E8}"/>
              </a:ext>
            </a:extLst>
          </p:cNvPr>
          <p:cNvSpPr/>
          <p:nvPr/>
        </p:nvSpPr>
        <p:spPr>
          <a:xfrm rot="5400000">
            <a:off x="5697108" y="2971484"/>
            <a:ext cx="4206240" cy="122936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Tree>
    <p:extLst>
      <p:ext uri="{BB962C8B-B14F-4D97-AF65-F5344CB8AC3E}">
        <p14:creationId xmlns:p14="http://schemas.microsoft.com/office/powerpoint/2010/main" val="36970652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CDA14F8-03A4-8D34-6B25-3F30ADC964AB}"/>
              </a:ext>
            </a:extLst>
          </p:cNvPr>
          <p:cNvSpPr>
            <a:spLocks noGrp="1"/>
          </p:cNvSpPr>
          <p:nvPr>
            <p:ph type="title"/>
          </p:nvPr>
        </p:nvSpPr>
        <p:spPr/>
        <p:txBody>
          <a:bodyPr/>
          <a:lstStyle/>
          <a:p>
            <a:r>
              <a:rPr lang="da-DK" dirty="0"/>
              <a:t>Komplementærkontrast</a:t>
            </a:r>
          </a:p>
        </p:txBody>
      </p:sp>
      <p:sp>
        <p:nvSpPr>
          <p:cNvPr id="5" name="Rektangel 4">
            <a:extLst>
              <a:ext uri="{FF2B5EF4-FFF2-40B4-BE49-F238E27FC236}">
                <a16:creationId xmlns:a16="http://schemas.microsoft.com/office/drawing/2014/main" id="{BEEC7D8E-BC06-2408-151D-663211974CFA}"/>
              </a:ext>
            </a:extLst>
          </p:cNvPr>
          <p:cNvSpPr/>
          <p:nvPr/>
        </p:nvSpPr>
        <p:spPr>
          <a:xfrm>
            <a:off x="1806995" y="3104048"/>
            <a:ext cx="1892729" cy="1015663"/>
          </a:xfrm>
          <a:prstGeom prst="rect">
            <a:avLst/>
          </a:prstGeom>
          <a:noFill/>
        </p:spPr>
        <p:txBody>
          <a:bodyPr wrap="square" lIns="91440" tIns="45720" rIns="91440" bIns="45720">
            <a:spAutoFit/>
          </a:bodyPr>
          <a:lstStyle/>
          <a:p>
            <a:r>
              <a:rPr lang="da-DK" sz="6000" b="1" cap="none" spc="50" dirty="0">
                <a:ln w="9525" cmpd="sng">
                  <a:solidFill>
                    <a:schemeClr val="tx1"/>
                  </a:solidFill>
                  <a:prstDash val="solid"/>
                </a:ln>
                <a:solidFill>
                  <a:schemeClr val="bg1"/>
                </a:solidFill>
                <a:effectLst>
                  <a:glow rad="38100">
                    <a:schemeClr val="accent1">
                      <a:alpha val="40000"/>
                    </a:schemeClr>
                  </a:glow>
                </a:effectLst>
              </a:rPr>
              <a:t>RØD</a:t>
            </a:r>
            <a:endParaRPr lang="da-DK" sz="5400" b="1" cap="none" spc="50" dirty="0">
              <a:ln w="9525" cmpd="sng">
                <a:solidFill>
                  <a:schemeClr val="tx1"/>
                </a:solidFill>
                <a:prstDash val="solid"/>
              </a:ln>
              <a:solidFill>
                <a:schemeClr val="bg1"/>
              </a:solidFill>
              <a:effectLst>
                <a:glow rad="38100">
                  <a:schemeClr val="accent1">
                    <a:alpha val="40000"/>
                  </a:schemeClr>
                </a:glow>
              </a:effectLst>
            </a:endParaRPr>
          </a:p>
        </p:txBody>
      </p:sp>
      <p:sp>
        <p:nvSpPr>
          <p:cNvPr id="14" name="Tekstfelt 13">
            <a:extLst>
              <a:ext uri="{FF2B5EF4-FFF2-40B4-BE49-F238E27FC236}">
                <a16:creationId xmlns:a16="http://schemas.microsoft.com/office/drawing/2014/main" id="{B0216DDF-4A14-3E0F-C938-CFE013A694CC}"/>
              </a:ext>
            </a:extLst>
          </p:cNvPr>
          <p:cNvSpPr txBox="1"/>
          <p:nvPr/>
        </p:nvSpPr>
        <p:spPr>
          <a:xfrm>
            <a:off x="8328397" y="3104048"/>
            <a:ext cx="2413526" cy="1015663"/>
          </a:xfrm>
          <a:prstGeom prst="rect">
            <a:avLst/>
          </a:prstGeom>
          <a:noFill/>
        </p:spPr>
        <p:txBody>
          <a:bodyPr wrap="square">
            <a:spAutoFit/>
          </a:bodyPr>
          <a:lstStyle/>
          <a:p>
            <a:r>
              <a:rPr lang="da-DK" sz="6000" b="1" cap="none" spc="50" dirty="0">
                <a:ln w="9525" cmpd="sng">
                  <a:solidFill>
                    <a:schemeClr val="tx1"/>
                  </a:solidFill>
                  <a:prstDash val="solid"/>
                </a:ln>
                <a:solidFill>
                  <a:schemeClr val="bg1"/>
                </a:solidFill>
                <a:effectLst>
                  <a:glow rad="38100">
                    <a:schemeClr val="accent1">
                      <a:alpha val="40000"/>
                    </a:schemeClr>
                  </a:glow>
                </a:effectLst>
              </a:rPr>
              <a:t>GRØN</a:t>
            </a:r>
            <a:endParaRPr lang="da-DK" sz="5400" b="1" cap="none" spc="50" dirty="0">
              <a:ln w="9525" cmpd="sng">
                <a:solidFill>
                  <a:schemeClr val="tx1"/>
                </a:solidFill>
                <a:prstDash val="solid"/>
              </a:ln>
              <a:solidFill>
                <a:schemeClr val="bg1"/>
              </a:solidFill>
              <a:effectLst>
                <a:glow rad="38100">
                  <a:schemeClr val="accent1">
                    <a:alpha val="40000"/>
                  </a:schemeClr>
                </a:glow>
              </a:effectLst>
            </a:endParaRPr>
          </a:p>
        </p:txBody>
      </p:sp>
      <p:sp>
        <p:nvSpPr>
          <p:cNvPr id="15" name="Rektangel 14">
            <a:extLst>
              <a:ext uri="{FF2B5EF4-FFF2-40B4-BE49-F238E27FC236}">
                <a16:creationId xmlns:a16="http://schemas.microsoft.com/office/drawing/2014/main" id="{06C61B73-2449-6AA2-56C7-4B73840DE314}"/>
              </a:ext>
            </a:extLst>
          </p:cNvPr>
          <p:cNvSpPr/>
          <p:nvPr/>
        </p:nvSpPr>
        <p:spPr>
          <a:xfrm>
            <a:off x="934720" y="1869440"/>
            <a:ext cx="3637280" cy="348488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16" name="Rektangel 15">
            <a:extLst>
              <a:ext uri="{FF2B5EF4-FFF2-40B4-BE49-F238E27FC236}">
                <a16:creationId xmlns:a16="http://schemas.microsoft.com/office/drawing/2014/main" id="{F56C9D76-5B25-900F-EF92-6FC38C43E2C5}"/>
              </a:ext>
            </a:extLst>
          </p:cNvPr>
          <p:cNvSpPr/>
          <p:nvPr/>
        </p:nvSpPr>
        <p:spPr>
          <a:xfrm>
            <a:off x="7716520" y="1869440"/>
            <a:ext cx="3637280" cy="348488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Tree>
    <p:extLst>
      <p:ext uri="{BB962C8B-B14F-4D97-AF65-F5344CB8AC3E}">
        <p14:creationId xmlns:p14="http://schemas.microsoft.com/office/powerpoint/2010/main" val="42875234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DADF2D-643C-38ED-B2B5-912EC52789B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C0757914-9E1F-216B-C5CA-02599BA6090F}"/>
              </a:ext>
            </a:extLst>
          </p:cNvPr>
          <p:cNvSpPr>
            <a:spLocks noGrp="1"/>
          </p:cNvSpPr>
          <p:nvPr>
            <p:ph type="title"/>
          </p:nvPr>
        </p:nvSpPr>
        <p:spPr/>
        <p:txBody>
          <a:bodyPr/>
          <a:lstStyle/>
          <a:p>
            <a:r>
              <a:rPr lang="da-DK" dirty="0"/>
              <a:t>Komplementærkontrast</a:t>
            </a:r>
          </a:p>
        </p:txBody>
      </p:sp>
      <p:sp>
        <p:nvSpPr>
          <p:cNvPr id="5" name="Rektangel 4">
            <a:extLst>
              <a:ext uri="{FF2B5EF4-FFF2-40B4-BE49-F238E27FC236}">
                <a16:creationId xmlns:a16="http://schemas.microsoft.com/office/drawing/2014/main" id="{52C1BE18-49B8-93CF-96E4-FD74B727F00D}"/>
              </a:ext>
            </a:extLst>
          </p:cNvPr>
          <p:cNvSpPr/>
          <p:nvPr/>
        </p:nvSpPr>
        <p:spPr>
          <a:xfrm>
            <a:off x="2587831" y="4252128"/>
            <a:ext cx="1892729" cy="1015663"/>
          </a:xfrm>
          <a:prstGeom prst="rect">
            <a:avLst/>
          </a:prstGeom>
          <a:noFill/>
        </p:spPr>
        <p:txBody>
          <a:bodyPr wrap="square" lIns="91440" tIns="45720" rIns="91440" bIns="45720">
            <a:spAutoFit/>
          </a:bodyPr>
          <a:lstStyle/>
          <a:p>
            <a:r>
              <a:rPr lang="da-DK" sz="6000" b="1" cap="none" spc="50" dirty="0">
                <a:ln w="9525" cmpd="sng">
                  <a:solidFill>
                    <a:schemeClr val="tx1"/>
                  </a:solidFill>
                  <a:prstDash val="solid"/>
                </a:ln>
                <a:solidFill>
                  <a:schemeClr val="bg1"/>
                </a:solidFill>
                <a:effectLst>
                  <a:glow rad="38100">
                    <a:schemeClr val="accent1">
                      <a:alpha val="40000"/>
                    </a:schemeClr>
                  </a:glow>
                </a:effectLst>
              </a:rPr>
              <a:t>GUL</a:t>
            </a:r>
            <a:endParaRPr lang="da-DK" sz="5400" b="1" cap="none" spc="50" dirty="0">
              <a:ln w="9525" cmpd="sng">
                <a:solidFill>
                  <a:schemeClr val="tx1"/>
                </a:solidFill>
                <a:prstDash val="solid"/>
              </a:ln>
              <a:solidFill>
                <a:schemeClr val="bg1"/>
              </a:solidFill>
              <a:effectLst>
                <a:glow rad="38100">
                  <a:schemeClr val="accent1">
                    <a:alpha val="40000"/>
                  </a:schemeClr>
                </a:glow>
              </a:effectLst>
            </a:endParaRPr>
          </a:p>
        </p:txBody>
      </p:sp>
      <p:sp>
        <p:nvSpPr>
          <p:cNvPr id="14" name="Tekstfelt 13">
            <a:extLst>
              <a:ext uri="{FF2B5EF4-FFF2-40B4-BE49-F238E27FC236}">
                <a16:creationId xmlns:a16="http://schemas.microsoft.com/office/drawing/2014/main" id="{114C1643-E71E-2091-3A12-2BE434CD3D26}"/>
              </a:ext>
            </a:extLst>
          </p:cNvPr>
          <p:cNvSpPr txBox="1"/>
          <p:nvPr/>
        </p:nvSpPr>
        <p:spPr>
          <a:xfrm>
            <a:off x="9039597" y="2027088"/>
            <a:ext cx="2413526" cy="1015663"/>
          </a:xfrm>
          <a:prstGeom prst="rect">
            <a:avLst/>
          </a:prstGeom>
          <a:noFill/>
        </p:spPr>
        <p:txBody>
          <a:bodyPr wrap="square">
            <a:spAutoFit/>
          </a:bodyPr>
          <a:lstStyle/>
          <a:p>
            <a:r>
              <a:rPr lang="da-DK" sz="6000" b="1" spc="50" dirty="0">
                <a:ln w="9525" cmpd="sng">
                  <a:solidFill>
                    <a:schemeClr val="tx1"/>
                  </a:solidFill>
                  <a:prstDash val="solid"/>
                </a:ln>
                <a:solidFill>
                  <a:schemeClr val="bg1"/>
                </a:solidFill>
                <a:effectLst>
                  <a:glow rad="38100">
                    <a:schemeClr val="accent1">
                      <a:alpha val="40000"/>
                    </a:schemeClr>
                  </a:glow>
                </a:effectLst>
              </a:rPr>
              <a:t>LILLA</a:t>
            </a:r>
            <a:endParaRPr lang="da-DK" sz="5400" b="1" cap="none" spc="50" dirty="0">
              <a:ln w="9525" cmpd="sng">
                <a:solidFill>
                  <a:schemeClr val="tx1"/>
                </a:solidFill>
                <a:prstDash val="solid"/>
              </a:ln>
              <a:solidFill>
                <a:schemeClr val="bg1"/>
              </a:solidFill>
              <a:effectLst>
                <a:glow rad="38100">
                  <a:schemeClr val="accent1">
                    <a:alpha val="40000"/>
                  </a:schemeClr>
                </a:glow>
              </a:effectLst>
            </a:endParaRPr>
          </a:p>
        </p:txBody>
      </p:sp>
      <p:sp>
        <p:nvSpPr>
          <p:cNvPr id="15" name="Rektangel 14">
            <a:extLst>
              <a:ext uri="{FF2B5EF4-FFF2-40B4-BE49-F238E27FC236}">
                <a16:creationId xmlns:a16="http://schemas.microsoft.com/office/drawing/2014/main" id="{0D09FDC9-5B71-DE61-0E64-65C5C9633EF9}"/>
              </a:ext>
            </a:extLst>
          </p:cNvPr>
          <p:cNvSpPr/>
          <p:nvPr/>
        </p:nvSpPr>
        <p:spPr>
          <a:xfrm>
            <a:off x="934720" y="1869440"/>
            <a:ext cx="3637280" cy="348488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16" name="Rektangel 15">
            <a:extLst>
              <a:ext uri="{FF2B5EF4-FFF2-40B4-BE49-F238E27FC236}">
                <a16:creationId xmlns:a16="http://schemas.microsoft.com/office/drawing/2014/main" id="{B563E965-A486-BCAF-EFC2-A470F9B4F3F0}"/>
              </a:ext>
            </a:extLst>
          </p:cNvPr>
          <p:cNvSpPr/>
          <p:nvPr/>
        </p:nvSpPr>
        <p:spPr>
          <a:xfrm>
            <a:off x="7716520" y="1869440"/>
            <a:ext cx="3637280" cy="348488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Tree>
    <p:extLst>
      <p:ext uri="{BB962C8B-B14F-4D97-AF65-F5344CB8AC3E}">
        <p14:creationId xmlns:p14="http://schemas.microsoft.com/office/powerpoint/2010/main" val="35019689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0A80A2-EF3D-D17F-B447-AC7BCBDF3B68}"/>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74C7DD40-BF72-FE1E-FDF4-90BCC788A011}"/>
              </a:ext>
            </a:extLst>
          </p:cNvPr>
          <p:cNvSpPr>
            <a:spLocks noGrp="1"/>
          </p:cNvSpPr>
          <p:nvPr>
            <p:ph type="title"/>
          </p:nvPr>
        </p:nvSpPr>
        <p:spPr/>
        <p:txBody>
          <a:bodyPr/>
          <a:lstStyle/>
          <a:p>
            <a:r>
              <a:rPr lang="da-DK" dirty="0"/>
              <a:t>Komplementærkontrast</a:t>
            </a:r>
          </a:p>
        </p:txBody>
      </p:sp>
      <p:sp>
        <p:nvSpPr>
          <p:cNvPr id="5" name="Rektangel 4">
            <a:extLst>
              <a:ext uri="{FF2B5EF4-FFF2-40B4-BE49-F238E27FC236}">
                <a16:creationId xmlns:a16="http://schemas.microsoft.com/office/drawing/2014/main" id="{2CA180AE-26DD-3F74-9124-01C93ECBD63C}"/>
              </a:ext>
            </a:extLst>
          </p:cNvPr>
          <p:cNvSpPr/>
          <p:nvPr/>
        </p:nvSpPr>
        <p:spPr>
          <a:xfrm>
            <a:off x="1034835" y="2342217"/>
            <a:ext cx="1892729" cy="1015663"/>
          </a:xfrm>
          <a:prstGeom prst="rect">
            <a:avLst/>
          </a:prstGeom>
          <a:noFill/>
        </p:spPr>
        <p:txBody>
          <a:bodyPr wrap="square" lIns="91440" tIns="45720" rIns="91440" bIns="45720">
            <a:spAutoFit/>
          </a:bodyPr>
          <a:lstStyle/>
          <a:p>
            <a:r>
              <a:rPr lang="da-DK" sz="6000" b="1" cap="none" spc="50" dirty="0">
                <a:ln w="9525" cmpd="sng">
                  <a:solidFill>
                    <a:schemeClr val="tx1"/>
                  </a:solidFill>
                  <a:prstDash val="solid"/>
                </a:ln>
                <a:solidFill>
                  <a:schemeClr val="bg1"/>
                </a:solidFill>
                <a:effectLst>
                  <a:glow rad="38100">
                    <a:schemeClr val="accent1">
                      <a:alpha val="40000"/>
                    </a:schemeClr>
                  </a:glow>
                </a:effectLst>
              </a:rPr>
              <a:t>BLÅ</a:t>
            </a:r>
            <a:endParaRPr lang="da-DK" sz="5400" b="1" cap="none" spc="50" dirty="0">
              <a:ln w="9525" cmpd="sng">
                <a:solidFill>
                  <a:schemeClr val="tx1"/>
                </a:solidFill>
                <a:prstDash val="solid"/>
              </a:ln>
              <a:solidFill>
                <a:schemeClr val="bg1"/>
              </a:solidFill>
              <a:effectLst>
                <a:glow rad="38100">
                  <a:schemeClr val="accent1">
                    <a:alpha val="40000"/>
                  </a:schemeClr>
                </a:glow>
              </a:effectLst>
            </a:endParaRPr>
          </a:p>
        </p:txBody>
      </p:sp>
      <p:sp>
        <p:nvSpPr>
          <p:cNvPr id="14" name="Tekstfelt 13">
            <a:extLst>
              <a:ext uri="{FF2B5EF4-FFF2-40B4-BE49-F238E27FC236}">
                <a16:creationId xmlns:a16="http://schemas.microsoft.com/office/drawing/2014/main" id="{73896F2E-8A7E-6156-9D01-2B5212FED7A1}"/>
              </a:ext>
            </a:extLst>
          </p:cNvPr>
          <p:cNvSpPr txBox="1"/>
          <p:nvPr/>
        </p:nvSpPr>
        <p:spPr>
          <a:xfrm>
            <a:off x="8006081" y="3962567"/>
            <a:ext cx="3398519" cy="1015663"/>
          </a:xfrm>
          <a:prstGeom prst="rect">
            <a:avLst/>
          </a:prstGeom>
          <a:noFill/>
        </p:spPr>
        <p:txBody>
          <a:bodyPr wrap="square">
            <a:spAutoFit/>
          </a:bodyPr>
          <a:lstStyle/>
          <a:p>
            <a:r>
              <a:rPr lang="da-DK" sz="6000" b="1" cap="none" spc="50" dirty="0">
                <a:ln w="9525" cmpd="sng">
                  <a:solidFill>
                    <a:schemeClr val="tx1"/>
                  </a:solidFill>
                  <a:prstDash val="solid"/>
                </a:ln>
                <a:solidFill>
                  <a:schemeClr val="bg1"/>
                </a:solidFill>
                <a:effectLst>
                  <a:glow rad="38100">
                    <a:schemeClr val="accent1">
                      <a:alpha val="40000"/>
                    </a:schemeClr>
                  </a:glow>
                </a:effectLst>
              </a:rPr>
              <a:t>ORANGE</a:t>
            </a:r>
            <a:endParaRPr lang="da-DK" sz="5400" b="1" cap="none" spc="50" dirty="0">
              <a:ln w="9525" cmpd="sng">
                <a:solidFill>
                  <a:schemeClr val="tx1"/>
                </a:solidFill>
                <a:prstDash val="solid"/>
              </a:ln>
              <a:solidFill>
                <a:schemeClr val="bg1"/>
              </a:solidFill>
              <a:effectLst>
                <a:glow rad="38100">
                  <a:schemeClr val="accent1">
                    <a:alpha val="40000"/>
                  </a:schemeClr>
                </a:glow>
              </a:effectLst>
            </a:endParaRPr>
          </a:p>
        </p:txBody>
      </p:sp>
      <p:sp>
        <p:nvSpPr>
          <p:cNvPr id="15" name="Rektangel 14">
            <a:extLst>
              <a:ext uri="{FF2B5EF4-FFF2-40B4-BE49-F238E27FC236}">
                <a16:creationId xmlns:a16="http://schemas.microsoft.com/office/drawing/2014/main" id="{16E44072-A778-E7A7-9DDA-562EB379D280}"/>
              </a:ext>
            </a:extLst>
          </p:cNvPr>
          <p:cNvSpPr/>
          <p:nvPr/>
        </p:nvSpPr>
        <p:spPr>
          <a:xfrm>
            <a:off x="934720" y="1869440"/>
            <a:ext cx="3637280" cy="348488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16" name="Rektangel 15">
            <a:extLst>
              <a:ext uri="{FF2B5EF4-FFF2-40B4-BE49-F238E27FC236}">
                <a16:creationId xmlns:a16="http://schemas.microsoft.com/office/drawing/2014/main" id="{CDE4BC95-A4F9-BDB7-4EFD-D32DF1D18A39}"/>
              </a:ext>
            </a:extLst>
          </p:cNvPr>
          <p:cNvSpPr/>
          <p:nvPr/>
        </p:nvSpPr>
        <p:spPr>
          <a:xfrm>
            <a:off x="7716520" y="1869440"/>
            <a:ext cx="3637280" cy="348488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Tree>
    <p:extLst>
      <p:ext uri="{BB962C8B-B14F-4D97-AF65-F5344CB8AC3E}">
        <p14:creationId xmlns:p14="http://schemas.microsoft.com/office/powerpoint/2010/main" val="39049551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B53FBEB-7ED3-BEBA-114A-B835E77A02BE}"/>
              </a:ext>
            </a:extLst>
          </p:cNvPr>
          <p:cNvSpPr>
            <a:spLocks noGrp="1"/>
          </p:cNvSpPr>
          <p:nvPr>
            <p:ph type="title"/>
          </p:nvPr>
        </p:nvSpPr>
        <p:spPr/>
        <p:txBody>
          <a:bodyPr/>
          <a:lstStyle/>
          <a:p>
            <a:r>
              <a:rPr lang="da-DK" dirty="0"/>
              <a:t>Kvantitetskontrast</a:t>
            </a:r>
          </a:p>
        </p:txBody>
      </p:sp>
      <p:sp>
        <p:nvSpPr>
          <p:cNvPr id="3" name="Rektangel 2">
            <a:extLst>
              <a:ext uri="{FF2B5EF4-FFF2-40B4-BE49-F238E27FC236}">
                <a16:creationId xmlns:a16="http://schemas.microsoft.com/office/drawing/2014/main" id="{1D132DF4-F79D-874D-4BCD-48432726D337}"/>
              </a:ext>
            </a:extLst>
          </p:cNvPr>
          <p:cNvSpPr/>
          <p:nvPr/>
        </p:nvSpPr>
        <p:spPr>
          <a:xfrm>
            <a:off x="924560" y="2225040"/>
            <a:ext cx="4206240" cy="373888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 name="Rektangel 3">
            <a:extLst>
              <a:ext uri="{FF2B5EF4-FFF2-40B4-BE49-F238E27FC236}">
                <a16:creationId xmlns:a16="http://schemas.microsoft.com/office/drawing/2014/main" id="{4E708B7F-2105-C157-8383-CDD693855C68}"/>
              </a:ext>
            </a:extLst>
          </p:cNvPr>
          <p:cNvSpPr/>
          <p:nvPr/>
        </p:nvSpPr>
        <p:spPr>
          <a:xfrm>
            <a:off x="7061202" y="2225040"/>
            <a:ext cx="4206240" cy="373888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5" name="Rektangel 4">
            <a:extLst>
              <a:ext uri="{FF2B5EF4-FFF2-40B4-BE49-F238E27FC236}">
                <a16:creationId xmlns:a16="http://schemas.microsoft.com/office/drawing/2014/main" id="{D813BC38-6285-62FD-86FC-AF95D8666668}"/>
              </a:ext>
            </a:extLst>
          </p:cNvPr>
          <p:cNvSpPr/>
          <p:nvPr/>
        </p:nvSpPr>
        <p:spPr>
          <a:xfrm>
            <a:off x="3520442" y="4475480"/>
            <a:ext cx="1330960" cy="118872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6" name="Rektangel 5">
            <a:extLst>
              <a:ext uri="{FF2B5EF4-FFF2-40B4-BE49-F238E27FC236}">
                <a16:creationId xmlns:a16="http://schemas.microsoft.com/office/drawing/2014/main" id="{3E591DB5-9833-A59A-B265-942D1AF17D3C}"/>
              </a:ext>
            </a:extLst>
          </p:cNvPr>
          <p:cNvSpPr/>
          <p:nvPr/>
        </p:nvSpPr>
        <p:spPr>
          <a:xfrm>
            <a:off x="8498842" y="3500120"/>
            <a:ext cx="1330960" cy="118872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Tree>
    <p:extLst>
      <p:ext uri="{BB962C8B-B14F-4D97-AF65-F5344CB8AC3E}">
        <p14:creationId xmlns:p14="http://schemas.microsoft.com/office/powerpoint/2010/main" val="340309866"/>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150</TotalTime>
  <Words>198</Words>
  <Application>Microsoft Office PowerPoint</Application>
  <PresentationFormat>Widescreen</PresentationFormat>
  <Paragraphs>25</Paragraphs>
  <Slides>12</Slides>
  <Notes>0</Notes>
  <HiddenSlides>0</HiddenSlides>
  <MMClips>0</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12</vt:i4>
      </vt:variant>
    </vt:vector>
  </HeadingPairs>
  <TitlesOfParts>
    <vt:vector size="17" baseType="lpstr">
      <vt:lpstr>Aptos</vt:lpstr>
      <vt:lpstr>Aptos Display</vt:lpstr>
      <vt:lpstr>Arial</vt:lpstr>
      <vt:lpstr>Bahnschrift Light</vt:lpstr>
      <vt:lpstr>Office-tema</vt:lpstr>
      <vt:lpstr>Farveøvelser : Kontrasttyper</vt:lpstr>
      <vt:lpstr>PowerPoint-præsentation</vt:lpstr>
      <vt:lpstr>Egenkontrast Eksempel + lav din egen komposition</vt:lpstr>
      <vt:lpstr>Lys-mørk kontrast. Brug samme farve i de to små kvadrater</vt:lpstr>
      <vt:lpstr>Varm-kold kontrast</vt:lpstr>
      <vt:lpstr>Komplementærkontrast</vt:lpstr>
      <vt:lpstr>Komplementærkontrast</vt:lpstr>
      <vt:lpstr>Komplementærkontrast</vt:lpstr>
      <vt:lpstr>Kvantitetskontrast</vt:lpstr>
      <vt:lpstr>Kvalitetskontrast. Brug samme mættede farve i de to små cirkler. I kvadraterne bruges hver sin umættede tone af cirkelfarven.</vt:lpstr>
      <vt:lpstr>Simultankontrast. Brug den samme grå farve i de to små kvadrater. I de store kvadrater bruges hver sin farve. Hvordan påvirkes den grå farve af den omgivende farve?</vt:lpstr>
      <vt:lpstr>Sucsessivkontrast. Se med ca. 15 cm afstand på det blå kvadrat med ét øje. Luk eller afdæk det andet øje. Efter 20 sekunder kigger du på kvadratet ved siden af. Midten er markeret ved en lille sort plet. Nu ser du et efterbillede af et orange kvadrat. Sucsessivkontrast kan undgås ved at: Formindske kontrasten i lyshed mellem objekt og omgivelse / Placere objektet og dets omgivelse i en farvekontrast / Bruge brækkede farvetoner, da mindre intensive farver svækker efterbilledet.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Hanne Holmelund von Sehested</dc:creator>
  <cp:lastModifiedBy>Hanne Holmelund von Sehested</cp:lastModifiedBy>
  <cp:revision>1</cp:revision>
  <cp:lastPrinted>2025-09-23T10:45:34Z</cp:lastPrinted>
  <dcterms:created xsi:type="dcterms:W3CDTF">2025-09-23T08:32:24Z</dcterms:created>
  <dcterms:modified xsi:type="dcterms:W3CDTF">2025-09-23T11:03:07Z</dcterms:modified>
</cp:coreProperties>
</file>