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3" r:id="rId3"/>
  </p:sldMasterIdLst>
  <p:notesMasterIdLst>
    <p:notesMasterId r:id="rId61"/>
  </p:notesMasterIdLst>
  <p:sldIdLst>
    <p:sldId id="256" r:id="rId4"/>
    <p:sldId id="285" r:id="rId5"/>
    <p:sldId id="288" r:id="rId6"/>
    <p:sldId id="290" r:id="rId7"/>
    <p:sldId id="291" r:id="rId8"/>
    <p:sldId id="292" r:id="rId9"/>
    <p:sldId id="293" r:id="rId10"/>
    <p:sldId id="286" r:id="rId11"/>
    <p:sldId id="287" r:id="rId12"/>
    <p:sldId id="270" r:id="rId13"/>
    <p:sldId id="280" r:id="rId14"/>
    <p:sldId id="318" r:id="rId15"/>
    <p:sldId id="303" r:id="rId16"/>
    <p:sldId id="296" r:id="rId17"/>
    <p:sldId id="297" r:id="rId18"/>
    <p:sldId id="271" r:id="rId19"/>
    <p:sldId id="319" r:id="rId20"/>
    <p:sldId id="300" r:id="rId21"/>
    <p:sldId id="298" r:id="rId22"/>
    <p:sldId id="272" r:id="rId23"/>
    <p:sldId id="268" r:id="rId24"/>
    <p:sldId id="269" r:id="rId25"/>
    <p:sldId id="282" r:id="rId26"/>
    <p:sldId id="283" r:id="rId27"/>
    <p:sldId id="295" r:id="rId28"/>
    <p:sldId id="306" r:id="rId29"/>
    <p:sldId id="305" r:id="rId30"/>
    <p:sldId id="304" r:id="rId31"/>
    <p:sldId id="315" r:id="rId32"/>
    <p:sldId id="273" r:id="rId33"/>
    <p:sldId id="321" r:id="rId34"/>
    <p:sldId id="322" r:id="rId35"/>
    <p:sldId id="320" r:id="rId36"/>
    <p:sldId id="274" r:id="rId37"/>
    <p:sldId id="307" r:id="rId38"/>
    <p:sldId id="308" r:id="rId39"/>
    <p:sldId id="323" r:id="rId40"/>
    <p:sldId id="275" r:id="rId41"/>
    <p:sldId id="324" r:id="rId42"/>
    <p:sldId id="325" r:id="rId43"/>
    <p:sldId id="326" r:id="rId44"/>
    <p:sldId id="327" r:id="rId45"/>
    <p:sldId id="310" r:id="rId46"/>
    <p:sldId id="311" r:id="rId47"/>
    <p:sldId id="309" r:id="rId48"/>
    <p:sldId id="276" r:id="rId49"/>
    <p:sldId id="317" r:id="rId50"/>
    <p:sldId id="277" r:id="rId51"/>
    <p:sldId id="301" r:id="rId52"/>
    <p:sldId id="299" r:id="rId53"/>
    <p:sldId id="302" r:id="rId54"/>
    <p:sldId id="294" r:id="rId55"/>
    <p:sldId id="314" r:id="rId56"/>
    <p:sldId id="316" r:id="rId57"/>
    <p:sldId id="278" r:id="rId58"/>
    <p:sldId id="312" r:id="rId59"/>
    <p:sldId id="313" r:id="rId60"/>
  </p:sldIdLst>
  <p:sldSz cx="12192000" cy="6858000"/>
  <p:notesSz cx="6858000" cy="9144000"/>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4" autoAdjust="0"/>
    <p:restoredTop sz="85776" autoAdjust="0"/>
  </p:normalViewPr>
  <p:slideViewPr>
    <p:cSldViewPr snapToGrid="0">
      <p:cViewPr varScale="1">
        <p:scale>
          <a:sx n="56" d="100"/>
          <a:sy n="56" d="100"/>
        </p:scale>
        <p:origin x="1068"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microsoft.com/office/2016/11/relationships/changesInfo" Target="changesInfos/changesInfo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61"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anne Holmelund von Sehested" userId="b92cad2f-4ea1-43fa-a59c-1f9b0eb09d8b" providerId="ADAL" clId="{9DDC8AC5-7C07-4CB7-B171-DF6F17A8B304}"/>
    <pc:docChg chg="modSld">
      <pc:chgData name="Hanne Holmelund von Sehested" userId="b92cad2f-4ea1-43fa-a59c-1f9b0eb09d8b" providerId="ADAL" clId="{9DDC8AC5-7C07-4CB7-B171-DF6F17A8B304}" dt="2024-12-18T11:59:16.275" v="7" actId="1076"/>
      <pc:docMkLst>
        <pc:docMk/>
      </pc:docMkLst>
      <pc:sldChg chg="modSp mod">
        <pc:chgData name="Hanne Holmelund von Sehested" userId="b92cad2f-4ea1-43fa-a59c-1f9b0eb09d8b" providerId="ADAL" clId="{9DDC8AC5-7C07-4CB7-B171-DF6F17A8B304}" dt="2023-05-03T07:32:49.873" v="6" actId="20577"/>
        <pc:sldMkLst>
          <pc:docMk/>
          <pc:sldMk cId="4168304409" sldId="271"/>
        </pc:sldMkLst>
        <pc:spChg chg="mod">
          <ac:chgData name="Hanne Holmelund von Sehested" userId="b92cad2f-4ea1-43fa-a59c-1f9b0eb09d8b" providerId="ADAL" clId="{9DDC8AC5-7C07-4CB7-B171-DF6F17A8B304}" dt="2023-05-03T07:32:49.873" v="6" actId="20577"/>
          <ac:spMkLst>
            <pc:docMk/>
            <pc:sldMk cId="4168304409" sldId="271"/>
            <ac:spMk id="3" creationId="{00000000-0000-0000-0000-000000000000}"/>
          </ac:spMkLst>
        </pc:spChg>
      </pc:sldChg>
      <pc:sldChg chg="modSp mod">
        <pc:chgData name="Hanne Holmelund von Sehested" userId="b92cad2f-4ea1-43fa-a59c-1f9b0eb09d8b" providerId="ADAL" clId="{9DDC8AC5-7C07-4CB7-B171-DF6F17A8B304}" dt="2023-05-03T07:31:20.026" v="0" actId="2711"/>
        <pc:sldMkLst>
          <pc:docMk/>
          <pc:sldMk cId="3420993889" sldId="291"/>
        </pc:sldMkLst>
        <pc:spChg chg="mod">
          <ac:chgData name="Hanne Holmelund von Sehested" userId="b92cad2f-4ea1-43fa-a59c-1f9b0eb09d8b" providerId="ADAL" clId="{9DDC8AC5-7C07-4CB7-B171-DF6F17A8B304}" dt="2023-05-03T07:31:20.026" v="0" actId="2711"/>
          <ac:spMkLst>
            <pc:docMk/>
            <pc:sldMk cId="3420993889" sldId="291"/>
            <ac:spMk id="3" creationId="{00000000-0000-0000-0000-000000000000}"/>
          </ac:spMkLst>
        </pc:spChg>
      </pc:sldChg>
      <pc:sldChg chg="modSp mod">
        <pc:chgData name="Hanne Holmelund von Sehested" userId="b92cad2f-4ea1-43fa-a59c-1f9b0eb09d8b" providerId="ADAL" clId="{9DDC8AC5-7C07-4CB7-B171-DF6F17A8B304}" dt="2023-05-03T07:32:09.722" v="2" actId="20577"/>
        <pc:sldMkLst>
          <pc:docMk/>
          <pc:sldMk cId="1453743172" sldId="293"/>
        </pc:sldMkLst>
        <pc:spChg chg="mod">
          <ac:chgData name="Hanne Holmelund von Sehested" userId="b92cad2f-4ea1-43fa-a59c-1f9b0eb09d8b" providerId="ADAL" clId="{9DDC8AC5-7C07-4CB7-B171-DF6F17A8B304}" dt="2023-05-03T07:32:09.722" v="2" actId="20577"/>
          <ac:spMkLst>
            <pc:docMk/>
            <pc:sldMk cId="1453743172" sldId="293"/>
            <ac:spMk id="3" creationId="{00000000-0000-0000-0000-000000000000}"/>
          </ac:spMkLst>
        </pc:spChg>
      </pc:sldChg>
      <pc:sldChg chg="modSp mod">
        <pc:chgData name="Hanne Holmelund von Sehested" userId="b92cad2f-4ea1-43fa-a59c-1f9b0eb09d8b" providerId="ADAL" clId="{9DDC8AC5-7C07-4CB7-B171-DF6F17A8B304}" dt="2024-12-18T11:59:16.275" v="7" actId="1076"/>
        <pc:sldMkLst>
          <pc:docMk/>
          <pc:sldMk cId="3300331803" sldId="312"/>
        </pc:sldMkLst>
        <pc:picChg chg="mod">
          <ac:chgData name="Hanne Holmelund von Sehested" userId="b92cad2f-4ea1-43fa-a59c-1f9b0eb09d8b" providerId="ADAL" clId="{9DDC8AC5-7C07-4CB7-B171-DF6F17A8B304}" dt="2024-12-18T11:59:16.275" v="7" actId="1076"/>
          <ac:picMkLst>
            <pc:docMk/>
            <pc:sldMk cId="3300331803" sldId="312"/>
            <ac:picMk id="2" creationId="{00000000-0000-0000-0000-00000000000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3B23D32-1F87-407E-910E-93DB5FDF93C2}" type="datetimeFigureOut">
              <a:rPr lang="da-DK" smtClean="0"/>
              <a:t>13-12-2024</a:t>
            </a:fld>
            <a:endParaRPr lang="da-DK"/>
          </a:p>
        </p:txBody>
      </p:sp>
      <p:sp>
        <p:nvSpPr>
          <p:cNvPr id="4" name="Pladsholder til slidebille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0BAAE51-73A0-4312-B28A-9D644D62CA7D}" type="slidenum">
              <a:rPr lang="da-DK" smtClean="0"/>
              <a:t>‹nr.›</a:t>
            </a:fld>
            <a:endParaRPr lang="da-DK"/>
          </a:p>
        </p:txBody>
      </p:sp>
    </p:spTree>
    <p:extLst>
      <p:ext uri="{BB962C8B-B14F-4D97-AF65-F5344CB8AC3E}">
        <p14:creationId xmlns:p14="http://schemas.microsoft.com/office/powerpoint/2010/main" val="15225277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www.tate.org.uk/art/work/P11673"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en-US" dirty="0"/>
              <a:t>Pablo Picasso:</a:t>
            </a:r>
            <a:r>
              <a:rPr lang="en-US" baseline="0" dirty="0"/>
              <a:t> </a:t>
            </a:r>
            <a:r>
              <a:rPr lang="en-US" dirty="0"/>
              <a:t>Self-Portrait with a Palette, 1906</a:t>
            </a:r>
            <a:endParaRPr lang="da-DK" dirty="0"/>
          </a:p>
        </p:txBody>
      </p:sp>
      <p:sp>
        <p:nvSpPr>
          <p:cNvPr id="4" name="Pladsholder til slidenummer 3"/>
          <p:cNvSpPr>
            <a:spLocks noGrp="1"/>
          </p:cNvSpPr>
          <p:nvPr>
            <p:ph type="sldNum" sz="quarter" idx="10"/>
          </p:nvPr>
        </p:nvSpPr>
        <p:spPr/>
        <p:txBody>
          <a:bodyPr/>
          <a:lstStyle/>
          <a:p>
            <a:fld id="{80BAAE51-73A0-4312-B28A-9D644D62CA7D}" type="slidenum">
              <a:rPr lang="da-DK" smtClean="0"/>
              <a:t>12</a:t>
            </a:fld>
            <a:endParaRPr lang="da-DK"/>
          </a:p>
        </p:txBody>
      </p:sp>
    </p:spTree>
    <p:extLst>
      <p:ext uri="{BB962C8B-B14F-4D97-AF65-F5344CB8AC3E}">
        <p14:creationId xmlns:p14="http://schemas.microsoft.com/office/powerpoint/2010/main" val="12844180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C4B25C1-2A51-4338-B0AD-FCB3F866049A}" type="slidenum">
              <a:rPr lang="da-DK" altLang="da-DK">
                <a:solidFill>
                  <a:prstClr val="black"/>
                </a:solidFill>
              </a:rPr>
              <a:pPr/>
              <a:t>23</a:t>
            </a:fld>
            <a:endParaRPr lang="da-DK" altLang="da-DK">
              <a:solidFill>
                <a:prstClr val="black"/>
              </a:solidFill>
            </a:endParaRPr>
          </a:p>
        </p:txBody>
      </p:sp>
      <p:sp>
        <p:nvSpPr>
          <p:cNvPr id="17410" name="Rectangle 2"/>
          <p:cNvSpPr>
            <a:spLocks noGrp="1" noRot="1" noChangeAspect="1" noChangeArrowheads="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1741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da-DK" altLang="da-DK"/>
          </a:p>
        </p:txBody>
      </p:sp>
    </p:spTree>
    <p:extLst>
      <p:ext uri="{BB962C8B-B14F-4D97-AF65-F5344CB8AC3E}">
        <p14:creationId xmlns:p14="http://schemas.microsoft.com/office/powerpoint/2010/main" val="6123405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41F47F6-5B19-416A-8FC9-5714BE82E40B}" type="slidenum">
              <a:rPr lang="da-DK" altLang="da-DK">
                <a:solidFill>
                  <a:prstClr val="black"/>
                </a:solidFill>
              </a:rPr>
              <a:pPr/>
              <a:t>24</a:t>
            </a:fld>
            <a:endParaRPr lang="da-DK" altLang="da-DK">
              <a:solidFill>
                <a:prstClr val="black"/>
              </a:solidFill>
            </a:endParaRPr>
          </a:p>
        </p:txBody>
      </p:sp>
      <p:sp>
        <p:nvSpPr>
          <p:cNvPr id="125954" name="Rectangle 2"/>
          <p:cNvSpPr>
            <a:spLocks noGrp="1" noRot="1" noChangeAspect="1" noChangeArrowheads="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125955"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da-DK" altLang="da-DK"/>
          </a:p>
        </p:txBody>
      </p:sp>
    </p:spTree>
    <p:extLst>
      <p:ext uri="{BB962C8B-B14F-4D97-AF65-F5344CB8AC3E}">
        <p14:creationId xmlns:p14="http://schemas.microsoft.com/office/powerpoint/2010/main" val="16332615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Robert </a:t>
            </a:r>
            <a:r>
              <a:rPr lang="da-DK" dirty="0" err="1"/>
              <a:t>Mapplethorpe</a:t>
            </a:r>
            <a:r>
              <a:rPr lang="da-DK" dirty="0"/>
              <a:t>: Selvportræt, 1988</a:t>
            </a:r>
          </a:p>
        </p:txBody>
      </p:sp>
      <p:sp>
        <p:nvSpPr>
          <p:cNvPr id="4" name="Pladsholder til slidenummer 3"/>
          <p:cNvSpPr>
            <a:spLocks noGrp="1"/>
          </p:cNvSpPr>
          <p:nvPr>
            <p:ph type="sldNum" sz="quarter" idx="10"/>
          </p:nvPr>
        </p:nvSpPr>
        <p:spPr/>
        <p:txBody>
          <a:bodyPr/>
          <a:lstStyle/>
          <a:p>
            <a:fld id="{80BAAE51-73A0-4312-B28A-9D644D62CA7D}" type="slidenum">
              <a:rPr lang="da-DK" smtClean="0"/>
              <a:t>26</a:t>
            </a:fld>
            <a:endParaRPr lang="da-DK"/>
          </a:p>
        </p:txBody>
      </p:sp>
    </p:spTree>
    <p:extLst>
      <p:ext uri="{BB962C8B-B14F-4D97-AF65-F5344CB8AC3E}">
        <p14:creationId xmlns:p14="http://schemas.microsoft.com/office/powerpoint/2010/main" val="5011452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Marc</a:t>
            </a:r>
            <a:r>
              <a:rPr lang="da-DK" baseline="0" dirty="0"/>
              <a:t> </a:t>
            </a:r>
            <a:r>
              <a:rPr lang="da-DK" baseline="0" dirty="0" err="1"/>
              <a:t>Quin</a:t>
            </a:r>
            <a:r>
              <a:rPr lang="da-DK" baseline="0" dirty="0"/>
              <a:t>: Selv (</a:t>
            </a:r>
            <a:r>
              <a:rPr lang="da-DK" baseline="0" dirty="0" err="1"/>
              <a:t>Self</a:t>
            </a:r>
            <a:r>
              <a:rPr lang="da-DK" baseline="0" dirty="0"/>
              <a:t>), 1991</a:t>
            </a:r>
            <a:endParaRPr lang="da-DK" dirty="0"/>
          </a:p>
        </p:txBody>
      </p:sp>
      <p:sp>
        <p:nvSpPr>
          <p:cNvPr id="4" name="Pladsholder til slidenummer 3"/>
          <p:cNvSpPr>
            <a:spLocks noGrp="1"/>
          </p:cNvSpPr>
          <p:nvPr>
            <p:ph type="sldNum" sz="quarter" idx="10"/>
          </p:nvPr>
        </p:nvSpPr>
        <p:spPr/>
        <p:txBody>
          <a:bodyPr/>
          <a:lstStyle/>
          <a:p>
            <a:fld id="{80BAAE51-73A0-4312-B28A-9D644D62CA7D}" type="slidenum">
              <a:rPr lang="da-DK" smtClean="0"/>
              <a:t>27</a:t>
            </a:fld>
            <a:endParaRPr lang="da-DK"/>
          </a:p>
        </p:txBody>
      </p:sp>
    </p:spTree>
    <p:extLst>
      <p:ext uri="{BB962C8B-B14F-4D97-AF65-F5344CB8AC3E}">
        <p14:creationId xmlns:p14="http://schemas.microsoft.com/office/powerpoint/2010/main" val="8726398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Marc Quinn: Self,</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(ongoing project) - 1991, 1996, 2001, 2006</a:t>
            </a:r>
          </a:p>
          <a:p>
            <a:r>
              <a:rPr lang="en-US" sz="1200" b="0" i="0" kern="1200" dirty="0" err="1">
                <a:solidFill>
                  <a:schemeClr val="tx1"/>
                </a:solidFill>
                <a:effectLst/>
                <a:latin typeface="+mn-lt"/>
                <a:ea typeface="+mn-ea"/>
                <a:cs typeface="+mn-cs"/>
              </a:rPr>
              <a:t>Materialer</a:t>
            </a:r>
            <a:r>
              <a:rPr lang="en-US" sz="1200" b="0" i="0" kern="1200" dirty="0">
                <a:solidFill>
                  <a:schemeClr val="tx1"/>
                </a:solidFill>
                <a:effectLst/>
                <a:latin typeface="+mn-lt"/>
                <a:ea typeface="+mn-ea"/>
                <a:cs typeface="+mn-cs"/>
              </a:rPr>
              <a:t>:</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Blood (artist's), stainless steel, Perspex and refrigeration equipment</a:t>
            </a:r>
          </a:p>
          <a:p>
            <a:r>
              <a:rPr lang="en-US" sz="1200" b="0" i="0" kern="1200" dirty="0">
                <a:solidFill>
                  <a:schemeClr val="tx1"/>
                </a:solidFill>
                <a:effectLst/>
                <a:latin typeface="+mn-lt"/>
                <a:ea typeface="+mn-ea"/>
                <a:cs typeface="+mn-cs"/>
              </a:rPr>
              <a:t>208h x 63w x 63d cm (</a:t>
            </a:r>
            <a:r>
              <a:rPr lang="en-US" sz="1200" b="0" i="0" kern="1200" dirty="0" err="1">
                <a:solidFill>
                  <a:schemeClr val="tx1"/>
                </a:solidFill>
                <a:effectLst/>
                <a:latin typeface="+mn-lt"/>
                <a:ea typeface="+mn-ea"/>
                <a:cs typeface="+mn-cs"/>
              </a:rPr>
              <a:t>skulptur</a:t>
            </a:r>
            <a:r>
              <a:rPr lang="en-US" sz="1200" b="0" i="0" kern="1200" dirty="0">
                <a:solidFill>
                  <a:schemeClr val="tx1"/>
                </a:solidFill>
                <a:effectLst/>
                <a:latin typeface="+mn-lt"/>
                <a:ea typeface="+mn-ea"/>
                <a:cs typeface="+mn-cs"/>
              </a:rPr>
              <a:t>)</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“Self” is a frozen sculpture of the artist’s head made from 4.5 </a:t>
            </a:r>
            <a:r>
              <a:rPr lang="en-US" sz="1200" b="0" i="0" kern="1200" dirty="0" err="1">
                <a:solidFill>
                  <a:schemeClr val="tx1"/>
                </a:solidFill>
                <a:effectLst/>
                <a:latin typeface="+mn-lt"/>
                <a:ea typeface="+mn-ea"/>
                <a:cs typeface="+mn-cs"/>
              </a:rPr>
              <a:t>litres</a:t>
            </a:r>
            <a:r>
              <a:rPr lang="en-US" sz="1200" b="0" i="0" kern="1200" dirty="0">
                <a:solidFill>
                  <a:schemeClr val="tx1"/>
                </a:solidFill>
                <a:effectLst/>
                <a:latin typeface="+mn-lt"/>
                <a:ea typeface="+mn-ea"/>
                <a:cs typeface="+mn-cs"/>
              </a:rPr>
              <a:t> of his own blood, taken from his body over a period of 5 years. Described by Quinn as a ‘frozen moment on </a:t>
            </a:r>
            <a:r>
              <a:rPr lang="en-US" sz="1200" b="0" i="0" kern="1200" dirty="0" err="1">
                <a:solidFill>
                  <a:schemeClr val="tx1"/>
                </a:solidFill>
                <a:effectLst/>
                <a:latin typeface="+mn-lt"/>
                <a:ea typeface="+mn-ea"/>
                <a:cs typeface="+mn-cs"/>
              </a:rPr>
              <a:t>lifesupport</a:t>
            </a:r>
            <a:r>
              <a:rPr lang="en-US" sz="1200" b="0" i="0" kern="1200" dirty="0">
                <a:solidFill>
                  <a:schemeClr val="tx1"/>
                </a:solidFill>
                <a:effectLst/>
                <a:latin typeface="+mn-lt"/>
                <a:ea typeface="+mn-ea"/>
                <a:cs typeface="+mn-cs"/>
              </a:rPr>
              <a:t>’, the work is carefully maintained in a refrigeration unit, reminding the viewer of the fragility of existence. The artist makes a new version of Self every five years, each of which documents Quinn’s own physical transformation and deterioration.</a:t>
            </a:r>
          </a:p>
          <a:p>
            <a:endParaRPr lang="en-US" sz="1200" b="0" i="0" kern="1200" dirty="0">
              <a:solidFill>
                <a:schemeClr val="tx1"/>
              </a:solidFill>
              <a:effectLst/>
              <a:latin typeface="+mn-lt"/>
              <a:ea typeface="+mn-ea"/>
              <a:cs typeface="+mn-cs"/>
            </a:endParaRPr>
          </a:p>
          <a:p>
            <a:r>
              <a:rPr lang="en-US" sz="1200" b="0" i="1" kern="1200" dirty="0">
                <a:solidFill>
                  <a:schemeClr val="tx1"/>
                </a:solidFill>
                <a:effectLst/>
                <a:latin typeface="+mn-lt"/>
                <a:ea typeface="+mn-ea"/>
                <a:cs typeface="+mn-cs"/>
              </a:rPr>
              <a:t>Self</a:t>
            </a:r>
            <a:r>
              <a:rPr lang="en-US" sz="1200" b="0" i="0" kern="1200" dirty="0">
                <a:solidFill>
                  <a:schemeClr val="tx1"/>
                </a:solidFill>
                <a:effectLst/>
                <a:latin typeface="+mn-lt"/>
                <a:ea typeface="+mn-ea"/>
                <a:cs typeface="+mn-cs"/>
              </a:rPr>
              <a:t> is a self-portrait of the artist, but one that literally uses his body as material since the cast of Quinn's head, immersed in frozen silicone, is created from ten pints of his own blood. In this way, the materiality of the sculpture has both a symbolic and real function. The work was made at a time when Quinn was an alcoholic and a notion of dependency – of things needing to be plugged in or connected to something to survive – is apparent since the work needs electricity to retain its frozen appearance. A further iteration made every five years, this series of sculptures presents a cumulative index of passing time and an ongoing self-portrait of the artist's ageing and changing self.   </a:t>
            </a:r>
          </a:p>
          <a:p>
            <a:endParaRPr lang="da-DK" dirty="0"/>
          </a:p>
        </p:txBody>
      </p:sp>
      <p:sp>
        <p:nvSpPr>
          <p:cNvPr id="4" name="Pladsholder til slidenummer 3"/>
          <p:cNvSpPr>
            <a:spLocks noGrp="1"/>
          </p:cNvSpPr>
          <p:nvPr>
            <p:ph type="sldNum" sz="quarter" idx="10"/>
          </p:nvPr>
        </p:nvSpPr>
        <p:spPr/>
        <p:txBody>
          <a:bodyPr/>
          <a:lstStyle/>
          <a:p>
            <a:fld id="{80BAAE51-73A0-4312-B28A-9D644D62CA7D}" type="slidenum">
              <a:rPr lang="da-DK" smtClean="0"/>
              <a:t>28</a:t>
            </a:fld>
            <a:endParaRPr lang="da-DK"/>
          </a:p>
        </p:txBody>
      </p:sp>
    </p:spTree>
    <p:extLst>
      <p:ext uri="{BB962C8B-B14F-4D97-AF65-F5344CB8AC3E}">
        <p14:creationId xmlns:p14="http://schemas.microsoft.com/office/powerpoint/2010/main" val="35136341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en-US" sz="1200" b="0" i="0" kern="1200" dirty="0">
                <a:solidFill>
                  <a:schemeClr val="tx1"/>
                </a:solidFill>
                <a:effectLst/>
                <a:latin typeface="+mn-lt"/>
                <a:ea typeface="+mn-ea"/>
                <a:cs typeface="+mn-cs"/>
              </a:rPr>
              <a:t>John </a:t>
            </a:r>
            <a:r>
              <a:rPr lang="en-US" sz="1200" b="0" i="0" kern="1200" dirty="0" err="1">
                <a:solidFill>
                  <a:schemeClr val="tx1"/>
                </a:solidFill>
                <a:effectLst/>
                <a:latin typeface="+mn-lt"/>
                <a:ea typeface="+mn-ea"/>
                <a:cs typeface="+mn-cs"/>
              </a:rPr>
              <a:t>Coplans</a:t>
            </a:r>
            <a:r>
              <a:rPr lang="en-US" sz="1200" b="0" i="0" kern="1200" dirty="0">
                <a:solidFill>
                  <a:schemeClr val="tx1"/>
                </a:solidFill>
                <a:effectLst/>
                <a:latin typeface="+mn-lt"/>
                <a:ea typeface="+mn-ea"/>
                <a:cs typeface="+mn-cs"/>
              </a:rPr>
              <a:t>:</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Self-Portrait (Hands Spread on Knees), 1985</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Photograph on paper</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image: 968 x 1108 mm</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Presented by the American Fund for the Tate Gallery, courtesy of Marsha </a:t>
            </a:r>
            <a:r>
              <a:rPr lang="en-US" sz="1200" b="0" i="0" kern="1200" dirty="0" err="1">
                <a:solidFill>
                  <a:schemeClr val="tx1"/>
                </a:solidFill>
                <a:effectLst/>
                <a:latin typeface="+mn-lt"/>
                <a:ea typeface="+mn-ea"/>
                <a:cs typeface="+mn-cs"/>
              </a:rPr>
              <a:t>Plotnitsky</a:t>
            </a:r>
            <a:r>
              <a:rPr lang="en-US" sz="1200" b="0" i="0" kern="1200" dirty="0">
                <a:solidFill>
                  <a:schemeClr val="tx1"/>
                </a:solidFill>
                <a:effectLst/>
                <a:latin typeface="+mn-lt"/>
                <a:ea typeface="+mn-ea"/>
                <a:cs typeface="+mn-cs"/>
              </a:rPr>
              <a:t> 2000© The estate of John </a:t>
            </a:r>
            <a:r>
              <a:rPr lang="en-US" sz="1200" b="0" i="0" kern="1200" dirty="0" err="1">
                <a:solidFill>
                  <a:schemeClr val="tx1"/>
                </a:solidFill>
                <a:effectLst/>
                <a:latin typeface="+mn-lt"/>
                <a:ea typeface="+mn-ea"/>
                <a:cs typeface="+mn-cs"/>
              </a:rPr>
              <a:t>Coplans</a:t>
            </a:r>
            <a:endParaRPr lang="en-US" sz="1200" b="0" i="0"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hlinkClick r:id="rId3"/>
              </a:rPr>
              <a:t>View the main page for this artwork</a:t>
            </a:r>
            <a:endParaRPr lang="en-US" sz="1200" b="0" i="0" kern="1200" dirty="0">
              <a:solidFill>
                <a:schemeClr val="tx1"/>
              </a:solidFill>
              <a:effectLst/>
              <a:latin typeface="+mn-lt"/>
              <a:ea typeface="+mn-ea"/>
              <a:cs typeface="+mn-cs"/>
            </a:endParaRPr>
          </a:p>
          <a:p>
            <a:endParaRPr lang="da-DK" dirty="0"/>
          </a:p>
        </p:txBody>
      </p:sp>
      <p:sp>
        <p:nvSpPr>
          <p:cNvPr id="4" name="Pladsholder til slidenummer 3"/>
          <p:cNvSpPr>
            <a:spLocks noGrp="1"/>
          </p:cNvSpPr>
          <p:nvPr>
            <p:ph type="sldNum" sz="quarter" idx="10"/>
          </p:nvPr>
        </p:nvSpPr>
        <p:spPr/>
        <p:txBody>
          <a:bodyPr/>
          <a:lstStyle/>
          <a:p>
            <a:fld id="{80BAAE51-73A0-4312-B28A-9D644D62CA7D}" type="slidenum">
              <a:rPr lang="da-DK" smtClean="0"/>
              <a:t>29</a:t>
            </a:fld>
            <a:endParaRPr lang="da-DK"/>
          </a:p>
        </p:txBody>
      </p:sp>
    </p:spTree>
    <p:extLst>
      <p:ext uri="{BB962C8B-B14F-4D97-AF65-F5344CB8AC3E}">
        <p14:creationId xmlns:p14="http://schemas.microsoft.com/office/powerpoint/2010/main" val="20839804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Joan Miró: Selvportræt, 1937</a:t>
            </a:r>
          </a:p>
        </p:txBody>
      </p:sp>
      <p:sp>
        <p:nvSpPr>
          <p:cNvPr id="4" name="Pladsholder til slidenummer 3"/>
          <p:cNvSpPr>
            <a:spLocks noGrp="1"/>
          </p:cNvSpPr>
          <p:nvPr>
            <p:ph type="sldNum" sz="quarter" idx="10"/>
          </p:nvPr>
        </p:nvSpPr>
        <p:spPr/>
        <p:txBody>
          <a:bodyPr/>
          <a:lstStyle/>
          <a:p>
            <a:fld id="{80BAAE51-73A0-4312-B28A-9D644D62CA7D}" type="slidenum">
              <a:rPr lang="da-DK" smtClean="0"/>
              <a:t>31</a:t>
            </a:fld>
            <a:endParaRPr lang="da-DK"/>
          </a:p>
        </p:txBody>
      </p:sp>
    </p:spTree>
    <p:extLst>
      <p:ext uri="{BB962C8B-B14F-4D97-AF65-F5344CB8AC3E}">
        <p14:creationId xmlns:p14="http://schemas.microsoft.com/office/powerpoint/2010/main" val="35387484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Marcel Duchamp:</a:t>
            </a:r>
            <a:r>
              <a:rPr lang="da-DK" baseline="0" dirty="0"/>
              <a:t> Selvportræt, </a:t>
            </a:r>
            <a:r>
              <a:rPr lang="da-DK" dirty="0"/>
              <a:t>1957</a:t>
            </a:r>
          </a:p>
          <a:p>
            <a:r>
              <a:rPr lang="da-DK" dirty="0"/>
              <a:t>Torn and </a:t>
            </a:r>
            <a:r>
              <a:rPr lang="da-DK" dirty="0" err="1"/>
              <a:t>pasted</a:t>
            </a:r>
            <a:r>
              <a:rPr lang="da-DK" dirty="0"/>
              <a:t> </a:t>
            </a:r>
            <a:r>
              <a:rPr lang="da-DK" dirty="0" err="1"/>
              <a:t>paper</a:t>
            </a:r>
            <a:r>
              <a:rPr lang="da-DK" dirty="0"/>
              <a:t> on </a:t>
            </a:r>
            <a:r>
              <a:rPr lang="da-DK" dirty="0" err="1"/>
              <a:t>velvet</a:t>
            </a:r>
            <a:r>
              <a:rPr lang="da-DK" dirty="0"/>
              <a:t> </a:t>
            </a:r>
            <a:r>
              <a:rPr lang="da-DK" dirty="0" err="1"/>
              <a:t>covered</a:t>
            </a:r>
            <a:r>
              <a:rPr lang="da-DK" dirty="0"/>
              <a:t> </a:t>
            </a:r>
            <a:r>
              <a:rPr lang="da-DK" dirty="0" err="1"/>
              <a:t>paperboard</a:t>
            </a:r>
            <a:endParaRPr lang="da-DK" dirty="0"/>
          </a:p>
          <a:p>
            <a:r>
              <a:rPr lang="da-DK" dirty="0"/>
              <a:t>13 1/4 x 9 5/8 in. (33.7 x 24.4 cm)</a:t>
            </a:r>
          </a:p>
        </p:txBody>
      </p:sp>
      <p:sp>
        <p:nvSpPr>
          <p:cNvPr id="4" name="Pladsholder til slidenummer 3"/>
          <p:cNvSpPr>
            <a:spLocks noGrp="1"/>
          </p:cNvSpPr>
          <p:nvPr>
            <p:ph type="sldNum" sz="quarter" idx="10"/>
          </p:nvPr>
        </p:nvSpPr>
        <p:spPr/>
        <p:txBody>
          <a:bodyPr/>
          <a:lstStyle/>
          <a:p>
            <a:fld id="{80BAAE51-73A0-4312-B28A-9D644D62CA7D}" type="slidenum">
              <a:rPr lang="da-DK" smtClean="0"/>
              <a:t>32</a:t>
            </a:fld>
            <a:endParaRPr lang="da-DK"/>
          </a:p>
        </p:txBody>
      </p:sp>
    </p:spTree>
    <p:extLst>
      <p:ext uri="{BB962C8B-B14F-4D97-AF65-F5344CB8AC3E}">
        <p14:creationId xmlns:p14="http://schemas.microsoft.com/office/powerpoint/2010/main" val="39368901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Jean-Michel </a:t>
            </a:r>
            <a:r>
              <a:rPr lang="da-DK" dirty="0" err="1"/>
              <a:t>Basquiat</a:t>
            </a:r>
            <a:r>
              <a:rPr lang="da-DK" dirty="0"/>
              <a:t>: Selvportræt, 1986</a:t>
            </a:r>
          </a:p>
        </p:txBody>
      </p:sp>
      <p:sp>
        <p:nvSpPr>
          <p:cNvPr id="4" name="Pladsholder til slidenummer 3"/>
          <p:cNvSpPr>
            <a:spLocks noGrp="1"/>
          </p:cNvSpPr>
          <p:nvPr>
            <p:ph type="sldNum" sz="quarter" idx="10"/>
          </p:nvPr>
        </p:nvSpPr>
        <p:spPr/>
        <p:txBody>
          <a:bodyPr/>
          <a:lstStyle/>
          <a:p>
            <a:fld id="{80BAAE51-73A0-4312-B28A-9D644D62CA7D}" type="slidenum">
              <a:rPr lang="da-DK" smtClean="0"/>
              <a:t>33</a:t>
            </a:fld>
            <a:endParaRPr lang="da-DK"/>
          </a:p>
        </p:txBody>
      </p:sp>
    </p:spTree>
    <p:extLst>
      <p:ext uri="{BB962C8B-B14F-4D97-AF65-F5344CB8AC3E}">
        <p14:creationId xmlns:p14="http://schemas.microsoft.com/office/powerpoint/2010/main" val="3732566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Francis Bacon: Selvportræt,</a:t>
            </a:r>
            <a:r>
              <a:rPr lang="da-DK" baseline="0" dirty="0"/>
              <a:t> 1972</a:t>
            </a:r>
            <a:endParaRPr lang="da-DK" dirty="0"/>
          </a:p>
        </p:txBody>
      </p:sp>
      <p:sp>
        <p:nvSpPr>
          <p:cNvPr id="4" name="Pladsholder til slidenummer 3"/>
          <p:cNvSpPr>
            <a:spLocks noGrp="1"/>
          </p:cNvSpPr>
          <p:nvPr>
            <p:ph type="sldNum" sz="quarter" idx="10"/>
          </p:nvPr>
        </p:nvSpPr>
        <p:spPr/>
        <p:txBody>
          <a:bodyPr/>
          <a:lstStyle/>
          <a:p>
            <a:fld id="{80BAAE51-73A0-4312-B28A-9D644D62CA7D}" type="slidenum">
              <a:rPr lang="da-DK" smtClean="0"/>
              <a:t>35</a:t>
            </a:fld>
            <a:endParaRPr lang="da-DK"/>
          </a:p>
        </p:txBody>
      </p:sp>
    </p:spTree>
    <p:extLst>
      <p:ext uri="{BB962C8B-B14F-4D97-AF65-F5344CB8AC3E}">
        <p14:creationId xmlns:p14="http://schemas.microsoft.com/office/powerpoint/2010/main" val="41105893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J.</a:t>
            </a:r>
            <a:r>
              <a:rPr lang="da-DK" baseline="0" dirty="0"/>
              <a:t> F. Willumsen: Selvportræt i malebluse, 1932</a:t>
            </a:r>
            <a:endParaRPr lang="da-DK" dirty="0"/>
          </a:p>
        </p:txBody>
      </p:sp>
      <p:sp>
        <p:nvSpPr>
          <p:cNvPr id="4" name="Pladsholder til slidenummer 3"/>
          <p:cNvSpPr>
            <a:spLocks noGrp="1"/>
          </p:cNvSpPr>
          <p:nvPr>
            <p:ph type="sldNum" sz="quarter" idx="10"/>
          </p:nvPr>
        </p:nvSpPr>
        <p:spPr/>
        <p:txBody>
          <a:bodyPr/>
          <a:lstStyle/>
          <a:p>
            <a:fld id="{80BAAE51-73A0-4312-B28A-9D644D62CA7D}" type="slidenum">
              <a:rPr lang="da-DK" smtClean="0"/>
              <a:t>13</a:t>
            </a:fld>
            <a:endParaRPr lang="da-DK"/>
          </a:p>
        </p:txBody>
      </p:sp>
    </p:spTree>
    <p:extLst>
      <p:ext uri="{BB962C8B-B14F-4D97-AF65-F5344CB8AC3E}">
        <p14:creationId xmlns:p14="http://schemas.microsoft.com/office/powerpoint/2010/main" val="16664686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en-US" dirty="0"/>
              <a:t>Chuck Close: Self-Portrait I,</a:t>
            </a:r>
            <a:r>
              <a:rPr lang="en-US" baseline="0" dirty="0"/>
              <a:t> </a:t>
            </a:r>
            <a:r>
              <a:rPr lang="en-US" dirty="0"/>
              <a:t>1995. </a:t>
            </a:r>
          </a:p>
          <a:p>
            <a:r>
              <a:rPr lang="en-US" dirty="0"/>
              <a:t>Oil on canvas. 182,9 x 152,4 cm. </a:t>
            </a:r>
          </a:p>
          <a:p>
            <a:r>
              <a:rPr lang="en-US" dirty="0"/>
              <a:t>Collection of Jon and Mary Shirley.</a:t>
            </a:r>
            <a:endParaRPr lang="da-DK" dirty="0"/>
          </a:p>
        </p:txBody>
      </p:sp>
      <p:sp>
        <p:nvSpPr>
          <p:cNvPr id="4" name="Pladsholder til slidenummer 3"/>
          <p:cNvSpPr>
            <a:spLocks noGrp="1"/>
          </p:cNvSpPr>
          <p:nvPr>
            <p:ph type="sldNum" sz="quarter" idx="10"/>
          </p:nvPr>
        </p:nvSpPr>
        <p:spPr/>
        <p:txBody>
          <a:bodyPr/>
          <a:lstStyle/>
          <a:p>
            <a:fld id="{80BAAE51-73A0-4312-B28A-9D644D62CA7D}" type="slidenum">
              <a:rPr lang="da-DK" smtClean="0"/>
              <a:t>36</a:t>
            </a:fld>
            <a:endParaRPr lang="da-DK"/>
          </a:p>
        </p:txBody>
      </p:sp>
    </p:spTree>
    <p:extLst>
      <p:ext uri="{BB962C8B-B14F-4D97-AF65-F5344CB8AC3E}">
        <p14:creationId xmlns:p14="http://schemas.microsoft.com/office/powerpoint/2010/main" val="18314764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fontAlgn="base"/>
            <a:r>
              <a:rPr lang="da-DK" sz="1200" b="0" i="0" kern="1200" dirty="0" err="1">
                <a:solidFill>
                  <a:schemeClr val="tx1"/>
                </a:solidFill>
                <a:effectLst/>
                <a:latin typeface="+mn-lt"/>
                <a:ea typeface="+mn-ea"/>
                <a:cs typeface="+mn-cs"/>
              </a:rPr>
              <a:t>Chaim</a:t>
            </a:r>
            <a:r>
              <a:rPr lang="da-DK" sz="1200" b="0" i="0" kern="1200" dirty="0">
                <a:solidFill>
                  <a:schemeClr val="tx1"/>
                </a:solidFill>
                <a:effectLst/>
                <a:latin typeface="+mn-lt"/>
                <a:ea typeface="+mn-ea"/>
                <a:cs typeface="+mn-cs"/>
              </a:rPr>
              <a:t> </a:t>
            </a:r>
            <a:r>
              <a:rPr lang="da-DK" sz="1200" b="0" i="0" kern="1200" dirty="0" err="1">
                <a:solidFill>
                  <a:schemeClr val="tx1"/>
                </a:solidFill>
                <a:effectLst/>
                <a:latin typeface="+mn-lt"/>
                <a:ea typeface="+mn-ea"/>
                <a:cs typeface="+mn-cs"/>
              </a:rPr>
              <a:t>Soutine</a:t>
            </a:r>
            <a:r>
              <a:rPr lang="da-DK" sz="1200" b="0" i="0" kern="1200" dirty="0">
                <a:solidFill>
                  <a:schemeClr val="tx1"/>
                </a:solidFill>
                <a:effectLst/>
                <a:latin typeface="+mn-lt"/>
                <a:ea typeface="+mn-ea"/>
                <a:cs typeface="+mn-cs"/>
              </a:rPr>
              <a:t>: Selvportræt, ca. 1918</a:t>
            </a:r>
          </a:p>
          <a:p>
            <a:pPr fontAlgn="base"/>
            <a:r>
              <a:rPr lang="da-DK" sz="1200" b="0" i="0" kern="1200" dirty="0">
                <a:solidFill>
                  <a:schemeClr val="tx1"/>
                </a:solidFill>
                <a:effectLst/>
                <a:latin typeface="+mn-lt"/>
                <a:ea typeface="+mn-ea"/>
                <a:cs typeface="+mn-cs"/>
              </a:rPr>
              <a:t>Olie på lærred</a:t>
            </a:r>
          </a:p>
          <a:p>
            <a:pPr fontAlgn="base"/>
            <a:r>
              <a:rPr lang="da-DK" sz="1200" b="0" i="0" kern="1200" dirty="0">
                <a:solidFill>
                  <a:schemeClr val="tx1"/>
                </a:solidFill>
                <a:effectLst/>
                <a:latin typeface="+mn-lt"/>
                <a:ea typeface="+mn-ea"/>
                <a:cs typeface="+mn-cs"/>
              </a:rPr>
              <a:t>Gallery: The Art Museum, Princeton </a:t>
            </a:r>
            <a:r>
              <a:rPr lang="da-DK" sz="1200" b="0" i="0" kern="1200" dirty="0" err="1">
                <a:solidFill>
                  <a:schemeClr val="tx1"/>
                </a:solidFill>
                <a:effectLst/>
                <a:latin typeface="+mn-lt"/>
                <a:ea typeface="+mn-ea"/>
                <a:cs typeface="+mn-cs"/>
              </a:rPr>
              <a:t>Univercity</a:t>
            </a:r>
            <a:r>
              <a:rPr lang="da-DK" sz="1200" b="0" i="0" kern="1200" dirty="0">
                <a:solidFill>
                  <a:schemeClr val="tx1"/>
                </a:solidFill>
                <a:effectLst/>
                <a:latin typeface="+mn-lt"/>
                <a:ea typeface="+mn-ea"/>
                <a:cs typeface="+mn-cs"/>
              </a:rPr>
              <a:t>, NJ, USA</a:t>
            </a:r>
          </a:p>
          <a:p>
            <a:endParaRPr lang="da-DK" dirty="0"/>
          </a:p>
          <a:p>
            <a:endParaRPr lang="da-DK" dirty="0"/>
          </a:p>
        </p:txBody>
      </p:sp>
      <p:sp>
        <p:nvSpPr>
          <p:cNvPr id="4" name="Pladsholder til slidenummer 3"/>
          <p:cNvSpPr>
            <a:spLocks noGrp="1"/>
          </p:cNvSpPr>
          <p:nvPr>
            <p:ph type="sldNum" sz="quarter" idx="10"/>
          </p:nvPr>
        </p:nvSpPr>
        <p:spPr/>
        <p:txBody>
          <a:bodyPr/>
          <a:lstStyle/>
          <a:p>
            <a:fld id="{80BAAE51-73A0-4312-B28A-9D644D62CA7D}" type="slidenum">
              <a:rPr lang="da-DK" smtClean="0"/>
              <a:t>37</a:t>
            </a:fld>
            <a:endParaRPr lang="da-DK"/>
          </a:p>
        </p:txBody>
      </p:sp>
    </p:spTree>
    <p:extLst>
      <p:ext uri="{BB962C8B-B14F-4D97-AF65-F5344CB8AC3E}">
        <p14:creationId xmlns:p14="http://schemas.microsoft.com/office/powerpoint/2010/main" val="8837576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Jen Davis: Selvportræt, 2003</a:t>
            </a:r>
          </a:p>
          <a:p>
            <a:r>
              <a:rPr lang="en-US" sz="1200" b="0" i="0" kern="1200" dirty="0">
                <a:solidFill>
                  <a:schemeClr val="tx1"/>
                </a:solidFill>
                <a:effectLst/>
                <a:latin typeface="+mn-lt"/>
                <a:ea typeface="+mn-ea"/>
                <a:cs typeface="+mn-cs"/>
              </a:rPr>
              <a:t>Jen Davis explained to an interviewer in 2013: “In this body of work, I deal with my insecurities about my body image and the direct correlation between self-perception and the way one is perceived by others.“ (http://clampart.com/2014/04/eleven-years/#/1)</a:t>
            </a:r>
            <a:endParaRPr lang="da-DK" dirty="0"/>
          </a:p>
          <a:p>
            <a:endParaRPr lang="da-DK" dirty="0"/>
          </a:p>
          <a:p>
            <a:r>
              <a:rPr lang="en-US" dirty="0"/>
              <a:t>The Self-Portrait Project: It isn’t just an introspective view on how time and life events changed her body, the project tells a story. And it’s one of the most powerful, brave and moving stories a photographer can tell about themselves. It’s a story of a young woman’s struggles with obesity and self-perception, versus the way she is perceived by others.</a:t>
            </a:r>
          </a:p>
          <a:p>
            <a:endParaRPr lang="en-US" dirty="0"/>
          </a:p>
          <a:p>
            <a:r>
              <a:rPr lang="en-US" dirty="0"/>
              <a:t>Jen Davis: </a:t>
            </a:r>
            <a:r>
              <a:rPr lang="en-US" sz="1200" b="0" i="1" kern="1200" dirty="0">
                <a:solidFill>
                  <a:schemeClr val="tx1"/>
                </a:solidFill>
                <a:effectLst/>
                <a:latin typeface="+mn-lt"/>
                <a:ea typeface="+mn-ea"/>
                <a:cs typeface="+mn-cs"/>
              </a:rPr>
              <a:t>I have built a relationship between the camera and myself where I transform the act of taking a photograph into a performance for the </a:t>
            </a:r>
            <a:r>
              <a:rPr lang="en-US" sz="1200" b="0" i="1" kern="1200" dirty="0" err="1">
                <a:solidFill>
                  <a:schemeClr val="tx1"/>
                </a:solidFill>
                <a:effectLst/>
                <a:latin typeface="+mn-lt"/>
                <a:ea typeface="+mn-ea"/>
                <a:cs typeface="+mn-cs"/>
              </a:rPr>
              <a:t>camera.any</a:t>
            </a:r>
            <a:r>
              <a:rPr lang="en-US" sz="1200" b="0" i="1" kern="1200" dirty="0">
                <a:solidFill>
                  <a:schemeClr val="tx1"/>
                </a:solidFill>
                <a:effectLst/>
                <a:latin typeface="+mn-lt"/>
                <a:ea typeface="+mn-ea"/>
                <a:cs typeface="+mn-cs"/>
              </a:rPr>
              <a:t> of my pictures take place in my home, revealing aspects of myself that are private and personal. My work is partially based on personal experiences that I have re-constructed into a photograph, and the other part consists of made up fantasies of what I imagine a physical relationship to be regarding intimacy, love and desire.</a:t>
            </a:r>
            <a:endParaRPr lang="da-DK" dirty="0"/>
          </a:p>
        </p:txBody>
      </p:sp>
      <p:sp>
        <p:nvSpPr>
          <p:cNvPr id="4" name="Pladsholder til slidenummer 3"/>
          <p:cNvSpPr>
            <a:spLocks noGrp="1"/>
          </p:cNvSpPr>
          <p:nvPr>
            <p:ph type="sldNum" sz="quarter" idx="10"/>
          </p:nvPr>
        </p:nvSpPr>
        <p:spPr/>
        <p:txBody>
          <a:bodyPr/>
          <a:lstStyle/>
          <a:p>
            <a:fld id="{80BAAE51-73A0-4312-B28A-9D644D62CA7D}" type="slidenum">
              <a:rPr lang="da-DK" smtClean="0"/>
              <a:t>39</a:t>
            </a:fld>
            <a:endParaRPr lang="da-DK"/>
          </a:p>
        </p:txBody>
      </p:sp>
    </p:spTree>
    <p:extLst>
      <p:ext uri="{BB962C8B-B14F-4D97-AF65-F5344CB8AC3E}">
        <p14:creationId xmlns:p14="http://schemas.microsoft.com/office/powerpoint/2010/main" val="223224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Jen Davis: Pressure</a:t>
            </a:r>
            <a:r>
              <a:rPr lang="da-DK" baseline="0" dirty="0"/>
              <a:t> Point, 2002</a:t>
            </a:r>
            <a:endParaRPr lang="da-DK" dirty="0"/>
          </a:p>
        </p:txBody>
      </p:sp>
      <p:sp>
        <p:nvSpPr>
          <p:cNvPr id="4" name="Pladsholder til slidenummer 3"/>
          <p:cNvSpPr>
            <a:spLocks noGrp="1"/>
          </p:cNvSpPr>
          <p:nvPr>
            <p:ph type="sldNum" sz="quarter" idx="10"/>
          </p:nvPr>
        </p:nvSpPr>
        <p:spPr/>
        <p:txBody>
          <a:bodyPr/>
          <a:lstStyle/>
          <a:p>
            <a:fld id="{80BAAE51-73A0-4312-B28A-9D644D62CA7D}" type="slidenum">
              <a:rPr lang="da-DK" smtClean="0"/>
              <a:t>40</a:t>
            </a:fld>
            <a:endParaRPr lang="da-DK"/>
          </a:p>
        </p:txBody>
      </p:sp>
    </p:spTree>
    <p:extLst>
      <p:ext uri="{BB962C8B-B14F-4D97-AF65-F5344CB8AC3E}">
        <p14:creationId xmlns:p14="http://schemas.microsoft.com/office/powerpoint/2010/main" val="16665293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Jen Davis: At 30, 2008</a:t>
            </a:r>
          </a:p>
          <a:p>
            <a:r>
              <a:rPr lang="da-DK" dirty="0"/>
              <a:t>http://www.slate.com/blogs/behold/2013/04/22/jen_davis_using_self_portraiture_to_explore_body_image_photos.html</a:t>
            </a:r>
          </a:p>
          <a:p>
            <a:endParaRPr lang="da-DK" dirty="0"/>
          </a:p>
        </p:txBody>
      </p:sp>
      <p:sp>
        <p:nvSpPr>
          <p:cNvPr id="4" name="Pladsholder til slidenummer 3"/>
          <p:cNvSpPr>
            <a:spLocks noGrp="1"/>
          </p:cNvSpPr>
          <p:nvPr>
            <p:ph type="sldNum" sz="quarter" idx="10"/>
          </p:nvPr>
        </p:nvSpPr>
        <p:spPr/>
        <p:txBody>
          <a:bodyPr/>
          <a:lstStyle/>
          <a:p>
            <a:fld id="{80BAAE51-73A0-4312-B28A-9D644D62CA7D}" type="slidenum">
              <a:rPr lang="da-DK" smtClean="0"/>
              <a:t>41</a:t>
            </a:fld>
            <a:endParaRPr lang="da-DK"/>
          </a:p>
        </p:txBody>
      </p:sp>
    </p:spTree>
    <p:extLst>
      <p:ext uri="{BB962C8B-B14F-4D97-AF65-F5344CB8AC3E}">
        <p14:creationId xmlns:p14="http://schemas.microsoft.com/office/powerpoint/2010/main" val="33659528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Jen Davis: Aldo</a:t>
            </a:r>
            <a:r>
              <a:rPr lang="da-DK" baseline="0" dirty="0"/>
              <a:t> an I, 2013</a:t>
            </a:r>
            <a:endParaRPr lang="da-DK" dirty="0"/>
          </a:p>
          <a:p>
            <a:r>
              <a:rPr lang="da-DK" dirty="0"/>
              <a:t>Jen Davis: </a:t>
            </a:r>
            <a:r>
              <a:rPr lang="da-DK" dirty="0" err="1"/>
              <a:t>Untitled</a:t>
            </a:r>
            <a:r>
              <a:rPr lang="da-DK" dirty="0"/>
              <a:t>, 2013</a:t>
            </a:r>
          </a:p>
        </p:txBody>
      </p:sp>
      <p:sp>
        <p:nvSpPr>
          <p:cNvPr id="4" name="Pladsholder til slidenummer 3"/>
          <p:cNvSpPr>
            <a:spLocks noGrp="1"/>
          </p:cNvSpPr>
          <p:nvPr>
            <p:ph type="sldNum" sz="quarter" idx="10"/>
          </p:nvPr>
        </p:nvSpPr>
        <p:spPr/>
        <p:txBody>
          <a:bodyPr/>
          <a:lstStyle/>
          <a:p>
            <a:fld id="{80BAAE51-73A0-4312-B28A-9D644D62CA7D}" type="slidenum">
              <a:rPr lang="da-DK" smtClean="0"/>
              <a:t>42</a:t>
            </a:fld>
            <a:endParaRPr lang="da-DK"/>
          </a:p>
        </p:txBody>
      </p:sp>
    </p:spTree>
    <p:extLst>
      <p:ext uri="{BB962C8B-B14F-4D97-AF65-F5344CB8AC3E}">
        <p14:creationId xmlns:p14="http://schemas.microsoft.com/office/powerpoint/2010/main" val="40937877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Catherine </a:t>
            </a:r>
            <a:r>
              <a:rPr lang="da-DK" dirty="0" err="1"/>
              <a:t>Opie</a:t>
            </a:r>
            <a:r>
              <a:rPr lang="da-DK" dirty="0"/>
              <a:t>: Selvportræt/snitning,</a:t>
            </a:r>
            <a:r>
              <a:rPr lang="da-DK" baseline="0" dirty="0"/>
              <a:t> </a:t>
            </a:r>
            <a:r>
              <a:rPr lang="da-DK" dirty="0"/>
              <a:t>1993</a:t>
            </a:r>
          </a:p>
        </p:txBody>
      </p:sp>
      <p:sp>
        <p:nvSpPr>
          <p:cNvPr id="4" name="Pladsholder til slidenummer 3"/>
          <p:cNvSpPr>
            <a:spLocks noGrp="1"/>
          </p:cNvSpPr>
          <p:nvPr>
            <p:ph type="sldNum" sz="quarter" idx="10"/>
          </p:nvPr>
        </p:nvSpPr>
        <p:spPr/>
        <p:txBody>
          <a:bodyPr/>
          <a:lstStyle/>
          <a:p>
            <a:fld id="{80BAAE51-73A0-4312-B28A-9D644D62CA7D}" type="slidenum">
              <a:rPr lang="da-DK" smtClean="0"/>
              <a:t>43</a:t>
            </a:fld>
            <a:endParaRPr lang="da-DK"/>
          </a:p>
        </p:txBody>
      </p:sp>
    </p:spTree>
    <p:extLst>
      <p:ext uri="{BB962C8B-B14F-4D97-AF65-F5344CB8AC3E}">
        <p14:creationId xmlns:p14="http://schemas.microsoft.com/office/powerpoint/2010/main" val="288761062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a-DK" dirty="0"/>
              <a:t>Catherine </a:t>
            </a:r>
            <a:r>
              <a:rPr lang="da-DK" dirty="0" err="1"/>
              <a:t>Opie</a:t>
            </a:r>
            <a:r>
              <a:rPr lang="da-DK" dirty="0"/>
              <a:t>: Selvportræt/pervers,</a:t>
            </a:r>
            <a:r>
              <a:rPr lang="da-DK" baseline="0" dirty="0"/>
              <a:t> </a:t>
            </a:r>
            <a:r>
              <a:rPr lang="da-DK" dirty="0"/>
              <a:t>1994</a:t>
            </a:r>
          </a:p>
          <a:p>
            <a:pPr marL="0" marR="0" indent="0" algn="l" defTabSz="914400" rtl="0" eaLnBrk="1" fontAlgn="auto" latinLnBrk="0" hangingPunct="1">
              <a:lnSpc>
                <a:spcPct val="100000"/>
              </a:lnSpc>
              <a:spcBef>
                <a:spcPts val="0"/>
              </a:spcBef>
              <a:spcAft>
                <a:spcPts val="0"/>
              </a:spcAft>
              <a:buClrTx/>
              <a:buSzTx/>
              <a:buFontTx/>
              <a:buNone/>
              <a:tabLst/>
              <a:defRPr/>
            </a:pPr>
            <a:r>
              <a:rPr lang="da-DK" sz="1200" b="0" i="0" kern="1200" dirty="0" err="1">
                <a:solidFill>
                  <a:schemeClr val="tx1"/>
                </a:solidFill>
                <a:effectLst/>
                <a:latin typeface="+mn-lt"/>
                <a:ea typeface="+mn-ea"/>
                <a:cs typeface="+mn-cs"/>
              </a:rPr>
              <a:t>Chromogenic</a:t>
            </a:r>
            <a:r>
              <a:rPr lang="da-DK" sz="1200" b="0" i="0" kern="1200" dirty="0">
                <a:solidFill>
                  <a:schemeClr val="tx1"/>
                </a:solidFill>
                <a:effectLst/>
                <a:latin typeface="+mn-lt"/>
                <a:ea typeface="+mn-ea"/>
                <a:cs typeface="+mn-cs"/>
              </a:rPr>
              <a:t> print, 40 </a:t>
            </a:r>
            <a:r>
              <a:rPr lang="da-DK" sz="1200" b="0" i="0" kern="1200" dirty="0" err="1">
                <a:solidFill>
                  <a:schemeClr val="tx1"/>
                </a:solidFill>
                <a:effectLst/>
                <a:latin typeface="+mn-lt"/>
                <a:ea typeface="+mn-ea"/>
                <a:cs typeface="+mn-cs"/>
              </a:rPr>
              <a:t>inches</a:t>
            </a:r>
            <a:r>
              <a:rPr lang="da-DK" sz="1200" b="0" i="0" kern="1200" dirty="0">
                <a:solidFill>
                  <a:schemeClr val="tx1"/>
                </a:solidFill>
                <a:effectLst/>
                <a:latin typeface="+mn-lt"/>
                <a:ea typeface="+mn-ea"/>
                <a:cs typeface="+mn-cs"/>
              </a:rPr>
              <a:t> x 29 7/</a:t>
            </a:r>
            <a:endParaRPr lang="da-DK" dirty="0"/>
          </a:p>
        </p:txBody>
      </p:sp>
      <p:sp>
        <p:nvSpPr>
          <p:cNvPr id="4" name="Pladsholder til slidenummer 3"/>
          <p:cNvSpPr>
            <a:spLocks noGrp="1"/>
          </p:cNvSpPr>
          <p:nvPr>
            <p:ph type="sldNum" sz="quarter" idx="10"/>
          </p:nvPr>
        </p:nvSpPr>
        <p:spPr/>
        <p:txBody>
          <a:bodyPr/>
          <a:lstStyle/>
          <a:p>
            <a:fld id="{80BAAE51-73A0-4312-B28A-9D644D62CA7D}" type="slidenum">
              <a:rPr lang="da-DK" smtClean="0"/>
              <a:t>44</a:t>
            </a:fld>
            <a:endParaRPr lang="da-DK"/>
          </a:p>
        </p:txBody>
      </p:sp>
    </p:spTree>
    <p:extLst>
      <p:ext uri="{BB962C8B-B14F-4D97-AF65-F5344CB8AC3E}">
        <p14:creationId xmlns:p14="http://schemas.microsoft.com/office/powerpoint/2010/main" val="287637056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a-DK" dirty="0"/>
              <a:t>Catherine</a:t>
            </a:r>
            <a:r>
              <a:rPr lang="da-DK" baseline="0" dirty="0"/>
              <a:t> </a:t>
            </a:r>
            <a:r>
              <a:rPr lang="da-DK" baseline="0" dirty="0" err="1"/>
              <a:t>Opie</a:t>
            </a:r>
            <a:r>
              <a:rPr lang="da-DK" baseline="0" dirty="0"/>
              <a:t>: </a:t>
            </a:r>
            <a:r>
              <a:rPr lang="da-DK" dirty="0"/>
              <a:t>Selvportræt/ammende,</a:t>
            </a:r>
            <a:r>
              <a:rPr lang="da-DK" baseline="0" dirty="0"/>
              <a:t> </a:t>
            </a:r>
            <a:r>
              <a:rPr lang="da-DK" dirty="0"/>
              <a:t>2004</a:t>
            </a:r>
          </a:p>
          <a:p>
            <a:endParaRPr lang="da-DK" dirty="0"/>
          </a:p>
        </p:txBody>
      </p:sp>
      <p:sp>
        <p:nvSpPr>
          <p:cNvPr id="4" name="Pladsholder til slidenummer 3"/>
          <p:cNvSpPr>
            <a:spLocks noGrp="1"/>
          </p:cNvSpPr>
          <p:nvPr>
            <p:ph type="sldNum" sz="quarter" idx="10"/>
          </p:nvPr>
        </p:nvSpPr>
        <p:spPr/>
        <p:txBody>
          <a:bodyPr/>
          <a:lstStyle/>
          <a:p>
            <a:fld id="{80BAAE51-73A0-4312-B28A-9D644D62CA7D}" type="slidenum">
              <a:rPr lang="da-DK" smtClean="0"/>
              <a:t>45</a:t>
            </a:fld>
            <a:endParaRPr lang="da-DK"/>
          </a:p>
        </p:txBody>
      </p:sp>
    </p:spTree>
    <p:extLst>
      <p:ext uri="{BB962C8B-B14F-4D97-AF65-F5344CB8AC3E}">
        <p14:creationId xmlns:p14="http://schemas.microsoft.com/office/powerpoint/2010/main" val="55575456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b="0" i="0" kern="1200" dirty="0">
                <a:solidFill>
                  <a:schemeClr val="tx1"/>
                </a:solidFill>
                <a:effectLst/>
                <a:latin typeface="+mn-lt"/>
                <a:ea typeface="+mn-ea"/>
                <a:cs typeface="+mn-cs"/>
              </a:rPr>
              <a:t>Elke </a:t>
            </a:r>
            <a:r>
              <a:rPr lang="da-DK" sz="1200" b="0" i="0" kern="1200" dirty="0" err="1">
                <a:solidFill>
                  <a:schemeClr val="tx1"/>
                </a:solidFill>
                <a:effectLst/>
                <a:latin typeface="+mn-lt"/>
                <a:ea typeface="+mn-ea"/>
                <a:cs typeface="+mn-cs"/>
              </a:rPr>
              <a:t>Krystufek</a:t>
            </a:r>
            <a:r>
              <a:rPr lang="da-DK" sz="1200" b="0" i="0" kern="1200" dirty="0">
                <a:solidFill>
                  <a:schemeClr val="tx1"/>
                </a:solidFill>
                <a:effectLst/>
                <a:latin typeface="+mn-lt"/>
                <a:ea typeface="+mn-ea"/>
                <a:cs typeface="+mn-cs"/>
              </a:rPr>
              <a:t>:</a:t>
            </a:r>
            <a:r>
              <a:rPr lang="da-DK" sz="1200" b="0" i="0" kern="1200" baseline="0" dirty="0">
                <a:solidFill>
                  <a:schemeClr val="tx1"/>
                </a:solidFill>
                <a:effectLst/>
                <a:latin typeface="+mn-lt"/>
                <a:ea typeface="+mn-ea"/>
                <a:cs typeface="+mn-cs"/>
              </a:rPr>
              <a:t> </a:t>
            </a:r>
            <a:r>
              <a:rPr lang="da-DK" sz="1200" b="0" i="0" kern="1200" dirty="0" err="1">
                <a:solidFill>
                  <a:schemeClr val="tx1"/>
                </a:solidFill>
                <a:effectLst/>
                <a:latin typeface="+mn-lt"/>
                <a:ea typeface="+mn-ea"/>
                <a:cs typeface="+mn-cs"/>
              </a:rPr>
              <a:t>Pain</a:t>
            </a:r>
            <a:r>
              <a:rPr lang="da-DK" sz="1200" b="0" i="0" kern="1200" dirty="0">
                <a:solidFill>
                  <a:schemeClr val="tx1"/>
                </a:solidFill>
                <a:effectLst/>
                <a:latin typeface="+mn-lt"/>
                <a:ea typeface="+mn-ea"/>
                <a:cs typeface="+mn-cs"/>
              </a:rPr>
              <a:t>(ting)?! Update,</a:t>
            </a:r>
            <a:r>
              <a:rPr lang="da-DK" sz="1200" b="0" i="0" kern="1200" baseline="0" dirty="0">
                <a:solidFill>
                  <a:schemeClr val="tx1"/>
                </a:solidFill>
                <a:effectLst/>
                <a:latin typeface="+mn-lt"/>
                <a:ea typeface="+mn-ea"/>
                <a:cs typeface="+mn-cs"/>
              </a:rPr>
              <a:t> 1998 (billedserie)</a:t>
            </a:r>
          </a:p>
          <a:p>
            <a:r>
              <a:rPr lang="da-DK" sz="1200" b="0" i="0" kern="1200" dirty="0">
                <a:solidFill>
                  <a:schemeClr val="tx1"/>
                </a:solidFill>
                <a:effectLst/>
                <a:latin typeface="+mn-lt"/>
                <a:ea typeface="+mn-ea"/>
                <a:cs typeface="+mn-cs"/>
              </a:rPr>
              <a:t>C-Print, </a:t>
            </a:r>
            <a:r>
              <a:rPr lang="da-DK" sz="1200" b="0" i="0" kern="1200" dirty="0" err="1">
                <a:solidFill>
                  <a:schemeClr val="tx1"/>
                </a:solidFill>
                <a:effectLst/>
                <a:latin typeface="+mn-lt"/>
                <a:ea typeface="+mn-ea"/>
                <a:cs typeface="+mn-cs"/>
              </a:rPr>
              <a:t>Austria</a:t>
            </a:r>
            <a:endParaRPr lang="da-DK" dirty="0"/>
          </a:p>
        </p:txBody>
      </p:sp>
      <p:sp>
        <p:nvSpPr>
          <p:cNvPr id="4" name="Pladsholder til slidenummer 3"/>
          <p:cNvSpPr>
            <a:spLocks noGrp="1"/>
          </p:cNvSpPr>
          <p:nvPr>
            <p:ph type="sldNum" sz="quarter" idx="10"/>
          </p:nvPr>
        </p:nvSpPr>
        <p:spPr/>
        <p:txBody>
          <a:bodyPr/>
          <a:lstStyle/>
          <a:p>
            <a:fld id="{80BAAE51-73A0-4312-B28A-9D644D62CA7D}" type="slidenum">
              <a:rPr lang="da-DK" smtClean="0"/>
              <a:t>47</a:t>
            </a:fld>
            <a:endParaRPr lang="da-DK"/>
          </a:p>
        </p:txBody>
      </p:sp>
    </p:spTree>
    <p:extLst>
      <p:ext uri="{BB962C8B-B14F-4D97-AF65-F5344CB8AC3E}">
        <p14:creationId xmlns:p14="http://schemas.microsoft.com/office/powerpoint/2010/main" val="12978474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Jan van Eyck: Portræt af en mand (selvportræt), 1433</a:t>
            </a:r>
          </a:p>
        </p:txBody>
      </p:sp>
      <p:sp>
        <p:nvSpPr>
          <p:cNvPr id="4" name="Pladsholder til slidenummer 3"/>
          <p:cNvSpPr>
            <a:spLocks noGrp="1"/>
          </p:cNvSpPr>
          <p:nvPr>
            <p:ph type="sldNum" sz="quarter" idx="10"/>
          </p:nvPr>
        </p:nvSpPr>
        <p:spPr/>
        <p:txBody>
          <a:bodyPr/>
          <a:lstStyle/>
          <a:p>
            <a:fld id="{80BAAE51-73A0-4312-B28A-9D644D62CA7D}" type="slidenum">
              <a:rPr lang="da-DK" smtClean="0"/>
              <a:t>14</a:t>
            </a:fld>
            <a:endParaRPr lang="da-DK"/>
          </a:p>
        </p:txBody>
      </p:sp>
    </p:spTree>
    <p:extLst>
      <p:ext uri="{BB962C8B-B14F-4D97-AF65-F5344CB8AC3E}">
        <p14:creationId xmlns:p14="http://schemas.microsoft.com/office/powerpoint/2010/main" val="140368378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Claude </a:t>
            </a:r>
            <a:r>
              <a:rPr lang="da-DK" dirty="0" err="1"/>
              <a:t>Cahun</a:t>
            </a:r>
            <a:r>
              <a:rPr lang="da-DK" dirty="0"/>
              <a:t>: </a:t>
            </a:r>
          </a:p>
        </p:txBody>
      </p:sp>
      <p:sp>
        <p:nvSpPr>
          <p:cNvPr id="4" name="Pladsholder til slidenummer 3"/>
          <p:cNvSpPr>
            <a:spLocks noGrp="1"/>
          </p:cNvSpPr>
          <p:nvPr>
            <p:ph type="sldNum" sz="quarter" idx="10"/>
          </p:nvPr>
        </p:nvSpPr>
        <p:spPr/>
        <p:txBody>
          <a:bodyPr/>
          <a:lstStyle/>
          <a:p>
            <a:fld id="{80BAAE51-73A0-4312-B28A-9D644D62CA7D}" type="slidenum">
              <a:rPr lang="da-DK" smtClean="0"/>
              <a:t>49</a:t>
            </a:fld>
            <a:endParaRPr lang="da-DK"/>
          </a:p>
        </p:txBody>
      </p:sp>
    </p:spTree>
    <p:extLst>
      <p:ext uri="{BB962C8B-B14F-4D97-AF65-F5344CB8AC3E}">
        <p14:creationId xmlns:p14="http://schemas.microsoft.com/office/powerpoint/2010/main" val="410345917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Claude </a:t>
            </a:r>
            <a:r>
              <a:rPr lang="da-DK" dirty="0" err="1"/>
              <a:t>Cahun</a:t>
            </a:r>
            <a:r>
              <a:rPr lang="da-DK" dirty="0"/>
              <a:t>:</a:t>
            </a:r>
            <a:r>
              <a:rPr lang="da-DK" baseline="0" dirty="0"/>
              <a:t> </a:t>
            </a:r>
            <a:r>
              <a:rPr lang="da-DK" sz="1200" b="0" i="0" kern="1200" dirty="0">
                <a:solidFill>
                  <a:schemeClr val="tx1"/>
                </a:solidFill>
                <a:effectLst/>
                <a:latin typeface="+mn-lt"/>
                <a:ea typeface="+mn-ea"/>
                <a:cs typeface="+mn-cs"/>
              </a:rPr>
              <a:t>Selvportræt, 1928</a:t>
            </a:r>
          </a:p>
          <a:p>
            <a:r>
              <a:rPr lang="da-DK" sz="1200" b="0" i="0" kern="1200" dirty="0">
                <a:solidFill>
                  <a:schemeClr val="tx1"/>
                </a:solidFill>
                <a:effectLst/>
                <a:latin typeface="+mn-lt"/>
                <a:ea typeface="+mn-ea"/>
                <a:cs typeface="+mn-cs"/>
              </a:rPr>
              <a:t>Silver gelatin print on </a:t>
            </a:r>
            <a:r>
              <a:rPr lang="da-DK" sz="1200" b="0" i="0" kern="1200" dirty="0" err="1">
                <a:solidFill>
                  <a:schemeClr val="tx1"/>
                </a:solidFill>
                <a:effectLst/>
                <a:latin typeface="+mn-lt"/>
                <a:ea typeface="+mn-ea"/>
                <a:cs typeface="+mn-cs"/>
              </a:rPr>
              <a:t>paper</a:t>
            </a:r>
            <a:endParaRPr lang="da-DK" dirty="0"/>
          </a:p>
        </p:txBody>
      </p:sp>
      <p:sp>
        <p:nvSpPr>
          <p:cNvPr id="4" name="Pladsholder til slidenummer 3"/>
          <p:cNvSpPr>
            <a:spLocks noGrp="1"/>
          </p:cNvSpPr>
          <p:nvPr>
            <p:ph type="sldNum" sz="quarter" idx="10"/>
          </p:nvPr>
        </p:nvSpPr>
        <p:spPr/>
        <p:txBody>
          <a:bodyPr/>
          <a:lstStyle/>
          <a:p>
            <a:fld id="{80BAAE51-73A0-4312-B28A-9D644D62CA7D}" type="slidenum">
              <a:rPr lang="da-DK" smtClean="0"/>
              <a:t>50</a:t>
            </a:fld>
            <a:endParaRPr lang="da-DK"/>
          </a:p>
        </p:txBody>
      </p:sp>
    </p:spTree>
    <p:extLst>
      <p:ext uri="{BB962C8B-B14F-4D97-AF65-F5344CB8AC3E}">
        <p14:creationId xmlns:p14="http://schemas.microsoft.com/office/powerpoint/2010/main" val="394145967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Nan</a:t>
            </a:r>
            <a:r>
              <a:rPr lang="da-DK" baseline="0" dirty="0"/>
              <a:t> </a:t>
            </a:r>
            <a:r>
              <a:rPr lang="da-DK" baseline="0" dirty="0" err="1"/>
              <a:t>Goldin</a:t>
            </a:r>
            <a:r>
              <a:rPr lang="da-DK" baseline="0" dirty="0"/>
              <a:t>: </a:t>
            </a:r>
            <a:r>
              <a:rPr lang="en-US" baseline="0" dirty="0"/>
              <a:t>Self-portrait in my Blue Bathroom, Berlin 1991</a:t>
            </a:r>
            <a:endParaRPr lang="da-DK" dirty="0"/>
          </a:p>
        </p:txBody>
      </p:sp>
      <p:sp>
        <p:nvSpPr>
          <p:cNvPr id="4" name="Pladsholder til slidenummer 3"/>
          <p:cNvSpPr>
            <a:spLocks noGrp="1"/>
          </p:cNvSpPr>
          <p:nvPr>
            <p:ph type="sldNum" sz="quarter" idx="10"/>
          </p:nvPr>
        </p:nvSpPr>
        <p:spPr/>
        <p:txBody>
          <a:bodyPr/>
          <a:lstStyle/>
          <a:p>
            <a:fld id="{80BAAE51-73A0-4312-B28A-9D644D62CA7D}" type="slidenum">
              <a:rPr lang="da-DK" smtClean="0"/>
              <a:t>51</a:t>
            </a:fld>
            <a:endParaRPr lang="da-DK"/>
          </a:p>
        </p:txBody>
      </p:sp>
    </p:spTree>
    <p:extLst>
      <p:ext uri="{BB962C8B-B14F-4D97-AF65-F5344CB8AC3E}">
        <p14:creationId xmlns:p14="http://schemas.microsoft.com/office/powerpoint/2010/main" val="341381381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Nan </a:t>
            </a:r>
            <a:r>
              <a:rPr lang="da-DK" dirty="0" err="1"/>
              <a:t>Goldin</a:t>
            </a:r>
            <a:r>
              <a:rPr lang="da-DK" dirty="0"/>
              <a:t>: Nan</a:t>
            </a:r>
            <a:r>
              <a:rPr lang="da-DK" baseline="0" dirty="0"/>
              <a:t> en måned efter at være blevet tævet, 1984</a:t>
            </a:r>
            <a:endParaRPr lang="da-DK" dirty="0"/>
          </a:p>
        </p:txBody>
      </p:sp>
      <p:sp>
        <p:nvSpPr>
          <p:cNvPr id="4" name="Pladsholder til slidenummer 3"/>
          <p:cNvSpPr>
            <a:spLocks noGrp="1"/>
          </p:cNvSpPr>
          <p:nvPr>
            <p:ph type="sldNum" sz="quarter" idx="10"/>
          </p:nvPr>
        </p:nvSpPr>
        <p:spPr/>
        <p:txBody>
          <a:bodyPr/>
          <a:lstStyle/>
          <a:p>
            <a:fld id="{80BAAE51-73A0-4312-B28A-9D644D62CA7D}" type="slidenum">
              <a:rPr lang="da-DK" smtClean="0"/>
              <a:t>52</a:t>
            </a:fld>
            <a:endParaRPr lang="da-DK"/>
          </a:p>
        </p:txBody>
      </p:sp>
    </p:spTree>
    <p:extLst>
      <p:ext uri="{BB962C8B-B14F-4D97-AF65-F5344CB8AC3E}">
        <p14:creationId xmlns:p14="http://schemas.microsoft.com/office/powerpoint/2010/main" val="112137541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Helen </a:t>
            </a:r>
            <a:r>
              <a:rPr lang="da-DK" dirty="0" err="1"/>
              <a:t>Chadwick</a:t>
            </a:r>
            <a:r>
              <a:rPr lang="da-DK" dirty="0"/>
              <a:t>:</a:t>
            </a:r>
            <a:r>
              <a:rPr lang="da-DK" baseline="0" dirty="0"/>
              <a:t> Forfængelighed,</a:t>
            </a:r>
            <a:r>
              <a:rPr lang="da-DK" dirty="0"/>
              <a:t> 1986</a:t>
            </a:r>
          </a:p>
          <a:p>
            <a:r>
              <a:rPr lang="da-DK" dirty="0"/>
              <a:t>Fotografi</a:t>
            </a:r>
          </a:p>
        </p:txBody>
      </p:sp>
      <p:sp>
        <p:nvSpPr>
          <p:cNvPr id="4" name="Pladsholder til slidenummer 3"/>
          <p:cNvSpPr>
            <a:spLocks noGrp="1"/>
          </p:cNvSpPr>
          <p:nvPr>
            <p:ph type="sldNum" sz="quarter" idx="10"/>
          </p:nvPr>
        </p:nvSpPr>
        <p:spPr/>
        <p:txBody>
          <a:bodyPr/>
          <a:lstStyle/>
          <a:p>
            <a:fld id="{8046C0EC-245B-4201-BFA2-FB420D0DFD58}" type="slidenum">
              <a:rPr lang="da-DK" smtClean="0"/>
              <a:t>53</a:t>
            </a:fld>
            <a:endParaRPr lang="da-DK"/>
          </a:p>
        </p:txBody>
      </p:sp>
    </p:spTree>
    <p:extLst>
      <p:ext uri="{BB962C8B-B14F-4D97-AF65-F5344CB8AC3E}">
        <p14:creationId xmlns:p14="http://schemas.microsoft.com/office/powerpoint/2010/main" val="302571769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en-US" dirty="0"/>
              <a:t>Parmigianino: Self-portrait in a Convex Mirror,</a:t>
            </a:r>
            <a:r>
              <a:rPr lang="en-US" baseline="0" dirty="0"/>
              <a:t> </a:t>
            </a:r>
            <a:r>
              <a:rPr lang="en-US" dirty="0"/>
              <a:t>ca. 1524</a:t>
            </a:r>
          </a:p>
          <a:p>
            <a:r>
              <a:rPr lang="en-US" dirty="0" err="1"/>
              <a:t>Kunsthistorisches</a:t>
            </a:r>
            <a:r>
              <a:rPr lang="en-US" dirty="0"/>
              <a:t> Museum, Wien, </a:t>
            </a:r>
            <a:r>
              <a:rPr lang="en-US" dirty="0" err="1"/>
              <a:t>Østrig</a:t>
            </a:r>
            <a:r>
              <a:rPr lang="en-US" dirty="0"/>
              <a:t>.</a:t>
            </a:r>
            <a:endParaRPr lang="da-DK" dirty="0"/>
          </a:p>
        </p:txBody>
      </p:sp>
      <p:sp>
        <p:nvSpPr>
          <p:cNvPr id="4" name="Pladsholder til slidenummer 3"/>
          <p:cNvSpPr>
            <a:spLocks noGrp="1"/>
          </p:cNvSpPr>
          <p:nvPr>
            <p:ph type="sldNum" sz="quarter" idx="10"/>
          </p:nvPr>
        </p:nvSpPr>
        <p:spPr/>
        <p:txBody>
          <a:bodyPr/>
          <a:lstStyle/>
          <a:p>
            <a:fld id="{80BAAE51-73A0-4312-B28A-9D644D62CA7D}" type="slidenum">
              <a:rPr lang="da-DK" smtClean="0"/>
              <a:t>54</a:t>
            </a:fld>
            <a:endParaRPr lang="da-DK"/>
          </a:p>
        </p:txBody>
      </p:sp>
    </p:spTree>
    <p:extLst>
      <p:ext uri="{BB962C8B-B14F-4D97-AF65-F5344CB8AC3E}">
        <p14:creationId xmlns:p14="http://schemas.microsoft.com/office/powerpoint/2010/main" val="260750246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en-US" sz="1200" b="0" i="0" kern="1200" dirty="0">
                <a:solidFill>
                  <a:schemeClr val="tx1"/>
                </a:solidFill>
                <a:effectLst/>
                <a:latin typeface="+mn-lt"/>
                <a:ea typeface="+mn-ea"/>
                <a:cs typeface="+mn-cs"/>
              </a:rPr>
              <a:t>Sarah Lucas:</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Self Portrait with Fried Eggs, 1996</a:t>
            </a:r>
            <a:endParaRPr lang="da-DK" dirty="0"/>
          </a:p>
        </p:txBody>
      </p:sp>
      <p:sp>
        <p:nvSpPr>
          <p:cNvPr id="4" name="Pladsholder til slidenummer 3"/>
          <p:cNvSpPr>
            <a:spLocks noGrp="1"/>
          </p:cNvSpPr>
          <p:nvPr>
            <p:ph type="sldNum" sz="quarter" idx="10"/>
          </p:nvPr>
        </p:nvSpPr>
        <p:spPr/>
        <p:txBody>
          <a:bodyPr/>
          <a:lstStyle/>
          <a:p>
            <a:fld id="{80BAAE51-73A0-4312-B28A-9D644D62CA7D}" type="slidenum">
              <a:rPr lang="da-DK" smtClean="0"/>
              <a:t>56</a:t>
            </a:fld>
            <a:endParaRPr lang="da-DK"/>
          </a:p>
        </p:txBody>
      </p:sp>
    </p:spTree>
    <p:extLst>
      <p:ext uri="{BB962C8B-B14F-4D97-AF65-F5344CB8AC3E}">
        <p14:creationId xmlns:p14="http://schemas.microsoft.com/office/powerpoint/2010/main" val="240926311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en-US" sz="1200" b="0" i="0" kern="1200" dirty="0">
                <a:solidFill>
                  <a:schemeClr val="tx1"/>
                </a:solidFill>
                <a:effectLst/>
                <a:latin typeface="+mn-lt"/>
                <a:ea typeface="+mn-ea"/>
                <a:cs typeface="+mn-cs"/>
              </a:rPr>
              <a:t>Sarah Lucas: Self Portrait with Skull, 1997</a:t>
            </a:r>
            <a:endParaRPr lang="da-DK" dirty="0"/>
          </a:p>
        </p:txBody>
      </p:sp>
      <p:sp>
        <p:nvSpPr>
          <p:cNvPr id="4" name="Pladsholder til slidenummer 3"/>
          <p:cNvSpPr>
            <a:spLocks noGrp="1"/>
          </p:cNvSpPr>
          <p:nvPr>
            <p:ph type="sldNum" sz="quarter" idx="10"/>
          </p:nvPr>
        </p:nvSpPr>
        <p:spPr/>
        <p:txBody>
          <a:bodyPr/>
          <a:lstStyle/>
          <a:p>
            <a:fld id="{80BAAE51-73A0-4312-B28A-9D644D62CA7D}" type="slidenum">
              <a:rPr lang="da-DK" smtClean="0"/>
              <a:t>57</a:t>
            </a:fld>
            <a:endParaRPr lang="da-DK"/>
          </a:p>
        </p:txBody>
      </p:sp>
    </p:spTree>
    <p:extLst>
      <p:ext uri="{BB962C8B-B14F-4D97-AF65-F5344CB8AC3E}">
        <p14:creationId xmlns:p14="http://schemas.microsoft.com/office/powerpoint/2010/main" val="5345432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Egon </a:t>
            </a:r>
            <a:r>
              <a:rPr lang="da-DK" dirty="0" err="1"/>
              <a:t>Schiele</a:t>
            </a:r>
            <a:r>
              <a:rPr lang="da-DK" dirty="0"/>
              <a:t>: Selvportræt med påfuglevest,</a:t>
            </a:r>
            <a:r>
              <a:rPr lang="da-DK" baseline="0" dirty="0"/>
              <a:t> 1911</a:t>
            </a:r>
            <a:endParaRPr lang="da-DK" dirty="0"/>
          </a:p>
        </p:txBody>
      </p:sp>
      <p:sp>
        <p:nvSpPr>
          <p:cNvPr id="4" name="Pladsholder til slidenummer 3"/>
          <p:cNvSpPr>
            <a:spLocks noGrp="1"/>
          </p:cNvSpPr>
          <p:nvPr>
            <p:ph type="sldNum" sz="quarter" idx="10"/>
          </p:nvPr>
        </p:nvSpPr>
        <p:spPr/>
        <p:txBody>
          <a:bodyPr/>
          <a:lstStyle/>
          <a:p>
            <a:fld id="{80BAAE51-73A0-4312-B28A-9D644D62CA7D}" type="slidenum">
              <a:rPr lang="da-DK" smtClean="0"/>
              <a:t>15</a:t>
            </a:fld>
            <a:endParaRPr lang="da-DK"/>
          </a:p>
        </p:txBody>
      </p:sp>
    </p:spTree>
    <p:extLst>
      <p:ext uri="{BB962C8B-B14F-4D97-AF65-F5344CB8AC3E}">
        <p14:creationId xmlns:p14="http://schemas.microsoft.com/office/powerpoint/2010/main" val="14371466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Edvard</a:t>
            </a:r>
            <a:r>
              <a:rPr lang="da-DK" baseline="0" dirty="0"/>
              <a:t> Munch: </a:t>
            </a:r>
            <a:r>
              <a:rPr lang="da-DK" sz="1200" b="0" i="0" kern="1200" dirty="0" err="1">
                <a:solidFill>
                  <a:schemeClr val="tx1"/>
                </a:solidFill>
                <a:effectLst/>
                <a:latin typeface="+mn-lt"/>
                <a:ea typeface="+mn-ea"/>
                <a:cs typeface="+mn-cs"/>
              </a:rPr>
              <a:t>Selvportrett</a:t>
            </a:r>
            <a:r>
              <a:rPr lang="da-DK" sz="1200" b="0" i="0" kern="1200" dirty="0">
                <a:solidFill>
                  <a:schemeClr val="tx1"/>
                </a:solidFill>
                <a:effectLst/>
                <a:latin typeface="+mn-lt"/>
                <a:ea typeface="+mn-ea"/>
                <a:cs typeface="+mn-cs"/>
              </a:rPr>
              <a:t> med </a:t>
            </a:r>
            <a:r>
              <a:rPr lang="da-DK" sz="1200" b="0" i="0" kern="1200" dirty="0" err="1">
                <a:solidFill>
                  <a:schemeClr val="tx1"/>
                </a:solidFill>
                <a:effectLst/>
                <a:latin typeface="+mn-lt"/>
                <a:ea typeface="+mn-ea"/>
                <a:cs typeface="+mn-cs"/>
              </a:rPr>
              <a:t>sigarett</a:t>
            </a:r>
            <a:r>
              <a:rPr lang="da-DK" sz="1200" b="0" i="0" kern="1200" dirty="0">
                <a:solidFill>
                  <a:schemeClr val="tx1"/>
                </a:solidFill>
                <a:effectLst/>
                <a:latin typeface="+mn-lt"/>
                <a:ea typeface="+mn-ea"/>
                <a:cs typeface="+mn-cs"/>
              </a:rPr>
              <a:t>, 1895</a:t>
            </a:r>
            <a:endParaRPr lang="da-DK" dirty="0"/>
          </a:p>
        </p:txBody>
      </p:sp>
      <p:sp>
        <p:nvSpPr>
          <p:cNvPr id="4" name="Pladsholder til slidenummer 3"/>
          <p:cNvSpPr>
            <a:spLocks noGrp="1"/>
          </p:cNvSpPr>
          <p:nvPr>
            <p:ph type="sldNum" sz="quarter" idx="10"/>
          </p:nvPr>
        </p:nvSpPr>
        <p:spPr/>
        <p:txBody>
          <a:bodyPr/>
          <a:lstStyle/>
          <a:p>
            <a:fld id="{80BAAE51-73A0-4312-B28A-9D644D62CA7D}" type="slidenum">
              <a:rPr lang="da-DK" smtClean="0"/>
              <a:t>17</a:t>
            </a:fld>
            <a:endParaRPr lang="da-DK"/>
          </a:p>
        </p:txBody>
      </p:sp>
    </p:spTree>
    <p:extLst>
      <p:ext uri="{BB962C8B-B14F-4D97-AF65-F5344CB8AC3E}">
        <p14:creationId xmlns:p14="http://schemas.microsoft.com/office/powerpoint/2010/main" val="31347164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Claude </a:t>
            </a:r>
            <a:r>
              <a:rPr lang="da-DK" dirty="0" err="1"/>
              <a:t>Cahun</a:t>
            </a:r>
            <a:r>
              <a:rPr lang="da-DK" dirty="0"/>
              <a:t>: Selvportræt, 1921</a:t>
            </a:r>
          </a:p>
          <a:p>
            <a:r>
              <a:rPr lang="da-DK" dirty="0"/>
              <a:t>(surrealist)</a:t>
            </a:r>
          </a:p>
        </p:txBody>
      </p:sp>
      <p:sp>
        <p:nvSpPr>
          <p:cNvPr id="4" name="Pladsholder til slidenummer 3"/>
          <p:cNvSpPr>
            <a:spLocks noGrp="1"/>
          </p:cNvSpPr>
          <p:nvPr>
            <p:ph type="sldNum" sz="quarter" idx="10"/>
          </p:nvPr>
        </p:nvSpPr>
        <p:spPr/>
        <p:txBody>
          <a:bodyPr/>
          <a:lstStyle/>
          <a:p>
            <a:fld id="{80BAAE51-73A0-4312-B28A-9D644D62CA7D}" type="slidenum">
              <a:rPr lang="da-DK" smtClean="0"/>
              <a:t>18</a:t>
            </a:fld>
            <a:endParaRPr lang="da-DK"/>
          </a:p>
        </p:txBody>
      </p:sp>
    </p:spTree>
    <p:extLst>
      <p:ext uri="{BB962C8B-B14F-4D97-AF65-F5344CB8AC3E}">
        <p14:creationId xmlns:p14="http://schemas.microsoft.com/office/powerpoint/2010/main" val="42555870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Frida </a:t>
            </a:r>
            <a:r>
              <a:rPr lang="da-DK" dirty="0" err="1"/>
              <a:t>Kahlo</a:t>
            </a:r>
            <a:r>
              <a:rPr lang="da-DK" dirty="0"/>
              <a:t>: Selvportræt</a:t>
            </a:r>
            <a:r>
              <a:rPr lang="da-DK" baseline="0" dirty="0"/>
              <a:t> med tornehalskæde og kolibri, 1940</a:t>
            </a:r>
            <a:endParaRPr lang="da-DK" dirty="0"/>
          </a:p>
        </p:txBody>
      </p:sp>
      <p:sp>
        <p:nvSpPr>
          <p:cNvPr id="4" name="Pladsholder til slidenummer 3"/>
          <p:cNvSpPr>
            <a:spLocks noGrp="1"/>
          </p:cNvSpPr>
          <p:nvPr>
            <p:ph type="sldNum" sz="quarter" idx="10"/>
          </p:nvPr>
        </p:nvSpPr>
        <p:spPr/>
        <p:txBody>
          <a:bodyPr/>
          <a:lstStyle/>
          <a:p>
            <a:fld id="{80BAAE51-73A0-4312-B28A-9D644D62CA7D}" type="slidenum">
              <a:rPr lang="da-DK" smtClean="0"/>
              <a:t>19</a:t>
            </a:fld>
            <a:endParaRPr lang="da-DK"/>
          </a:p>
        </p:txBody>
      </p:sp>
    </p:spTree>
    <p:extLst>
      <p:ext uri="{BB962C8B-B14F-4D97-AF65-F5344CB8AC3E}">
        <p14:creationId xmlns:p14="http://schemas.microsoft.com/office/powerpoint/2010/main" val="28085228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E7CD1E8-9EF3-47FF-9265-5652D8F7D2EF}" type="slidenum">
              <a:rPr lang="da-DK" altLang="da-DK">
                <a:solidFill>
                  <a:prstClr val="black"/>
                </a:solidFill>
              </a:rPr>
              <a:pPr/>
              <a:t>21</a:t>
            </a:fld>
            <a:endParaRPr lang="da-DK" altLang="da-DK">
              <a:solidFill>
                <a:prstClr val="black"/>
              </a:solidFill>
            </a:endParaRPr>
          </a:p>
        </p:txBody>
      </p:sp>
      <p:sp>
        <p:nvSpPr>
          <p:cNvPr id="19458" name="Rectangle 2"/>
          <p:cNvSpPr>
            <a:spLocks noGrp="1" noRot="1" noChangeAspect="1" noChangeArrowheads="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1945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da-DK" altLang="da-DK" sz="1200" dirty="0"/>
              <a:t>Helene </a:t>
            </a:r>
            <a:r>
              <a:rPr lang="da-DK" altLang="da-DK" sz="1200" dirty="0" err="1"/>
              <a:t>Schjerfbeck</a:t>
            </a:r>
            <a:r>
              <a:rPr lang="da-DK" altLang="da-DK" sz="1200" dirty="0"/>
              <a:t> (1862-1946)</a:t>
            </a:r>
            <a:br>
              <a:rPr lang="da-DK" altLang="da-DK" sz="1200" dirty="0"/>
            </a:br>
            <a:r>
              <a:rPr lang="da-DK" altLang="da-DK" sz="1200" dirty="0"/>
              <a:t>1).Selvportræt, 1884-85, Olie på lærred, (50x40,5) cm</a:t>
            </a:r>
            <a:br>
              <a:rPr lang="da-DK" altLang="da-DK" sz="1200" dirty="0"/>
            </a:br>
            <a:r>
              <a:rPr lang="da-DK" altLang="da-DK" sz="1200" dirty="0"/>
              <a:t>2).Selvportræt med rød plet, 1944 </a:t>
            </a:r>
            <a:endParaRPr lang="da-DK" altLang="da-DK" dirty="0"/>
          </a:p>
        </p:txBody>
      </p:sp>
    </p:spTree>
    <p:extLst>
      <p:ext uri="{BB962C8B-B14F-4D97-AF65-F5344CB8AC3E}">
        <p14:creationId xmlns:p14="http://schemas.microsoft.com/office/powerpoint/2010/main" val="18278972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90AF06B-EC7A-4986-BB49-C5ADC39CF196}" type="slidenum">
              <a:rPr lang="da-DK" altLang="da-DK">
                <a:solidFill>
                  <a:prstClr val="black"/>
                </a:solidFill>
              </a:rPr>
              <a:pPr/>
              <a:t>22</a:t>
            </a:fld>
            <a:endParaRPr lang="da-DK" altLang="da-DK">
              <a:solidFill>
                <a:prstClr val="black"/>
              </a:solidFill>
            </a:endParaRPr>
          </a:p>
        </p:txBody>
      </p:sp>
      <p:sp>
        <p:nvSpPr>
          <p:cNvPr id="71682" name="Rectangle 2"/>
          <p:cNvSpPr>
            <a:spLocks noGrp="1" noRot="1" noChangeAspect="1" noChangeArrowheads="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7168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da-DK" altLang="da-DK" sz="1200" dirty="0"/>
              <a:t>Helene </a:t>
            </a:r>
            <a:r>
              <a:rPr lang="da-DK" altLang="da-DK" sz="1200" dirty="0" err="1"/>
              <a:t>Schjerfbeck</a:t>
            </a:r>
            <a:r>
              <a:rPr lang="da-DK" altLang="da-DK" sz="1200" dirty="0"/>
              <a:t>:</a:t>
            </a:r>
            <a:r>
              <a:rPr lang="da-DK" altLang="da-DK" sz="1200" baseline="0" dirty="0"/>
              <a:t> </a:t>
            </a:r>
            <a:r>
              <a:rPr lang="da-DK" altLang="da-DK" sz="1200" dirty="0"/>
              <a:t>En gammel malerinde, Selvportræt, 1945</a:t>
            </a:r>
            <a:br>
              <a:rPr lang="da-DK" altLang="da-DK" sz="1200" dirty="0"/>
            </a:br>
            <a:r>
              <a:rPr lang="da-DK" altLang="da-DK" sz="1200" dirty="0"/>
              <a:t>Olie på lærred,</a:t>
            </a:r>
            <a:r>
              <a:rPr lang="da-DK" altLang="da-DK" sz="1200" baseline="0" dirty="0"/>
              <a:t> </a:t>
            </a:r>
            <a:r>
              <a:rPr lang="da-DK" altLang="da-DK" sz="1200" dirty="0"/>
              <a:t>32x26 cm</a:t>
            </a:r>
            <a:endParaRPr lang="da-DK" altLang="da-DK" dirty="0"/>
          </a:p>
        </p:txBody>
      </p:sp>
    </p:spTree>
    <p:extLst>
      <p:ext uri="{BB962C8B-B14F-4D97-AF65-F5344CB8AC3E}">
        <p14:creationId xmlns:p14="http://schemas.microsoft.com/office/powerpoint/2010/main" val="34738276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da-DK"/>
              <a:t>Klik for at redigere i master</a:t>
            </a:r>
          </a:p>
        </p:txBody>
      </p:sp>
      <p:sp>
        <p:nvSpPr>
          <p:cNvPr id="3" name="Und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i master</a:t>
            </a:r>
          </a:p>
        </p:txBody>
      </p:sp>
      <p:sp>
        <p:nvSpPr>
          <p:cNvPr id="4" name="Pladsholder til dato 3"/>
          <p:cNvSpPr>
            <a:spLocks noGrp="1"/>
          </p:cNvSpPr>
          <p:nvPr>
            <p:ph type="dt" sz="half" idx="10"/>
          </p:nvPr>
        </p:nvSpPr>
        <p:spPr/>
        <p:txBody>
          <a:bodyPr/>
          <a:lstStyle/>
          <a:p>
            <a:fld id="{D8398118-E573-491D-A3C0-5DAE60C568D1}" type="datetimeFigureOut">
              <a:rPr lang="da-DK" smtClean="0"/>
              <a:t>13-12-2024</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slidenummer 5"/>
          <p:cNvSpPr>
            <a:spLocks noGrp="1"/>
          </p:cNvSpPr>
          <p:nvPr>
            <p:ph type="sldNum" sz="quarter" idx="12"/>
          </p:nvPr>
        </p:nvSpPr>
        <p:spPr/>
        <p:txBody>
          <a:bodyPr/>
          <a:lstStyle/>
          <a:p>
            <a:fld id="{9DA490D3-BBB4-4AD1-9ED0-C44F79D38569}" type="slidenum">
              <a:rPr lang="da-DK" smtClean="0"/>
              <a:t>‹nr.›</a:t>
            </a:fld>
            <a:endParaRPr lang="da-DK"/>
          </a:p>
        </p:txBody>
      </p:sp>
    </p:spTree>
    <p:extLst>
      <p:ext uri="{BB962C8B-B14F-4D97-AF65-F5344CB8AC3E}">
        <p14:creationId xmlns:p14="http://schemas.microsoft.com/office/powerpoint/2010/main" val="12744251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
        <p:nvSpPr>
          <p:cNvPr id="3" name="Pladsholder til lodret titel 2"/>
          <p:cNvSpPr>
            <a:spLocks noGrp="1"/>
          </p:cNvSpPr>
          <p:nvPr>
            <p:ph type="body" orient="vert" idx="1"/>
          </p:nvPr>
        </p:nvSpPr>
        <p:spPr/>
        <p:txBody>
          <a:bodyPr vert="eaVert"/>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p:cNvSpPr>
            <a:spLocks noGrp="1"/>
          </p:cNvSpPr>
          <p:nvPr>
            <p:ph type="dt" sz="half" idx="10"/>
          </p:nvPr>
        </p:nvSpPr>
        <p:spPr/>
        <p:txBody>
          <a:bodyPr/>
          <a:lstStyle/>
          <a:p>
            <a:fld id="{D8398118-E573-491D-A3C0-5DAE60C568D1}" type="datetimeFigureOut">
              <a:rPr lang="da-DK" smtClean="0"/>
              <a:t>13-12-2024</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slidenummer 5"/>
          <p:cNvSpPr>
            <a:spLocks noGrp="1"/>
          </p:cNvSpPr>
          <p:nvPr>
            <p:ph type="sldNum" sz="quarter" idx="12"/>
          </p:nvPr>
        </p:nvSpPr>
        <p:spPr/>
        <p:txBody>
          <a:bodyPr/>
          <a:lstStyle/>
          <a:p>
            <a:fld id="{9DA490D3-BBB4-4AD1-9ED0-C44F79D38569}" type="slidenum">
              <a:rPr lang="da-DK" smtClean="0"/>
              <a:t>‹nr.›</a:t>
            </a:fld>
            <a:endParaRPr lang="da-DK"/>
          </a:p>
        </p:txBody>
      </p:sp>
    </p:spTree>
    <p:extLst>
      <p:ext uri="{BB962C8B-B14F-4D97-AF65-F5344CB8AC3E}">
        <p14:creationId xmlns:p14="http://schemas.microsoft.com/office/powerpoint/2010/main" val="30064408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p:cNvSpPr>
            <a:spLocks noGrp="1"/>
          </p:cNvSpPr>
          <p:nvPr>
            <p:ph type="title" orient="vert"/>
          </p:nvPr>
        </p:nvSpPr>
        <p:spPr>
          <a:xfrm>
            <a:off x="8724900" y="365125"/>
            <a:ext cx="2628900" cy="5811838"/>
          </a:xfrm>
        </p:spPr>
        <p:txBody>
          <a:bodyPr vert="eaVert"/>
          <a:lstStyle/>
          <a:p>
            <a:r>
              <a:rPr lang="da-DK"/>
              <a:t>Klik for at redigere i master</a:t>
            </a:r>
          </a:p>
        </p:txBody>
      </p:sp>
      <p:sp>
        <p:nvSpPr>
          <p:cNvPr id="3" name="Pladsholder til lodret titel 2"/>
          <p:cNvSpPr>
            <a:spLocks noGrp="1"/>
          </p:cNvSpPr>
          <p:nvPr>
            <p:ph type="body" orient="vert" idx="1"/>
          </p:nvPr>
        </p:nvSpPr>
        <p:spPr>
          <a:xfrm>
            <a:off x="838200" y="365125"/>
            <a:ext cx="7734300" cy="5811838"/>
          </a:xfrm>
        </p:spPr>
        <p:txBody>
          <a:bodyPr vert="eaVert"/>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p:cNvSpPr>
            <a:spLocks noGrp="1"/>
          </p:cNvSpPr>
          <p:nvPr>
            <p:ph type="dt" sz="half" idx="10"/>
          </p:nvPr>
        </p:nvSpPr>
        <p:spPr/>
        <p:txBody>
          <a:bodyPr/>
          <a:lstStyle/>
          <a:p>
            <a:fld id="{D8398118-E573-491D-A3C0-5DAE60C568D1}" type="datetimeFigureOut">
              <a:rPr lang="da-DK" smtClean="0"/>
              <a:t>13-12-2024</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slidenummer 5"/>
          <p:cNvSpPr>
            <a:spLocks noGrp="1"/>
          </p:cNvSpPr>
          <p:nvPr>
            <p:ph type="sldNum" sz="quarter" idx="12"/>
          </p:nvPr>
        </p:nvSpPr>
        <p:spPr/>
        <p:txBody>
          <a:bodyPr/>
          <a:lstStyle/>
          <a:p>
            <a:fld id="{9DA490D3-BBB4-4AD1-9ED0-C44F79D38569}" type="slidenum">
              <a:rPr lang="da-DK" smtClean="0"/>
              <a:t>‹nr.›</a:t>
            </a:fld>
            <a:endParaRPr lang="da-DK"/>
          </a:p>
        </p:txBody>
      </p:sp>
    </p:spTree>
    <p:extLst>
      <p:ext uri="{BB962C8B-B14F-4D97-AF65-F5344CB8AC3E}">
        <p14:creationId xmlns:p14="http://schemas.microsoft.com/office/powerpoint/2010/main" val="6072344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da-DK"/>
              <a:t>Klik for at redigere i master</a:t>
            </a:r>
          </a:p>
        </p:txBody>
      </p:sp>
      <p:sp>
        <p:nvSpPr>
          <p:cNvPr id="3" name="Und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i master</a:t>
            </a:r>
          </a:p>
        </p:txBody>
      </p:sp>
      <p:sp>
        <p:nvSpPr>
          <p:cNvPr id="4" name="Pladsholder til dato 3"/>
          <p:cNvSpPr>
            <a:spLocks noGrp="1"/>
          </p:cNvSpPr>
          <p:nvPr>
            <p:ph type="dt" sz="half" idx="10"/>
          </p:nvPr>
        </p:nvSpPr>
        <p:spPr/>
        <p:txBody>
          <a:bodyPr/>
          <a:lstStyle/>
          <a:p>
            <a:fld id="{ACAC8F82-6F59-4963-BACA-B43BC2870535}" type="datetimeFigureOut">
              <a:rPr lang="da-DK" smtClean="0">
                <a:solidFill>
                  <a:prstClr val="black">
                    <a:tint val="75000"/>
                  </a:prstClr>
                </a:solidFill>
              </a:rPr>
              <a:pPr/>
              <a:t>13-12-2024</a:t>
            </a:fld>
            <a:endParaRPr lang="da-DK">
              <a:solidFill>
                <a:prstClr val="black">
                  <a:tint val="75000"/>
                </a:prstClr>
              </a:solidFill>
            </a:endParaRPr>
          </a:p>
        </p:txBody>
      </p:sp>
      <p:sp>
        <p:nvSpPr>
          <p:cNvPr id="5" name="Pladsholder til sidefod 4"/>
          <p:cNvSpPr>
            <a:spLocks noGrp="1"/>
          </p:cNvSpPr>
          <p:nvPr>
            <p:ph type="ftr" sz="quarter" idx="11"/>
          </p:nvPr>
        </p:nvSpPr>
        <p:spPr/>
        <p:txBody>
          <a:bodyPr/>
          <a:lstStyle/>
          <a:p>
            <a:endParaRPr lang="da-DK">
              <a:solidFill>
                <a:prstClr val="black">
                  <a:tint val="75000"/>
                </a:prstClr>
              </a:solidFill>
            </a:endParaRPr>
          </a:p>
        </p:txBody>
      </p:sp>
      <p:sp>
        <p:nvSpPr>
          <p:cNvPr id="6" name="Pladsholder til slidenummer 5"/>
          <p:cNvSpPr>
            <a:spLocks noGrp="1"/>
          </p:cNvSpPr>
          <p:nvPr>
            <p:ph type="sldNum" sz="quarter" idx="12"/>
          </p:nvPr>
        </p:nvSpPr>
        <p:spPr/>
        <p:txBody>
          <a:bodyPr/>
          <a:lstStyle/>
          <a:p>
            <a:fld id="{FE877D41-3DED-4635-8989-15EBD2F170AA}" type="slidenum">
              <a:rPr lang="da-DK" smtClean="0">
                <a:solidFill>
                  <a:prstClr val="black">
                    <a:tint val="75000"/>
                  </a:prstClr>
                </a:solidFill>
              </a:rPr>
              <a:pPr/>
              <a:t>‹nr.›</a:t>
            </a:fld>
            <a:endParaRPr lang="da-DK">
              <a:solidFill>
                <a:prstClr val="black">
                  <a:tint val="75000"/>
                </a:prstClr>
              </a:solidFill>
            </a:endParaRPr>
          </a:p>
        </p:txBody>
      </p:sp>
    </p:spTree>
    <p:extLst>
      <p:ext uri="{BB962C8B-B14F-4D97-AF65-F5344CB8AC3E}">
        <p14:creationId xmlns:p14="http://schemas.microsoft.com/office/powerpoint/2010/main" val="14946460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
        <p:nvSpPr>
          <p:cNvPr id="3" name="Pladsholder til indhold 2"/>
          <p:cNvSpPr>
            <a:spLocks noGrp="1"/>
          </p:cNvSpPr>
          <p:nvPr>
            <p:ph idx="1"/>
          </p:nvPr>
        </p:nvSpPr>
        <p:spPr/>
        <p:txBody>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p:cNvSpPr>
            <a:spLocks noGrp="1"/>
          </p:cNvSpPr>
          <p:nvPr>
            <p:ph type="dt" sz="half" idx="10"/>
          </p:nvPr>
        </p:nvSpPr>
        <p:spPr/>
        <p:txBody>
          <a:bodyPr/>
          <a:lstStyle/>
          <a:p>
            <a:fld id="{ACAC8F82-6F59-4963-BACA-B43BC2870535}" type="datetimeFigureOut">
              <a:rPr lang="da-DK" smtClean="0">
                <a:solidFill>
                  <a:prstClr val="black">
                    <a:tint val="75000"/>
                  </a:prstClr>
                </a:solidFill>
              </a:rPr>
              <a:pPr/>
              <a:t>13-12-2024</a:t>
            </a:fld>
            <a:endParaRPr lang="da-DK">
              <a:solidFill>
                <a:prstClr val="black">
                  <a:tint val="75000"/>
                </a:prstClr>
              </a:solidFill>
            </a:endParaRPr>
          </a:p>
        </p:txBody>
      </p:sp>
      <p:sp>
        <p:nvSpPr>
          <p:cNvPr id="5" name="Pladsholder til sidefod 4"/>
          <p:cNvSpPr>
            <a:spLocks noGrp="1"/>
          </p:cNvSpPr>
          <p:nvPr>
            <p:ph type="ftr" sz="quarter" idx="11"/>
          </p:nvPr>
        </p:nvSpPr>
        <p:spPr/>
        <p:txBody>
          <a:bodyPr/>
          <a:lstStyle/>
          <a:p>
            <a:endParaRPr lang="da-DK">
              <a:solidFill>
                <a:prstClr val="black">
                  <a:tint val="75000"/>
                </a:prstClr>
              </a:solidFill>
            </a:endParaRPr>
          </a:p>
        </p:txBody>
      </p:sp>
      <p:sp>
        <p:nvSpPr>
          <p:cNvPr id="6" name="Pladsholder til slidenummer 5"/>
          <p:cNvSpPr>
            <a:spLocks noGrp="1"/>
          </p:cNvSpPr>
          <p:nvPr>
            <p:ph type="sldNum" sz="quarter" idx="12"/>
          </p:nvPr>
        </p:nvSpPr>
        <p:spPr/>
        <p:txBody>
          <a:bodyPr/>
          <a:lstStyle/>
          <a:p>
            <a:fld id="{FE877D41-3DED-4635-8989-15EBD2F170AA}" type="slidenum">
              <a:rPr lang="da-DK" smtClean="0">
                <a:solidFill>
                  <a:prstClr val="black">
                    <a:tint val="75000"/>
                  </a:prstClr>
                </a:solidFill>
              </a:rPr>
              <a:pPr/>
              <a:t>‹nr.›</a:t>
            </a:fld>
            <a:endParaRPr lang="da-DK">
              <a:solidFill>
                <a:prstClr val="black">
                  <a:tint val="75000"/>
                </a:prstClr>
              </a:solidFill>
            </a:endParaRPr>
          </a:p>
        </p:txBody>
      </p:sp>
    </p:spTree>
    <p:extLst>
      <p:ext uri="{BB962C8B-B14F-4D97-AF65-F5344CB8AC3E}">
        <p14:creationId xmlns:p14="http://schemas.microsoft.com/office/powerpoint/2010/main" val="7043100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da-DK"/>
              <a:t>Klik for at redigere i master</a:t>
            </a:r>
          </a:p>
        </p:txBody>
      </p:sp>
      <p:sp>
        <p:nvSpPr>
          <p:cNvPr id="3" name="Pladsholder til teks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Klik for at redigere i master</a:t>
            </a:r>
          </a:p>
        </p:txBody>
      </p:sp>
      <p:sp>
        <p:nvSpPr>
          <p:cNvPr id="4" name="Pladsholder til dato 3"/>
          <p:cNvSpPr>
            <a:spLocks noGrp="1"/>
          </p:cNvSpPr>
          <p:nvPr>
            <p:ph type="dt" sz="half" idx="10"/>
          </p:nvPr>
        </p:nvSpPr>
        <p:spPr/>
        <p:txBody>
          <a:bodyPr/>
          <a:lstStyle/>
          <a:p>
            <a:fld id="{ACAC8F82-6F59-4963-BACA-B43BC2870535}" type="datetimeFigureOut">
              <a:rPr lang="da-DK" smtClean="0">
                <a:solidFill>
                  <a:prstClr val="black">
                    <a:tint val="75000"/>
                  </a:prstClr>
                </a:solidFill>
              </a:rPr>
              <a:pPr/>
              <a:t>13-12-2024</a:t>
            </a:fld>
            <a:endParaRPr lang="da-DK">
              <a:solidFill>
                <a:prstClr val="black">
                  <a:tint val="75000"/>
                </a:prstClr>
              </a:solidFill>
            </a:endParaRPr>
          </a:p>
        </p:txBody>
      </p:sp>
      <p:sp>
        <p:nvSpPr>
          <p:cNvPr id="5" name="Pladsholder til sidefod 4"/>
          <p:cNvSpPr>
            <a:spLocks noGrp="1"/>
          </p:cNvSpPr>
          <p:nvPr>
            <p:ph type="ftr" sz="quarter" idx="11"/>
          </p:nvPr>
        </p:nvSpPr>
        <p:spPr/>
        <p:txBody>
          <a:bodyPr/>
          <a:lstStyle/>
          <a:p>
            <a:endParaRPr lang="da-DK">
              <a:solidFill>
                <a:prstClr val="black">
                  <a:tint val="75000"/>
                </a:prstClr>
              </a:solidFill>
            </a:endParaRPr>
          </a:p>
        </p:txBody>
      </p:sp>
      <p:sp>
        <p:nvSpPr>
          <p:cNvPr id="6" name="Pladsholder til slidenummer 5"/>
          <p:cNvSpPr>
            <a:spLocks noGrp="1"/>
          </p:cNvSpPr>
          <p:nvPr>
            <p:ph type="sldNum" sz="quarter" idx="12"/>
          </p:nvPr>
        </p:nvSpPr>
        <p:spPr/>
        <p:txBody>
          <a:bodyPr/>
          <a:lstStyle/>
          <a:p>
            <a:fld id="{FE877D41-3DED-4635-8989-15EBD2F170AA}" type="slidenum">
              <a:rPr lang="da-DK" smtClean="0">
                <a:solidFill>
                  <a:prstClr val="black">
                    <a:tint val="75000"/>
                  </a:prstClr>
                </a:solidFill>
              </a:rPr>
              <a:pPr/>
              <a:t>‹nr.›</a:t>
            </a:fld>
            <a:endParaRPr lang="da-DK">
              <a:solidFill>
                <a:prstClr val="black">
                  <a:tint val="75000"/>
                </a:prstClr>
              </a:solidFill>
            </a:endParaRPr>
          </a:p>
        </p:txBody>
      </p:sp>
    </p:spTree>
    <p:extLst>
      <p:ext uri="{BB962C8B-B14F-4D97-AF65-F5344CB8AC3E}">
        <p14:creationId xmlns:p14="http://schemas.microsoft.com/office/powerpoint/2010/main" val="3847002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
        <p:nvSpPr>
          <p:cNvPr id="3" name="Pladsholder til indhold 2"/>
          <p:cNvSpPr>
            <a:spLocks noGrp="1"/>
          </p:cNvSpPr>
          <p:nvPr>
            <p:ph sz="half" idx="1"/>
          </p:nvPr>
        </p:nvSpPr>
        <p:spPr>
          <a:xfrm>
            <a:off x="838200" y="1825625"/>
            <a:ext cx="5181600" cy="4351338"/>
          </a:xfrm>
        </p:spPr>
        <p:txBody>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p:cNvSpPr>
            <a:spLocks noGrp="1"/>
          </p:cNvSpPr>
          <p:nvPr>
            <p:ph sz="half" idx="2"/>
          </p:nvPr>
        </p:nvSpPr>
        <p:spPr>
          <a:xfrm>
            <a:off x="6172200" y="1825625"/>
            <a:ext cx="5181600" cy="4351338"/>
          </a:xfrm>
        </p:spPr>
        <p:txBody>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p:cNvSpPr>
            <a:spLocks noGrp="1"/>
          </p:cNvSpPr>
          <p:nvPr>
            <p:ph type="dt" sz="half" idx="10"/>
          </p:nvPr>
        </p:nvSpPr>
        <p:spPr/>
        <p:txBody>
          <a:bodyPr/>
          <a:lstStyle/>
          <a:p>
            <a:fld id="{ACAC8F82-6F59-4963-BACA-B43BC2870535}" type="datetimeFigureOut">
              <a:rPr lang="da-DK" smtClean="0">
                <a:solidFill>
                  <a:prstClr val="black">
                    <a:tint val="75000"/>
                  </a:prstClr>
                </a:solidFill>
              </a:rPr>
              <a:pPr/>
              <a:t>13-12-2024</a:t>
            </a:fld>
            <a:endParaRPr lang="da-DK">
              <a:solidFill>
                <a:prstClr val="black">
                  <a:tint val="75000"/>
                </a:prstClr>
              </a:solidFill>
            </a:endParaRPr>
          </a:p>
        </p:txBody>
      </p:sp>
      <p:sp>
        <p:nvSpPr>
          <p:cNvPr id="6" name="Pladsholder til sidefod 5"/>
          <p:cNvSpPr>
            <a:spLocks noGrp="1"/>
          </p:cNvSpPr>
          <p:nvPr>
            <p:ph type="ftr" sz="quarter" idx="11"/>
          </p:nvPr>
        </p:nvSpPr>
        <p:spPr/>
        <p:txBody>
          <a:bodyPr/>
          <a:lstStyle/>
          <a:p>
            <a:endParaRPr lang="da-DK">
              <a:solidFill>
                <a:prstClr val="black">
                  <a:tint val="75000"/>
                </a:prstClr>
              </a:solidFill>
            </a:endParaRPr>
          </a:p>
        </p:txBody>
      </p:sp>
      <p:sp>
        <p:nvSpPr>
          <p:cNvPr id="7" name="Pladsholder til slidenummer 6"/>
          <p:cNvSpPr>
            <a:spLocks noGrp="1"/>
          </p:cNvSpPr>
          <p:nvPr>
            <p:ph type="sldNum" sz="quarter" idx="12"/>
          </p:nvPr>
        </p:nvSpPr>
        <p:spPr/>
        <p:txBody>
          <a:bodyPr/>
          <a:lstStyle/>
          <a:p>
            <a:fld id="{FE877D41-3DED-4635-8989-15EBD2F170AA}" type="slidenum">
              <a:rPr lang="da-DK" smtClean="0">
                <a:solidFill>
                  <a:prstClr val="black">
                    <a:tint val="75000"/>
                  </a:prstClr>
                </a:solidFill>
              </a:rPr>
              <a:pPr/>
              <a:t>‹nr.›</a:t>
            </a:fld>
            <a:endParaRPr lang="da-DK">
              <a:solidFill>
                <a:prstClr val="black">
                  <a:tint val="75000"/>
                </a:prstClr>
              </a:solidFill>
            </a:endParaRPr>
          </a:p>
        </p:txBody>
      </p:sp>
    </p:spTree>
    <p:extLst>
      <p:ext uri="{BB962C8B-B14F-4D97-AF65-F5344CB8AC3E}">
        <p14:creationId xmlns:p14="http://schemas.microsoft.com/office/powerpoint/2010/main" val="38699384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da-DK"/>
              <a:t>Klik for at redigere i master</a:t>
            </a:r>
          </a:p>
        </p:txBody>
      </p:sp>
      <p:sp>
        <p:nvSpPr>
          <p:cNvPr id="3" name="Pladsholder til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i master</a:t>
            </a:r>
          </a:p>
        </p:txBody>
      </p:sp>
      <p:sp>
        <p:nvSpPr>
          <p:cNvPr id="4" name="Pladsholder til indhold 3"/>
          <p:cNvSpPr>
            <a:spLocks noGrp="1"/>
          </p:cNvSpPr>
          <p:nvPr>
            <p:ph sz="half" idx="2"/>
          </p:nvPr>
        </p:nvSpPr>
        <p:spPr>
          <a:xfrm>
            <a:off x="839788" y="2505075"/>
            <a:ext cx="5157787" cy="3684588"/>
          </a:xfrm>
        </p:spPr>
        <p:txBody>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i master</a:t>
            </a:r>
          </a:p>
        </p:txBody>
      </p:sp>
      <p:sp>
        <p:nvSpPr>
          <p:cNvPr id="6" name="Pladsholder til indhold 5"/>
          <p:cNvSpPr>
            <a:spLocks noGrp="1"/>
          </p:cNvSpPr>
          <p:nvPr>
            <p:ph sz="quarter" idx="4"/>
          </p:nvPr>
        </p:nvSpPr>
        <p:spPr>
          <a:xfrm>
            <a:off x="6172200" y="2505075"/>
            <a:ext cx="5183188" cy="3684588"/>
          </a:xfrm>
        </p:spPr>
        <p:txBody>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7" name="Pladsholder til dato 6"/>
          <p:cNvSpPr>
            <a:spLocks noGrp="1"/>
          </p:cNvSpPr>
          <p:nvPr>
            <p:ph type="dt" sz="half" idx="10"/>
          </p:nvPr>
        </p:nvSpPr>
        <p:spPr/>
        <p:txBody>
          <a:bodyPr/>
          <a:lstStyle/>
          <a:p>
            <a:fld id="{ACAC8F82-6F59-4963-BACA-B43BC2870535}" type="datetimeFigureOut">
              <a:rPr lang="da-DK" smtClean="0">
                <a:solidFill>
                  <a:prstClr val="black">
                    <a:tint val="75000"/>
                  </a:prstClr>
                </a:solidFill>
              </a:rPr>
              <a:pPr/>
              <a:t>13-12-2024</a:t>
            </a:fld>
            <a:endParaRPr lang="da-DK">
              <a:solidFill>
                <a:prstClr val="black">
                  <a:tint val="75000"/>
                </a:prstClr>
              </a:solidFill>
            </a:endParaRPr>
          </a:p>
        </p:txBody>
      </p:sp>
      <p:sp>
        <p:nvSpPr>
          <p:cNvPr id="8" name="Pladsholder til sidefod 7"/>
          <p:cNvSpPr>
            <a:spLocks noGrp="1"/>
          </p:cNvSpPr>
          <p:nvPr>
            <p:ph type="ftr" sz="quarter" idx="11"/>
          </p:nvPr>
        </p:nvSpPr>
        <p:spPr/>
        <p:txBody>
          <a:bodyPr/>
          <a:lstStyle/>
          <a:p>
            <a:endParaRPr lang="da-DK">
              <a:solidFill>
                <a:prstClr val="black">
                  <a:tint val="75000"/>
                </a:prstClr>
              </a:solidFill>
            </a:endParaRPr>
          </a:p>
        </p:txBody>
      </p:sp>
      <p:sp>
        <p:nvSpPr>
          <p:cNvPr id="9" name="Pladsholder til slidenummer 8"/>
          <p:cNvSpPr>
            <a:spLocks noGrp="1"/>
          </p:cNvSpPr>
          <p:nvPr>
            <p:ph type="sldNum" sz="quarter" idx="12"/>
          </p:nvPr>
        </p:nvSpPr>
        <p:spPr/>
        <p:txBody>
          <a:bodyPr/>
          <a:lstStyle/>
          <a:p>
            <a:fld id="{FE877D41-3DED-4635-8989-15EBD2F170AA}" type="slidenum">
              <a:rPr lang="da-DK" smtClean="0">
                <a:solidFill>
                  <a:prstClr val="black">
                    <a:tint val="75000"/>
                  </a:prstClr>
                </a:solidFill>
              </a:rPr>
              <a:pPr/>
              <a:t>‹nr.›</a:t>
            </a:fld>
            <a:endParaRPr lang="da-DK">
              <a:solidFill>
                <a:prstClr val="black">
                  <a:tint val="75000"/>
                </a:prstClr>
              </a:solidFill>
            </a:endParaRPr>
          </a:p>
        </p:txBody>
      </p:sp>
    </p:spTree>
    <p:extLst>
      <p:ext uri="{BB962C8B-B14F-4D97-AF65-F5344CB8AC3E}">
        <p14:creationId xmlns:p14="http://schemas.microsoft.com/office/powerpoint/2010/main" val="15269453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
        <p:nvSpPr>
          <p:cNvPr id="3" name="Pladsholder til dato 2"/>
          <p:cNvSpPr>
            <a:spLocks noGrp="1"/>
          </p:cNvSpPr>
          <p:nvPr>
            <p:ph type="dt" sz="half" idx="10"/>
          </p:nvPr>
        </p:nvSpPr>
        <p:spPr/>
        <p:txBody>
          <a:bodyPr/>
          <a:lstStyle/>
          <a:p>
            <a:fld id="{ACAC8F82-6F59-4963-BACA-B43BC2870535}" type="datetimeFigureOut">
              <a:rPr lang="da-DK" smtClean="0">
                <a:solidFill>
                  <a:prstClr val="black">
                    <a:tint val="75000"/>
                  </a:prstClr>
                </a:solidFill>
              </a:rPr>
              <a:pPr/>
              <a:t>13-12-2024</a:t>
            </a:fld>
            <a:endParaRPr lang="da-DK">
              <a:solidFill>
                <a:prstClr val="black">
                  <a:tint val="75000"/>
                </a:prstClr>
              </a:solidFill>
            </a:endParaRPr>
          </a:p>
        </p:txBody>
      </p:sp>
      <p:sp>
        <p:nvSpPr>
          <p:cNvPr id="4" name="Pladsholder til sidefod 3"/>
          <p:cNvSpPr>
            <a:spLocks noGrp="1"/>
          </p:cNvSpPr>
          <p:nvPr>
            <p:ph type="ftr" sz="quarter" idx="11"/>
          </p:nvPr>
        </p:nvSpPr>
        <p:spPr/>
        <p:txBody>
          <a:bodyPr/>
          <a:lstStyle/>
          <a:p>
            <a:endParaRPr lang="da-DK">
              <a:solidFill>
                <a:prstClr val="black">
                  <a:tint val="75000"/>
                </a:prstClr>
              </a:solidFill>
            </a:endParaRPr>
          </a:p>
        </p:txBody>
      </p:sp>
      <p:sp>
        <p:nvSpPr>
          <p:cNvPr id="5" name="Pladsholder til slidenummer 4"/>
          <p:cNvSpPr>
            <a:spLocks noGrp="1"/>
          </p:cNvSpPr>
          <p:nvPr>
            <p:ph type="sldNum" sz="quarter" idx="12"/>
          </p:nvPr>
        </p:nvSpPr>
        <p:spPr/>
        <p:txBody>
          <a:bodyPr/>
          <a:lstStyle/>
          <a:p>
            <a:fld id="{FE877D41-3DED-4635-8989-15EBD2F170AA}" type="slidenum">
              <a:rPr lang="da-DK" smtClean="0">
                <a:solidFill>
                  <a:prstClr val="black">
                    <a:tint val="75000"/>
                  </a:prstClr>
                </a:solidFill>
              </a:rPr>
              <a:pPr/>
              <a:t>‹nr.›</a:t>
            </a:fld>
            <a:endParaRPr lang="da-DK">
              <a:solidFill>
                <a:prstClr val="black">
                  <a:tint val="75000"/>
                </a:prstClr>
              </a:solidFill>
            </a:endParaRPr>
          </a:p>
        </p:txBody>
      </p:sp>
    </p:spTree>
    <p:extLst>
      <p:ext uri="{BB962C8B-B14F-4D97-AF65-F5344CB8AC3E}">
        <p14:creationId xmlns:p14="http://schemas.microsoft.com/office/powerpoint/2010/main" val="33131508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fld id="{ACAC8F82-6F59-4963-BACA-B43BC2870535}" type="datetimeFigureOut">
              <a:rPr lang="da-DK" smtClean="0">
                <a:solidFill>
                  <a:prstClr val="black">
                    <a:tint val="75000"/>
                  </a:prstClr>
                </a:solidFill>
              </a:rPr>
              <a:pPr/>
              <a:t>13-12-2024</a:t>
            </a:fld>
            <a:endParaRPr lang="da-DK">
              <a:solidFill>
                <a:prstClr val="black">
                  <a:tint val="75000"/>
                </a:prstClr>
              </a:solidFill>
            </a:endParaRPr>
          </a:p>
        </p:txBody>
      </p:sp>
      <p:sp>
        <p:nvSpPr>
          <p:cNvPr id="3" name="Pladsholder til sidefod 2"/>
          <p:cNvSpPr>
            <a:spLocks noGrp="1"/>
          </p:cNvSpPr>
          <p:nvPr>
            <p:ph type="ftr" sz="quarter" idx="11"/>
          </p:nvPr>
        </p:nvSpPr>
        <p:spPr/>
        <p:txBody>
          <a:bodyPr/>
          <a:lstStyle/>
          <a:p>
            <a:endParaRPr lang="da-DK">
              <a:solidFill>
                <a:prstClr val="black">
                  <a:tint val="75000"/>
                </a:prstClr>
              </a:solidFill>
            </a:endParaRPr>
          </a:p>
        </p:txBody>
      </p:sp>
      <p:sp>
        <p:nvSpPr>
          <p:cNvPr id="4" name="Pladsholder til slidenummer 3"/>
          <p:cNvSpPr>
            <a:spLocks noGrp="1"/>
          </p:cNvSpPr>
          <p:nvPr>
            <p:ph type="sldNum" sz="quarter" idx="12"/>
          </p:nvPr>
        </p:nvSpPr>
        <p:spPr/>
        <p:txBody>
          <a:bodyPr/>
          <a:lstStyle/>
          <a:p>
            <a:fld id="{FE877D41-3DED-4635-8989-15EBD2F170AA}" type="slidenum">
              <a:rPr lang="da-DK" smtClean="0">
                <a:solidFill>
                  <a:prstClr val="black">
                    <a:tint val="75000"/>
                  </a:prstClr>
                </a:solidFill>
              </a:rPr>
              <a:pPr/>
              <a:t>‹nr.›</a:t>
            </a:fld>
            <a:endParaRPr lang="da-DK">
              <a:solidFill>
                <a:prstClr val="black">
                  <a:tint val="75000"/>
                </a:prstClr>
              </a:solidFill>
            </a:endParaRPr>
          </a:p>
        </p:txBody>
      </p:sp>
    </p:spTree>
    <p:extLst>
      <p:ext uri="{BB962C8B-B14F-4D97-AF65-F5344CB8AC3E}">
        <p14:creationId xmlns:p14="http://schemas.microsoft.com/office/powerpoint/2010/main" val="18772639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a-DK"/>
              <a:t>Klik for at redigere i master</a:t>
            </a:r>
          </a:p>
        </p:txBody>
      </p:sp>
      <p:sp>
        <p:nvSpPr>
          <p:cNvPr id="3" name="Pladsholder til indhol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4" name="Pladsholder til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i master</a:t>
            </a:r>
          </a:p>
        </p:txBody>
      </p:sp>
      <p:sp>
        <p:nvSpPr>
          <p:cNvPr id="5" name="Pladsholder til dato 4"/>
          <p:cNvSpPr>
            <a:spLocks noGrp="1"/>
          </p:cNvSpPr>
          <p:nvPr>
            <p:ph type="dt" sz="half" idx="10"/>
          </p:nvPr>
        </p:nvSpPr>
        <p:spPr/>
        <p:txBody>
          <a:bodyPr/>
          <a:lstStyle/>
          <a:p>
            <a:fld id="{ACAC8F82-6F59-4963-BACA-B43BC2870535}" type="datetimeFigureOut">
              <a:rPr lang="da-DK" smtClean="0">
                <a:solidFill>
                  <a:prstClr val="black">
                    <a:tint val="75000"/>
                  </a:prstClr>
                </a:solidFill>
              </a:rPr>
              <a:pPr/>
              <a:t>13-12-2024</a:t>
            </a:fld>
            <a:endParaRPr lang="da-DK">
              <a:solidFill>
                <a:prstClr val="black">
                  <a:tint val="75000"/>
                </a:prstClr>
              </a:solidFill>
            </a:endParaRPr>
          </a:p>
        </p:txBody>
      </p:sp>
      <p:sp>
        <p:nvSpPr>
          <p:cNvPr id="6" name="Pladsholder til sidefod 5"/>
          <p:cNvSpPr>
            <a:spLocks noGrp="1"/>
          </p:cNvSpPr>
          <p:nvPr>
            <p:ph type="ftr" sz="quarter" idx="11"/>
          </p:nvPr>
        </p:nvSpPr>
        <p:spPr/>
        <p:txBody>
          <a:bodyPr/>
          <a:lstStyle/>
          <a:p>
            <a:endParaRPr lang="da-DK">
              <a:solidFill>
                <a:prstClr val="black">
                  <a:tint val="75000"/>
                </a:prstClr>
              </a:solidFill>
            </a:endParaRPr>
          </a:p>
        </p:txBody>
      </p:sp>
      <p:sp>
        <p:nvSpPr>
          <p:cNvPr id="7" name="Pladsholder til slidenummer 6"/>
          <p:cNvSpPr>
            <a:spLocks noGrp="1"/>
          </p:cNvSpPr>
          <p:nvPr>
            <p:ph type="sldNum" sz="quarter" idx="12"/>
          </p:nvPr>
        </p:nvSpPr>
        <p:spPr/>
        <p:txBody>
          <a:bodyPr/>
          <a:lstStyle/>
          <a:p>
            <a:fld id="{FE877D41-3DED-4635-8989-15EBD2F170AA}" type="slidenum">
              <a:rPr lang="da-DK" smtClean="0">
                <a:solidFill>
                  <a:prstClr val="black">
                    <a:tint val="75000"/>
                  </a:prstClr>
                </a:solidFill>
              </a:rPr>
              <a:pPr/>
              <a:t>‹nr.›</a:t>
            </a:fld>
            <a:endParaRPr lang="da-DK">
              <a:solidFill>
                <a:prstClr val="black">
                  <a:tint val="75000"/>
                </a:prstClr>
              </a:solidFill>
            </a:endParaRPr>
          </a:p>
        </p:txBody>
      </p:sp>
    </p:spTree>
    <p:extLst>
      <p:ext uri="{BB962C8B-B14F-4D97-AF65-F5344CB8AC3E}">
        <p14:creationId xmlns:p14="http://schemas.microsoft.com/office/powerpoint/2010/main" val="21182080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
        <p:nvSpPr>
          <p:cNvPr id="3" name="Pladsholder til indhold 2"/>
          <p:cNvSpPr>
            <a:spLocks noGrp="1"/>
          </p:cNvSpPr>
          <p:nvPr>
            <p:ph idx="1"/>
          </p:nvPr>
        </p:nvSpPr>
        <p:spPr/>
        <p:txBody>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p:cNvSpPr>
            <a:spLocks noGrp="1"/>
          </p:cNvSpPr>
          <p:nvPr>
            <p:ph type="dt" sz="half" idx="10"/>
          </p:nvPr>
        </p:nvSpPr>
        <p:spPr/>
        <p:txBody>
          <a:bodyPr/>
          <a:lstStyle/>
          <a:p>
            <a:fld id="{D8398118-E573-491D-A3C0-5DAE60C568D1}" type="datetimeFigureOut">
              <a:rPr lang="da-DK" smtClean="0"/>
              <a:t>13-12-2024</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slidenummer 5"/>
          <p:cNvSpPr>
            <a:spLocks noGrp="1"/>
          </p:cNvSpPr>
          <p:nvPr>
            <p:ph type="sldNum" sz="quarter" idx="12"/>
          </p:nvPr>
        </p:nvSpPr>
        <p:spPr/>
        <p:txBody>
          <a:bodyPr/>
          <a:lstStyle/>
          <a:p>
            <a:fld id="{9DA490D3-BBB4-4AD1-9ED0-C44F79D38569}" type="slidenum">
              <a:rPr lang="da-DK" smtClean="0"/>
              <a:t>‹nr.›</a:t>
            </a:fld>
            <a:endParaRPr lang="da-DK"/>
          </a:p>
        </p:txBody>
      </p:sp>
    </p:spTree>
    <p:extLst>
      <p:ext uri="{BB962C8B-B14F-4D97-AF65-F5344CB8AC3E}">
        <p14:creationId xmlns:p14="http://schemas.microsoft.com/office/powerpoint/2010/main" val="13816940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a-DK"/>
              <a:t>Klik for at redigere i master</a:t>
            </a:r>
          </a:p>
        </p:txBody>
      </p:sp>
      <p:sp>
        <p:nvSpPr>
          <p:cNvPr id="3" name="Pladsholder til billed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4" name="Pladsholder til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i master</a:t>
            </a:r>
          </a:p>
        </p:txBody>
      </p:sp>
      <p:sp>
        <p:nvSpPr>
          <p:cNvPr id="5" name="Pladsholder til dato 4"/>
          <p:cNvSpPr>
            <a:spLocks noGrp="1"/>
          </p:cNvSpPr>
          <p:nvPr>
            <p:ph type="dt" sz="half" idx="10"/>
          </p:nvPr>
        </p:nvSpPr>
        <p:spPr/>
        <p:txBody>
          <a:bodyPr/>
          <a:lstStyle/>
          <a:p>
            <a:fld id="{ACAC8F82-6F59-4963-BACA-B43BC2870535}" type="datetimeFigureOut">
              <a:rPr lang="da-DK" smtClean="0">
                <a:solidFill>
                  <a:prstClr val="black">
                    <a:tint val="75000"/>
                  </a:prstClr>
                </a:solidFill>
              </a:rPr>
              <a:pPr/>
              <a:t>13-12-2024</a:t>
            </a:fld>
            <a:endParaRPr lang="da-DK">
              <a:solidFill>
                <a:prstClr val="black">
                  <a:tint val="75000"/>
                </a:prstClr>
              </a:solidFill>
            </a:endParaRPr>
          </a:p>
        </p:txBody>
      </p:sp>
      <p:sp>
        <p:nvSpPr>
          <p:cNvPr id="6" name="Pladsholder til sidefod 5"/>
          <p:cNvSpPr>
            <a:spLocks noGrp="1"/>
          </p:cNvSpPr>
          <p:nvPr>
            <p:ph type="ftr" sz="quarter" idx="11"/>
          </p:nvPr>
        </p:nvSpPr>
        <p:spPr/>
        <p:txBody>
          <a:bodyPr/>
          <a:lstStyle/>
          <a:p>
            <a:endParaRPr lang="da-DK">
              <a:solidFill>
                <a:prstClr val="black">
                  <a:tint val="75000"/>
                </a:prstClr>
              </a:solidFill>
            </a:endParaRPr>
          </a:p>
        </p:txBody>
      </p:sp>
      <p:sp>
        <p:nvSpPr>
          <p:cNvPr id="7" name="Pladsholder til slidenummer 6"/>
          <p:cNvSpPr>
            <a:spLocks noGrp="1"/>
          </p:cNvSpPr>
          <p:nvPr>
            <p:ph type="sldNum" sz="quarter" idx="12"/>
          </p:nvPr>
        </p:nvSpPr>
        <p:spPr/>
        <p:txBody>
          <a:bodyPr/>
          <a:lstStyle/>
          <a:p>
            <a:fld id="{FE877D41-3DED-4635-8989-15EBD2F170AA}" type="slidenum">
              <a:rPr lang="da-DK" smtClean="0">
                <a:solidFill>
                  <a:prstClr val="black">
                    <a:tint val="75000"/>
                  </a:prstClr>
                </a:solidFill>
              </a:rPr>
              <a:pPr/>
              <a:t>‹nr.›</a:t>
            </a:fld>
            <a:endParaRPr lang="da-DK">
              <a:solidFill>
                <a:prstClr val="black">
                  <a:tint val="75000"/>
                </a:prstClr>
              </a:solidFill>
            </a:endParaRPr>
          </a:p>
        </p:txBody>
      </p:sp>
    </p:spTree>
    <p:extLst>
      <p:ext uri="{BB962C8B-B14F-4D97-AF65-F5344CB8AC3E}">
        <p14:creationId xmlns:p14="http://schemas.microsoft.com/office/powerpoint/2010/main" val="4410702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
        <p:nvSpPr>
          <p:cNvPr id="3" name="Pladsholder til lodret titel 2"/>
          <p:cNvSpPr>
            <a:spLocks noGrp="1"/>
          </p:cNvSpPr>
          <p:nvPr>
            <p:ph type="body" orient="vert" idx="1"/>
          </p:nvPr>
        </p:nvSpPr>
        <p:spPr/>
        <p:txBody>
          <a:bodyPr vert="eaVert"/>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p:cNvSpPr>
            <a:spLocks noGrp="1"/>
          </p:cNvSpPr>
          <p:nvPr>
            <p:ph type="dt" sz="half" idx="10"/>
          </p:nvPr>
        </p:nvSpPr>
        <p:spPr/>
        <p:txBody>
          <a:bodyPr/>
          <a:lstStyle/>
          <a:p>
            <a:fld id="{ACAC8F82-6F59-4963-BACA-B43BC2870535}" type="datetimeFigureOut">
              <a:rPr lang="da-DK" smtClean="0">
                <a:solidFill>
                  <a:prstClr val="black">
                    <a:tint val="75000"/>
                  </a:prstClr>
                </a:solidFill>
              </a:rPr>
              <a:pPr/>
              <a:t>13-12-2024</a:t>
            </a:fld>
            <a:endParaRPr lang="da-DK">
              <a:solidFill>
                <a:prstClr val="black">
                  <a:tint val="75000"/>
                </a:prstClr>
              </a:solidFill>
            </a:endParaRPr>
          </a:p>
        </p:txBody>
      </p:sp>
      <p:sp>
        <p:nvSpPr>
          <p:cNvPr id="5" name="Pladsholder til sidefod 4"/>
          <p:cNvSpPr>
            <a:spLocks noGrp="1"/>
          </p:cNvSpPr>
          <p:nvPr>
            <p:ph type="ftr" sz="quarter" idx="11"/>
          </p:nvPr>
        </p:nvSpPr>
        <p:spPr/>
        <p:txBody>
          <a:bodyPr/>
          <a:lstStyle/>
          <a:p>
            <a:endParaRPr lang="da-DK">
              <a:solidFill>
                <a:prstClr val="black">
                  <a:tint val="75000"/>
                </a:prstClr>
              </a:solidFill>
            </a:endParaRPr>
          </a:p>
        </p:txBody>
      </p:sp>
      <p:sp>
        <p:nvSpPr>
          <p:cNvPr id="6" name="Pladsholder til slidenummer 5"/>
          <p:cNvSpPr>
            <a:spLocks noGrp="1"/>
          </p:cNvSpPr>
          <p:nvPr>
            <p:ph type="sldNum" sz="quarter" idx="12"/>
          </p:nvPr>
        </p:nvSpPr>
        <p:spPr/>
        <p:txBody>
          <a:bodyPr/>
          <a:lstStyle/>
          <a:p>
            <a:fld id="{FE877D41-3DED-4635-8989-15EBD2F170AA}" type="slidenum">
              <a:rPr lang="da-DK" smtClean="0">
                <a:solidFill>
                  <a:prstClr val="black">
                    <a:tint val="75000"/>
                  </a:prstClr>
                </a:solidFill>
              </a:rPr>
              <a:pPr/>
              <a:t>‹nr.›</a:t>
            </a:fld>
            <a:endParaRPr lang="da-DK">
              <a:solidFill>
                <a:prstClr val="black">
                  <a:tint val="75000"/>
                </a:prstClr>
              </a:solidFill>
            </a:endParaRPr>
          </a:p>
        </p:txBody>
      </p:sp>
    </p:spTree>
    <p:extLst>
      <p:ext uri="{BB962C8B-B14F-4D97-AF65-F5344CB8AC3E}">
        <p14:creationId xmlns:p14="http://schemas.microsoft.com/office/powerpoint/2010/main" val="36648435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p:cNvSpPr>
            <a:spLocks noGrp="1"/>
          </p:cNvSpPr>
          <p:nvPr>
            <p:ph type="title" orient="vert"/>
          </p:nvPr>
        </p:nvSpPr>
        <p:spPr>
          <a:xfrm>
            <a:off x="8724900" y="365125"/>
            <a:ext cx="2628900" cy="5811838"/>
          </a:xfrm>
        </p:spPr>
        <p:txBody>
          <a:bodyPr vert="eaVert"/>
          <a:lstStyle/>
          <a:p>
            <a:r>
              <a:rPr lang="da-DK"/>
              <a:t>Klik for at redigere i master</a:t>
            </a:r>
          </a:p>
        </p:txBody>
      </p:sp>
      <p:sp>
        <p:nvSpPr>
          <p:cNvPr id="3" name="Pladsholder til lodret titel 2"/>
          <p:cNvSpPr>
            <a:spLocks noGrp="1"/>
          </p:cNvSpPr>
          <p:nvPr>
            <p:ph type="body" orient="vert" idx="1"/>
          </p:nvPr>
        </p:nvSpPr>
        <p:spPr>
          <a:xfrm>
            <a:off x="838200" y="365125"/>
            <a:ext cx="7734300" cy="5811838"/>
          </a:xfrm>
        </p:spPr>
        <p:txBody>
          <a:bodyPr vert="eaVert"/>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p:cNvSpPr>
            <a:spLocks noGrp="1"/>
          </p:cNvSpPr>
          <p:nvPr>
            <p:ph type="dt" sz="half" idx="10"/>
          </p:nvPr>
        </p:nvSpPr>
        <p:spPr/>
        <p:txBody>
          <a:bodyPr/>
          <a:lstStyle/>
          <a:p>
            <a:fld id="{ACAC8F82-6F59-4963-BACA-B43BC2870535}" type="datetimeFigureOut">
              <a:rPr lang="da-DK" smtClean="0">
                <a:solidFill>
                  <a:prstClr val="black">
                    <a:tint val="75000"/>
                  </a:prstClr>
                </a:solidFill>
              </a:rPr>
              <a:pPr/>
              <a:t>13-12-2024</a:t>
            </a:fld>
            <a:endParaRPr lang="da-DK">
              <a:solidFill>
                <a:prstClr val="black">
                  <a:tint val="75000"/>
                </a:prstClr>
              </a:solidFill>
            </a:endParaRPr>
          </a:p>
        </p:txBody>
      </p:sp>
      <p:sp>
        <p:nvSpPr>
          <p:cNvPr id="5" name="Pladsholder til sidefod 4"/>
          <p:cNvSpPr>
            <a:spLocks noGrp="1"/>
          </p:cNvSpPr>
          <p:nvPr>
            <p:ph type="ftr" sz="quarter" idx="11"/>
          </p:nvPr>
        </p:nvSpPr>
        <p:spPr/>
        <p:txBody>
          <a:bodyPr/>
          <a:lstStyle/>
          <a:p>
            <a:endParaRPr lang="da-DK">
              <a:solidFill>
                <a:prstClr val="black">
                  <a:tint val="75000"/>
                </a:prstClr>
              </a:solidFill>
            </a:endParaRPr>
          </a:p>
        </p:txBody>
      </p:sp>
      <p:sp>
        <p:nvSpPr>
          <p:cNvPr id="6" name="Pladsholder til slidenummer 5"/>
          <p:cNvSpPr>
            <a:spLocks noGrp="1"/>
          </p:cNvSpPr>
          <p:nvPr>
            <p:ph type="sldNum" sz="quarter" idx="12"/>
          </p:nvPr>
        </p:nvSpPr>
        <p:spPr/>
        <p:txBody>
          <a:bodyPr/>
          <a:lstStyle/>
          <a:p>
            <a:fld id="{FE877D41-3DED-4635-8989-15EBD2F170AA}" type="slidenum">
              <a:rPr lang="da-DK" smtClean="0">
                <a:solidFill>
                  <a:prstClr val="black">
                    <a:tint val="75000"/>
                  </a:prstClr>
                </a:solidFill>
              </a:rPr>
              <a:pPr/>
              <a:t>‹nr.›</a:t>
            </a:fld>
            <a:endParaRPr lang="da-DK">
              <a:solidFill>
                <a:prstClr val="black">
                  <a:tint val="75000"/>
                </a:prstClr>
              </a:solidFill>
            </a:endParaRPr>
          </a:p>
        </p:txBody>
      </p:sp>
    </p:spTree>
    <p:extLst>
      <p:ext uri="{BB962C8B-B14F-4D97-AF65-F5344CB8AC3E}">
        <p14:creationId xmlns:p14="http://schemas.microsoft.com/office/powerpoint/2010/main" val="260555747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da-DK"/>
              <a:t>Klik for at redigere i master</a:t>
            </a:r>
          </a:p>
        </p:txBody>
      </p:sp>
      <p:sp>
        <p:nvSpPr>
          <p:cNvPr id="3" name="Und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i master</a:t>
            </a:r>
          </a:p>
        </p:txBody>
      </p:sp>
      <p:sp>
        <p:nvSpPr>
          <p:cNvPr id="4" name="Pladsholder til dato 3"/>
          <p:cNvSpPr>
            <a:spLocks noGrp="1"/>
          </p:cNvSpPr>
          <p:nvPr>
            <p:ph type="dt" sz="half" idx="10"/>
          </p:nvPr>
        </p:nvSpPr>
        <p:spPr/>
        <p:txBody>
          <a:bodyPr/>
          <a:lstStyle/>
          <a:p>
            <a:fld id="{ACAC8F82-6F59-4963-BACA-B43BC2870535}" type="datetimeFigureOut">
              <a:rPr lang="da-DK" smtClean="0">
                <a:solidFill>
                  <a:prstClr val="black">
                    <a:tint val="75000"/>
                  </a:prstClr>
                </a:solidFill>
              </a:rPr>
              <a:pPr/>
              <a:t>13-12-2024</a:t>
            </a:fld>
            <a:endParaRPr lang="da-DK">
              <a:solidFill>
                <a:prstClr val="black">
                  <a:tint val="75000"/>
                </a:prstClr>
              </a:solidFill>
            </a:endParaRPr>
          </a:p>
        </p:txBody>
      </p:sp>
      <p:sp>
        <p:nvSpPr>
          <p:cNvPr id="5" name="Pladsholder til sidefod 4"/>
          <p:cNvSpPr>
            <a:spLocks noGrp="1"/>
          </p:cNvSpPr>
          <p:nvPr>
            <p:ph type="ftr" sz="quarter" idx="11"/>
          </p:nvPr>
        </p:nvSpPr>
        <p:spPr/>
        <p:txBody>
          <a:bodyPr/>
          <a:lstStyle/>
          <a:p>
            <a:endParaRPr lang="da-DK">
              <a:solidFill>
                <a:prstClr val="black">
                  <a:tint val="75000"/>
                </a:prstClr>
              </a:solidFill>
            </a:endParaRPr>
          </a:p>
        </p:txBody>
      </p:sp>
      <p:sp>
        <p:nvSpPr>
          <p:cNvPr id="6" name="Pladsholder til slidenummer 5"/>
          <p:cNvSpPr>
            <a:spLocks noGrp="1"/>
          </p:cNvSpPr>
          <p:nvPr>
            <p:ph type="sldNum" sz="quarter" idx="12"/>
          </p:nvPr>
        </p:nvSpPr>
        <p:spPr/>
        <p:txBody>
          <a:bodyPr/>
          <a:lstStyle/>
          <a:p>
            <a:fld id="{FE877D41-3DED-4635-8989-15EBD2F170AA}" type="slidenum">
              <a:rPr lang="da-DK" smtClean="0">
                <a:solidFill>
                  <a:prstClr val="black">
                    <a:tint val="75000"/>
                  </a:prstClr>
                </a:solidFill>
              </a:rPr>
              <a:pPr/>
              <a:t>‹nr.›</a:t>
            </a:fld>
            <a:endParaRPr lang="da-DK">
              <a:solidFill>
                <a:prstClr val="black">
                  <a:tint val="75000"/>
                </a:prstClr>
              </a:solidFill>
            </a:endParaRPr>
          </a:p>
        </p:txBody>
      </p:sp>
    </p:spTree>
    <p:extLst>
      <p:ext uri="{BB962C8B-B14F-4D97-AF65-F5344CB8AC3E}">
        <p14:creationId xmlns:p14="http://schemas.microsoft.com/office/powerpoint/2010/main" val="97633829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
        <p:nvSpPr>
          <p:cNvPr id="3" name="Pladsholder til indhold 2"/>
          <p:cNvSpPr>
            <a:spLocks noGrp="1"/>
          </p:cNvSpPr>
          <p:nvPr>
            <p:ph idx="1"/>
          </p:nvPr>
        </p:nvSpPr>
        <p:spPr/>
        <p:txBody>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p:cNvSpPr>
            <a:spLocks noGrp="1"/>
          </p:cNvSpPr>
          <p:nvPr>
            <p:ph type="dt" sz="half" idx="10"/>
          </p:nvPr>
        </p:nvSpPr>
        <p:spPr/>
        <p:txBody>
          <a:bodyPr/>
          <a:lstStyle/>
          <a:p>
            <a:fld id="{ACAC8F82-6F59-4963-BACA-B43BC2870535}" type="datetimeFigureOut">
              <a:rPr lang="da-DK" smtClean="0">
                <a:solidFill>
                  <a:prstClr val="black">
                    <a:tint val="75000"/>
                  </a:prstClr>
                </a:solidFill>
              </a:rPr>
              <a:pPr/>
              <a:t>13-12-2024</a:t>
            </a:fld>
            <a:endParaRPr lang="da-DK">
              <a:solidFill>
                <a:prstClr val="black">
                  <a:tint val="75000"/>
                </a:prstClr>
              </a:solidFill>
            </a:endParaRPr>
          </a:p>
        </p:txBody>
      </p:sp>
      <p:sp>
        <p:nvSpPr>
          <p:cNvPr id="5" name="Pladsholder til sidefod 4"/>
          <p:cNvSpPr>
            <a:spLocks noGrp="1"/>
          </p:cNvSpPr>
          <p:nvPr>
            <p:ph type="ftr" sz="quarter" idx="11"/>
          </p:nvPr>
        </p:nvSpPr>
        <p:spPr/>
        <p:txBody>
          <a:bodyPr/>
          <a:lstStyle/>
          <a:p>
            <a:endParaRPr lang="da-DK">
              <a:solidFill>
                <a:prstClr val="black">
                  <a:tint val="75000"/>
                </a:prstClr>
              </a:solidFill>
            </a:endParaRPr>
          </a:p>
        </p:txBody>
      </p:sp>
      <p:sp>
        <p:nvSpPr>
          <p:cNvPr id="6" name="Pladsholder til slidenummer 5"/>
          <p:cNvSpPr>
            <a:spLocks noGrp="1"/>
          </p:cNvSpPr>
          <p:nvPr>
            <p:ph type="sldNum" sz="quarter" idx="12"/>
          </p:nvPr>
        </p:nvSpPr>
        <p:spPr/>
        <p:txBody>
          <a:bodyPr/>
          <a:lstStyle/>
          <a:p>
            <a:fld id="{FE877D41-3DED-4635-8989-15EBD2F170AA}" type="slidenum">
              <a:rPr lang="da-DK" smtClean="0">
                <a:solidFill>
                  <a:prstClr val="black">
                    <a:tint val="75000"/>
                  </a:prstClr>
                </a:solidFill>
              </a:rPr>
              <a:pPr/>
              <a:t>‹nr.›</a:t>
            </a:fld>
            <a:endParaRPr lang="da-DK">
              <a:solidFill>
                <a:prstClr val="black">
                  <a:tint val="75000"/>
                </a:prstClr>
              </a:solidFill>
            </a:endParaRPr>
          </a:p>
        </p:txBody>
      </p:sp>
    </p:spTree>
    <p:extLst>
      <p:ext uri="{BB962C8B-B14F-4D97-AF65-F5344CB8AC3E}">
        <p14:creationId xmlns:p14="http://schemas.microsoft.com/office/powerpoint/2010/main" val="227076582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da-DK"/>
              <a:t>Klik for at redigere i master</a:t>
            </a:r>
          </a:p>
        </p:txBody>
      </p:sp>
      <p:sp>
        <p:nvSpPr>
          <p:cNvPr id="3" name="Pladsholder til teks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Klik for at redigere i master</a:t>
            </a:r>
          </a:p>
        </p:txBody>
      </p:sp>
      <p:sp>
        <p:nvSpPr>
          <p:cNvPr id="4" name="Pladsholder til dato 3"/>
          <p:cNvSpPr>
            <a:spLocks noGrp="1"/>
          </p:cNvSpPr>
          <p:nvPr>
            <p:ph type="dt" sz="half" idx="10"/>
          </p:nvPr>
        </p:nvSpPr>
        <p:spPr/>
        <p:txBody>
          <a:bodyPr/>
          <a:lstStyle/>
          <a:p>
            <a:fld id="{ACAC8F82-6F59-4963-BACA-B43BC2870535}" type="datetimeFigureOut">
              <a:rPr lang="da-DK" smtClean="0">
                <a:solidFill>
                  <a:prstClr val="black">
                    <a:tint val="75000"/>
                  </a:prstClr>
                </a:solidFill>
              </a:rPr>
              <a:pPr/>
              <a:t>13-12-2024</a:t>
            </a:fld>
            <a:endParaRPr lang="da-DK">
              <a:solidFill>
                <a:prstClr val="black">
                  <a:tint val="75000"/>
                </a:prstClr>
              </a:solidFill>
            </a:endParaRPr>
          </a:p>
        </p:txBody>
      </p:sp>
      <p:sp>
        <p:nvSpPr>
          <p:cNvPr id="5" name="Pladsholder til sidefod 4"/>
          <p:cNvSpPr>
            <a:spLocks noGrp="1"/>
          </p:cNvSpPr>
          <p:nvPr>
            <p:ph type="ftr" sz="quarter" idx="11"/>
          </p:nvPr>
        </p:nvSpPr>
        <p:spPr/>
        <p:txBody>
          <a:bodyPr/>
          <a:lstStyle/>
          <a:p>
            <a:endParaRPr lang="da-DK">
              <a:solidFill>
                <a:prstClr val="black">
                  <a:tint val="75000"/>
                </a:prstClr>
              </a:solidFill>
            </a:endParaRPr>
          </a:p>
        </p:txBody>
      </p:sp>
      <p:sp>
        <p:nvSpPr>
          <p:cNvPr id="6" name="Pladsholder til slidenummer 5"/>
          <p:cNvSpPr>
            <a:spLocks noGrp="1"/>
          </p:cNvSpPr>
          <p:nvPr>
            <p:ph type="sldNum" sz="quarter" idx="12"/>
          </p:nvPr>
        </p:nvSpPr>
        <p:spPr/>
        <p:txBody>
          <a:bodyPr/>
          <a:lstStyle/>
          <a:p>
            <a:fld id="{FE877D41-3DED-4635-8989-15EBD2F170AA}" type="slidenum">
              <a:rPr lang="da-DK" smtClean="0">
                <a:solidFill>
                  <a:prstClr val="black">
                    <a:tint val="75000"/>
                  </a:prstClr>
                </a:solidFill>
              </a:rPr>
              <a:pPr/>
              <a:t>‹nr.›</a:t>
            </a:fld>
            <a:endParaRPr lang="da-DK">
              <a:solidFill>
                <a:prstClr val="black">
                  <a:tint val="75000"/>
                </a:prstClr>
              </a:solidFill>
            </a:endParaRPr>
          </a:p>
        </p:txBody>
      </p:sp>
    </p:spTree>
    <p:extLst>
      <p:ext uri="{BB962C8B-B14F-4D97-AF65-F5344CB8AC3E}">
        <p14:creationId xmlns:p14="http://schemas.microsoft.com/office/powerpoint/2010/main" val="161005690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
        <p:nvSpPr>
          <p:cNvPr id="3" name="Pladsholder til indhold 2"/>
          <p:cNvSpPr>
            <a:spLocks noGrp="1"/>
          </p:cNvSpPr>
          <p:nvPr>
            <p:ph sz="half" idx="1"/>
          </p:nvPr>
        </p:nvSpPr>
        <p:spPr>
          <a:xfrm>
            <a:off x="838200" y="1825625"/>
            <a:ext cx="5181600" cy="4351338"/>
          </a:xfrm>
        </p:spPr>
        <p:txBody>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p:cNvSpPr>
            <a:spLocks noGrp="1"/>
          </p:cNvSpPr>
          <p:nvPr>
            <p:ph sz="half" idx="2"/>
          </p:nvPr>
        </p:nvSpPr>
        <p:spPr>
          <a:xfrm>
            <a:off x="6172200" y="1825625"/>
            <a:ext cx="5181600" cy="4351338"/>
          </a:xfrm>
        </p:spPr>
        <p:txBody>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p:cNvSpPr>
            <a:spLocks noGrp="1"/>
          </p:cNvSpPr>
          <p:nvPr>
            <p:ph type="dt" sz="half" idx="10"/>
          </p:nvPr>
        </p:nvSpPr>
        <p:spPr/>
        <p:txBody>
          <a:bodyPr/>
          <a:lstStyle/>
          <a:p>
            <a:fld id="{ACAC8F82-6F59-4963-BACA-B43BC2870535}" type="datetimeFigureOut">
              <a:rPr lang="da-DK" smtClean="0">
                <a:solidFill>
                  <a:prstClr val="black">
                    <a:tint val="75000"/>
                  </a:prstClr>
                </a:solidFill>
              </a:rPr>
              <a:pPr/>
              <a:t>13-12-2024</a:t>
            </a:fld>
            <a:endParaRPr lang="da-DK">
              <a:solidFill>
                <a:prstClr val="black">
                  <a:tint val="75000"/>
                </a:prstClr>
              </a:solidFill>
            </a:endParaRPr>
          </a:p>
        </p:txBody>
      </p:sp>
      <p:sp>
        <p:nvSpPr>
          <p:cNvPr id="6" name="Pladsholder til sidefod 5"/>
          <p:cNvSpPr>
            <a:spLocks noGrp="1"/>
          </p:cNvSpPr>
          <p:nvPr>
            <p:ph type="ftr" sz="quarter" idx="11"/>
          </p:nvPr>
        </p:nvSpPr>
        <p:spPr/>
        <p:txBody>
          <a:bodyPr/>
          <a:lstStyle/>
          <a:p>
            <a:endParaRPr lang="da-DK">
              <a:solidFill>
                <a:prstClr val="black">
                  <a:tint val="75000"/>
                </a:prstClr>
              </a:solidFill>
            </a:endParaRPr>
          </a:p>
        </p:txBody>
      </p:sp>
      <p:sp>
        <p:nvSpPr>
          <p:cNvPr id="7" name="Pladsholder til slidenummer 6"/>
          <p:cNvSpPr>
            <a:spLocks noGrp="1"/>
          </p:cNvSpPr>
          <p:nvPr>
            <p:ph type="sldNum" sz="quarter" idx="12"/>
          </p:nvPr>
        </p:nvSpPr>
        <p:spPr/>
        <p:txBody>
          <a:bodyPr/>
          <a:lstStyle/>
          <a:p>
            <a:fld id="{FE877D41-3DED-4635-8989-15EBD2F170AA}" type="slidenum">
              <a:rPr lang="da-DK" smtClean="0">
                <a:solidFill>
                  <a:prstClr val="black">
                    <a:tint val="75000"/>
                  </a:prstClr>
                </a:solidFill>
              </a:rPr>
              <a:pPr/>
              <a:t>‹nr.›</a:t>
            </a:fld>
            <a:endParaRPr lang="da-DK">
              <a:solidFill>
                <a:prstClr val="black">
                  <a:tint val="75000"/>
                </a:prstClr>
              </a:solidFill>
            </a:endParaRPr>
          </a:p>
        </p:txBody>
      </p:sp>
    </p:spTree>
    <p:extLst>
      <p:ext uri="{BB962C8B-B14F-4D97-AF65-F5344CB8AC3E}">
        <p14:creationId xmlns:p14="http://schemas.microsoft.com/office/powerpoint/2010/main" val="60242004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da-DK"/>
              <a:t>Klik for at redigere i master</a:t>
            </a:r>
          </a:p>
        </p:txBody>
      </p:sp>
      <p:sp>
        <p:nvSpPr>
          <p:cNvPr id="3" name="Pladsholder til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i master</a:t>
            </a:r>
          </a:p>
        </p:txBody>
      </p:sp>
      <p:sp>
        <p:nvSpPr>
          <p:cNvPr id="4" name="Pladsholder til indhold 3"/>
          <p:cNvSpPr>
            <a:spLocks noGrp="1"/>
          </p:cNvSpPr>
          <p:nvPr>
            <p:ph sz="half" idx="2"/>
          </p:nvPr>
        </p:nvSpPr>
        <p:spPr>
          <a:xfrm>
            <a:off x="839788" y="2505075"/>
            <a:ext cx="5157787" cy="3684588"/>
          </a:xfrm>
        </p:spPr>
        <p:txBody>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i master</a:t>
            </a:r>
          </a:p>
        </p:txBody>
      </p:sp>
      <p:sp>
        <p:nvSpPr>
          <p:cNvPr id="6" name="Pladsholder til indhold 5"/>
          <p:cNvSpPr>
            <a:spLocks noGrp="1"/>
          </p:cNvSpPr>
          <p:nvPr>
            <p:ph sz="quarter" idx="4"/>
          </p:nvPr>
        </p:nvSpPr>
        <p:spPr>
          <a:xfrm>
            <a:off x="6172200" y="2505075"/>
            <a:ext cx="5183188" cy="3684588"/>
          </a:xfrm>
        </p:spPr>
        <p:txBody>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7" name="Pladsholder til dato 6"/>
          <p:cNvSpPr>
            <a:spLocks noGrp="1"/>
          </p:cNvSpPr>
          <p:nvPr>
            <p:ph type="dt" sz="half" idx="10"/>
          </p:nvPr>
        </p:nvSpPr>
        <p:spPr/>
        <p:txBody>
          <a:bodyPr/>
          <a:lstStyle/>
          <a:p>
            <a:fld id="{ACAC8F82-6F59-4963-BACA-B43BC2870535}" type="datetimeFigureOut">
              <a:rPr lang="da-DK" smtClean="0">
                <a:solidFill>
                  <a:prstClr val="black">
                    <a:tint val="75000"/>
                  </a:prstClr>
                </a:solidFill>
              </a:rPr>
              <a:pPr/>
              <a:t>13-12-2024</a:t>
            </a:fld>
            <a:endParaRPr lang="da-DK">
              <a:solidFill>
                <a:prstClr val="black">
                  <a:tint val="75000"/>
                </a:prstClr>
              </a:solidFill>
            </a:endParaRPr>
          </a:p>
        </p:txBody>
      </p:sp>
      <p:sp>
        <p:nvSpPr>
          <p:cNvPr id="8" name="Pladsholder til sidefod 7"/>
          <p:cNvSpPr>
            <a:spLocks noGrp="1"/>
          </p:cNvSpPr>
          <p:nvPr>
            <p:ph type="ftr" sz="quarter" idx="11"/>
          </p:nvPr>
        </p:nvSpPr>
        <p:spPr/>
        <p:txBody>
          <a:bodyPr/>
          <a:lstStyle/>
          <a:p>
            <a:endParaRPr lang="da-DK">
              <a:solidFill>
                <a:prstClr val="black">
                  <a:tint val="75000"/>
                </a:prstClr>
              </a:solidFill>
            </a:endParaRPr>
          </a:p>
        </p:txBody>
      </p:sp>
      <p:sp>
        <p:nvSpPr>
          <p:cNvPr id="9" name="Pladsholder til slidenummer 8"/>
          <p:cNvSpPr>
            <a:spLocks noGrp="1"/>
          </p:cNvSpPr>
          <p:nvPr>
            <p:ph type="sldNum" sz="quarter" idx="12"/>
          </p:nvPr>
        </p:nvSpPr>
        <p:spPr/>
        <p:txBody>
          <a:bodyPr/>
          <a:lstStyle/>
          <a:p>
            <a:fld id="{FE877D41-3DED-4635-8989-15EBD2F170AA}" type="slidenum">
              <a:rPr lang="da-DK" smtClean="0">
                <a:solidFill>
                  <a:prstClr val="black">
                    <a:tint val="75000"/>
                  </a:prstClr>
                </a:solidFill>
              </a:rPr>
              <a:pPr/>
              <a:t>‹nr.›</a:t>
            </a:fld>
            <a:endParaRPr lang="da-DK">
              <a:solidFill>
                <a:prstClr val="black">
                  <a:tint val="75000"/>
                </a:prstClr>
              </a:solidFill>
            </a:endParaRPr>
          </a:p>
        </p:txBody>
      </p:sp>
    </p:spTree>
    <p:extLst>
      <p:ext uri="{BB962C8B-B14F-4D97-AF65-F5344CB8AC3E}">
        <p14:creationId xmlns:p14="http://schemas.microsoft.com/office/powerpoint/2010/main" val="424845102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
        <p:nvSpPr>
          <p:cNvPr id="3" name="Pladsholder til dato 2"/>
          <p:cNvSpPr>
            <a:spLocks noGrp="1"/>
          </p:cNvSpPr>
          <p:nvPr>
            <p:ph type="dt" sz="half" idx="10"/>
          </p:nvPr>
        </p:nvSpPr>
        <p:spPr/>
        <p:txBody>
          <a:bodyPr/>
          <a:lstStyle/>
          <a:p>
            <a:fld id="{ACAC8F82-6F59-4963-BACA-B43BC2870535}" type="datetimeFigureOut">
              <a:rPr lang="da-DK" smtClean="0">
                <a:solidFill>
                  <a:prstClr val="black">
                    <a:tint val="75000"/>
                  </a:prstClr>
                </a:solidFill>
              </a:rPr>
              <a:pPr/>
              <a:t>13-12-2024</a:t>
            </a:fld>
            <a:endParaRPr lang="da-DK">
              <a:solidFill>
                <a:prstClr val="black">
                  <a:tint val="75000"/>
                </a:prstClr>
              </a:solidFill>
            </a:endParaRPr>
          </a:p>
        </p:txBody>
      </p:sp>
      <p:sp>
        <p:nvSpPr>
          <p:cNvPr id="4" name="Pladsholder til sidefod 3"/>
          <p:cNvSpPr>
            <a:spLocks noGrp="1"/>
          </p:cNvSpPr>
          <p:nvPr>
            <p:ph type="ftr" sz="quarter" idx="11"/>
          </p:nvPr>
        </p:nvSpPr>
        <p:spPr/>
        <p:txBody>
          <a:bodyPr/>
          <a:lstStyle/>
          <a:p>
            <a:endParaRPr lang="da-DK">
              <a:solidFill>
                <a:prstClr val="black">
                  <a:tint val="75000"/>
                </a:prstClr>
              </a:solidFill>
            </a:endParaRPr>
          </a:p>
        </p:txBody>
      </p:sp>
      <p:sp>
        <p:nvSpPr>
          <p:cNvPr id="5" name="Pladsholder til slidenummer 4"/>
          <p:cNvSpPr>
            <a:spLocks noGrp="1"/>
          </p:cNvSpPr>
          <p:nvPr>
            <p:ph type="sldNum" sz="quarter" idx="12"/>
          </p:nvPr>
        </p:nvSpPr>
        <p:spPr/>
        <p:txBody>
          <a:bodyPr/>
          <a:lstStyle/>
          <a:p>
            <a:fld id="{FE877D41-3DED-4635-8989-15EBD2F170AA}" type="slidenum">
              <a:rPr lang="da-DK" smtClean="0">
                <a:solidFill>
                  <a:prstClr val="black">
                    <a:tint val="75000"/>
                  </a:prstClr>
                </a:solidFill>
              </a:rPr>
              <a:pPr/>
              <a:t>‹nr.›</a:t>
            </a:fld>
            <a:endParaRPr lang="da-DK">
              <a:solidFill>
                <a:prstClr val="black">
                  <a:tint val="75000"/>
                </a:prstClr>
              </a:solidFill>
            </a:endParaRPr>
          </a:p>
        </p:txBody>
      </p:sp>
    </p:spTree>
    <p:extLst>
      <p:ext uri="{BB962C8B-B14F-4D97-AF65-F5344CB8AC3E}">
        <p14:creationId xmlns:p14="http://schemas.microsoft.com/office/powerpoint/2010/main" val="291598428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fld id="{ACAC8F82-6F59-4963-BACA-B43BC2870535}" type="datetimeFigureOut">
              <a:rPr lang="da-DK" smtClean="0">
                <a:solidFill>
                  <a:prstClr val="black">
                    <a:tint val="75000"/>
                  </a:prstClr>
                </a:solidFill>
              </a:rPr>
              <a:pPr/>
              <a:t>13-12-2024</a:t>
            </a:fld>
            <a:endParaRPr lang="da-DK">
              <a:solidFill>
                <a:prstClr val="black">
                  <a:tint val="75000"/>
                </a:prstClr>
              </a:solidFill>
            </a:endParaRPr>
          </a:p>
        </p:txBody>
      </p:sp>
      <p:sp>
        <p:nvSpPr>
          <p:cNvPr id="3" name="Pladsholder til sidefod 2"/>
          <p:cNvSpPr>
            <a:spLocks noGrp="1"/>
          </p:cNvSpPr>
          <p:nvPr>
            <p:ph type="ftr" sz="quarter" idx="11"/>
          </p:nvPr>
        </p:nvSpPr>
        <p:spPr/>
        <p:txBody>
          <a:bodyPr/>
          <a:lstStyle/>
          <a:p>
            <a:endParaRPr lang="da-DK">
              <a:solidFill>
                <a:prstClr val="black">
                  <a:tint val="75000"/>
                </a:prstClr>
              </a:solidFill>
            </a:endParaRPr>
          </a:p>
        </p:txBody>
      </p:sp>
      <p:sp>
        <p:nvSpPr>
          <p:cNvPr id="4" name="Pladsholder til slidenummer 3"/>
          <p:cNvSpPr>
            <a:spLocks noGrp="1"/>
          </p:cNvSpPr>
          <p:nvPr>
            <p:ph type="sldNum" sz="quarter" idx="12"/>
          </p:nvPr>
        </p:nvSpPr>
        <p:spPr/>
        <p:txBody>
          <a:bodyPr/>
          <a:lstStyle/>
          <a:p>
            <a:fld id="{FE877D41-3DED-4635-8989-15EBD2F170AA}" type="slidenum">
              <a:rPr lang="da-DK" smtClean="0">
                <a:solidFill>
                  <a:prstClr val="black">
                    <a:tint val="75000"/>
                  </a:prstClr>
                </a:solidFill>
              </a:rPr>
              <a:pPr/>
              <a:t>‹nr.›</a:t>
            </a:fld>
            <a:endParaRPr lang="da-DK">
              <a:solidFill>
                <a:prstClr val="black">
                  <a:tint val="75000"/>
                </a:prstClr>
              </a:solidFill>
            </a:endParaRPr>
          </a:p>
        </p:txBody>
      </p:sp>
    </p:spTree>
    <p:extLst>
      <p:ext uri="{BB962C8B-B14F-4D97-AF65-F5344CB8AC3E}">
        <p14:creationId xmlns:p14="http://schemas.microsoft.com/office/powerpoint/2010/main" val="20233715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da-DK"/>
              <a:t>Klik for at redigere i master</a:t>
            </a:r>
          </a:p>
        </p:txBody>
      </p:sp>
      <p:sp>
        <p:nvSpPr>
          <p:cNvPr id="3" name="Pladsholder til teks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Klik for at redigere i master</a:t>
            </a:r>
          </a:p>
        </p:txBody>
      </p:sp>
      <p:sp>
        <p:nvSpPr>
          <p:cNvPr id="4" name="Pladsholder til dato 3"/>
          <p:cNvSpPr>
            <a:spLocks noGrp="1"/>
          </p:cNvSpPr>
          <p:nvPr>
            <p:ph type="dt" sz="half" idx="10"/>
          </p:nvPr>
        </p:nvSpPr>
        <p:spPr/>
        <p:txBody>
          <a:bodyPr/>
          <a:lstStyle/>
          <a:p>
            <a:fld id="{D8398118-E573-491D-A3C0-5DAE60C568D1}" type="datetimeFigureOut">
              <a:rPr lang="da-DK" smtClean="0"/>
              <a:t>13-12-2024</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slidenummer 5"/>
          <p:cNvSpPr>
            <a:spLocks noGrp="1"/>
          </p:cNvSpPr>
          <p:nvPr>
            <p:ph type="sldNum" sz="quarter" idx="12"/>
          </p:nvPr>
        </p:nvSpPr>
        <p:spPr/>
        <p:txBody>
          <a:bodyPr/>
          <a:lstStyle/>
          <a:p>
            <a:fld id="{9DA490D3-BBB4-4AD1-9ED0-C44F79D38569}" type="slidenum">
              <a:rPr lang="da-DK" smtClean="0"/>
              <a:t>‹nr.›</a:t>
            </a:fld>
            <a:endParaRPr lang="da-DK"/>
          </a:p>
        </p:txBody>
      </p:sp>
    </p:spTree>
    <p:extLst>
      <p:ext uri="{BB962C8B-B14F-4D97-AF65-F5344CB8AC3E}">
        <p14:creationId xmlns:p14="http://schemas.microsoft.com/office/powerpoint/2010/main" val="82227853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a-DK"/>
              <a:t>Klik for at redigere i master</a:t>
            </a:r>
          </a:p>
        </p:txBody>
      </p:sp>
      <p:sp>
        <p:nvSpPr>
          <p:cNvPr id="3" name="Pladsholder til indhol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4" name="Pladsholder til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i master</a:t>
            </a:r>
          </a:p>
        </p:txBody>
      </p:sp>
      <p:sp>
        <p:nvSpPr>
          <p:cNvPr id="5" name="Pladsholder til dato 4"/>
          <p:cNvSpPr>
            <a:spLocks noGrp="1"/>
          </p:cNvSpPr>
          <p:nvPr>
            <p:ph type="dt" sz="half" idx="10"/>
          </p:nvPr>
        </p:nvSpPr>
        <p:spPr/>
        <p:txBody>
          <a:bodyPr/>
          <a:lstStyle/>
          <a:p>
            <a:fld id="{ACAC8F82-6F59-4963-BACA-B43BC2870535}" type="datetimeFigureOut">
              <a:rPr lang="da-DK" smtClean="0">
                <a:solidFill>
                  <a:prstClr val="black">
                    <a:tint val="75000"/>
                  </a:prstClr>
                </a:solidFill>
              </a:rPr>
              <a:pPr/>
              <a:t>13-12-2024</a:t>
            </a:fld>
            <a:endParaRPr lang="da-DK">
              <a:solidFill>
                <a:prstClr val="black">
                  <a:tint val="75000"/>
                </a:prstClr>
              </a:solidFill>
            </a:endParaRPr>
          </a:p>
        </p:txBody>
      </p:sp>
      <p:sp>
        <p:nvSpPr>
          <p:cNvPr id="6" name="Pladsholder til sidefod 5"/>
          <p:cNvSpPr>
            <a:spLocks noGrp="1"/>
          </p:cNvSpPr>
          <p:nvPr>
            <p:ph type="ftr" sz="quarter" idx="11"/>
          </p:nvPr>
        </p:nvSpPr>
        <p:spPr/>
        <p:txBody>
          <a:bodyPr/>
          <a:lstStyle/>
          <a:p>
            <a:endParaRPr lang="da-DK">
              <a:solidFill>
                <a:prstClr val="black">
                  <a:tint val="75000"/>
                </a:prstClr>
              </a:solidFill>
            </a:endParaRPr>
          </a:p>
        </p:txBody>
      </p:sp>
      <p:sp>
        <p:nvSpPr>
          <p:cNvPr id="7" name="Pladsholder til slidenummer 6"/>
          <p:cNvSpPr>
            <a:spLocks noGrp="1"/>
          </p:cNvSpPr>
          <p:nvPr>
            <p:ph type="sldNum" sz="quarter" idx="12"/>
          </p:nvPr>
        </p:nvSpPr>
        <p:spPr/>
        <p:txBody>
          <a:bodyPr/>
          <a:lstStyle/>
          <a:p>
            <a:fld id="{FE877D41-3DED-4635-8989-15EBD2F170AA}" type="slidenum">
              <a:rPr lang="da-DK" smtClean="0">
                <a:solidFill>
                  <a:prstClr val="black">
                    <a:tint val="75000"/>
                  </a:prstClr>
                </a:solidFill>
              </a:rPr>
              <a:pPr/>
              <a:t>‹nr.›</a:t>
            </a:fld>
            <a:endParaRPr lang="da-DK">
              <a:solidFill>
                <a:prstClr val="black">
                  <a:tint val="75000"/>
                </a:prstClr>
              </a:solidFill>
            </a:endParaRPr>
          </a:p>
        </p:txBody>
      </p:sp>
    </p:spTree>
    <p:extLst>
      <p:ext uri="{BB962C8B-B14F-4D97-AF65-F5344CB8AC3E}">
        <p14:creationId xmlns:p14="http://schemas.microsoft.com/office/powerpoint/2010/main" val="173769292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a-DK"/>
              <a:t>Klik for at redigere i master</a:t>
            </a:r>
          </a:p>
        </p:txBody>
      </p:sp>
      <p:sp>
        <p:nvSpPr>
          <p:cNvPr id="3" name="Pladsholder til billed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4" name="Pladsholder til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i master</a:t>
            </a:r>
          </a:p>
        </p:txBody>
      </p:sp>
      <p:sp>
        <p:nvSpPr>
          <p:cNvPr id="5" name="Pladsholder til dato 4"/>
          <p:cNvSpPr>
            <a:spLocks noGrp="1"/>
          </p:cNvSpPr>
          <p:nvPr>
            <p:ph type="dt" sz="half" idx="10"/>
          </p:nvPr>
        </p:nvSpPr>
        <p:spPr/>
        <p:txBody>
          <a:bodyPr/>
          <a:lstStyle/>
          <a:p>
            <a:fld id="{ACAC8F82-6F59-4963-BACA-B43BC2870535}" type="datetimeFigureOut">
              <a:rPr lang="da-DK" smtClean="0">
                <a:solidFill>
                  <a:prstClr val="black">
                    <a:tint val="75000"/>
                  </a:prstClr>
                </a:solidFill>
              </a:rPr>
              <a:pPr/>
              <a:t>13-12-2024</a:t>
            </a:fld>
            <a:endParaRPr lang="da-DK">
              <a:solidFill>
                <a:prstClr val="black">
                  <a:tint val="75000"/>
                </a:prstClr>
              </a:solidFill>
            </a:endParaRPr>
          </a:p>
        </p:txBody>
      </p:sp>
      <p:sp>
        <p:nvSpPr>
          <p:cNvPr id="6" name="Pladsholder til sidefod 5"/>
          <p:cNvSpPr>
            <a:spLocks noGrp="1"/>
          </p:cNvSpPr>
          <p:nvPr>
            <p:ph type="ftr" sz="quarter" idx="11"/>
          </p:nvPr>
        </p:nvSpPr>
        <p:spPr/>
        <p:txBody>
          <a:bodyPr/>
          <a:lstStyle/>
          <a:p>
            <a:endParaRPr lang="da-DK">
              <a:solidFill>
                <a:prstClr val="black">
                  <a:tint val="75000"/>
                </a:prstClr>
              </a:solidFill>
            </a:endParaRPr>
          </a:p>
        </p:txBody>
      </p:sp>
      <p:sp>
        <p:nvSpPr>
          <p:cNvPr id="7" name="Pladsholder til slidenummer 6"/>
          <p:cNvSpPr>
            <a:spLocks noGrp="1"/>
          </p:cNvSpPr>
          <p:nvPr>
            <p:ph type="sldNum" sz="quarter" idx="12"/>
          </p:nvPr>
        </p:nvSpPr>
        <p:spPr/>
        <p:txBody>
          <a:bodyPr/>
          <a:lstStyle/>
          <a:p>
            <a:fld id="{FE877D41-3DED-4635-8989-15EBD2F170AA}" type="slidenum">
              <a:rPr lang="da-DK" smtClean="0">
                <a:solidFill>
                  <a:prstClr val="black">
                    <a:tint val="75000"/>
                  </a:prstClr>
                </a:solidFill>
              </a:rPr>
              <a:pPr/>
              <a:t>‹nr.›</a:t>
            </a:fld>
            <a:endParaRPr lang="da-DK">
              <a:solidFill>
                <a:prstClr val="black">
                  <a:tint val="75000"/>
                </a:prstClr>
              </a:solidFill>
            </a:endParaRPr>
          </a:p>
        </p:txBody>
      </p:sp>
    </p:spTree>
    <p:extLst>
      <p:ext uri="{BB962C8B-B14F-4D97-AF65-F5344CB8AC3E}">
        <p14:creationId xmlns:p14="http://schemas.microsoft.com/office/powerpoint/2010/main" val="348808668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
        <p:nvSpPr>
          <p:cNvPr id="3" name="Pladsholder til lodret titel 2"/>
          <p:cNvSpPr>
            <a:spLocks noGrp="1"/>
          </p:cNvSpPr>
          <p:nvPr>
            <p:ph type="body" orient="vert" idx="1"/>
          </p:nvPr>
        </p:nvSpPr>
        <p:spPr/>
        <p:txBody>
          <a:bodyPr vert="eaVert"/>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p:cNvSpPr>
            <a:spLocks noGrp="1"/>
          </p:cNvSpPr>
          <p:nvPr>
            <p:ph type="dt" sz="half" idx="10"/>
          </p:nvPr>
        </p:nvSpPr>
        <p:spPr/>
        <p:txBody>
          <a:bodyPr/>
          <a:lstStyle/>
          <a:p>
            <a:fld id="{ACAC8F82-6F59-4963-BACA-B43BC2870535}" type="datetimeFigureOut">
              <a:rPr lang="da-DK" smtClean="0">
                <a:solidFill>
                  <a:prstClr val="black">
                    <a:tint val="75000"/>
                  </a:prstClr>
                </a:solidFill>
              </a:rPr>
              <a:pPr/>
              <a:t>13-12-2024</a:t>
            </a:fld>
            <a:endParaRPr lang="da-DK">
              <a:solidFill>
                <a:prstClr val="black">
                  <a:tint val="75000"/>
                </a:prstClr>
              </a:solidFill>
            </a:endParaRPr>
          </a:p>
        </p:txBody>
      </p:sp>
      <p:sp>
        <p:nvSpPr>
          <p:cNvPr id="5" name="Pladsholder til sidefod 4"/>
          <p:cNvSpPr>
            <a:spLocks noGrp="1"/>
          </p:cNvSpPr>
          <p:nvPr>
            <p:ph type="ftr" sz="quarter" idx="11"/>
          </p:nvPr>
        </p:nvSpPr>
        <p:spPr/>
        <p:txBody>
          <a:bodyPr/>
          <a:lstStyle/>
          <a:p>
            <a:endParaRPr lang="da-DK">
              <a:solidFill>
                <a:prstClr val="black">
                  <a:tint val="75000"/>
                </a:prstClr>
              </a:solidFill>
            </a:endParaRPr>
          </a:p>
        </p:txBody>
      </p:sp>
      <p:sp>
        <p:nvSpPr>
          <p:cNvPr id="6" name="Pladsholder til slidenummer 5"/>
          <p:cNvSpPr>
            <a:spLocks noGrp="1"/>
          </p:cNvSpPr>
          <p:nvPr>
            <p:ph type="sldNum" sz="quarter" idx="12"/>
          </p:nvPr>
        </p:nvSpPr>
        <p:spPr/>
        <p:txBody>
          <a:bodyPr/>
          <a:lstStyle/>
          <a:p>
            <a:fld id="{FE877D41-3DED-4635-8989-15EBD2F170AA}" type="slidenum">
              <a:rPr lang="da-DK" smtClean="0">
                <a:solidFill>
                  <a:prstClr val="black">
                    <a:tint val="75000"/>
                  </a:prstClr>
                </a:solidFill>
              </a:rPr>
              <a:pPr/>
              <a:t>‹nr.›</a:t>
            </a:fld>
            <a:endParaRPr lang="da-DK">
              <a:solidFill>
                <a:prstClr val="black">
                  <a:tint val="75000"/>
                </a:prstClr>
              </a:solidFill>
            </a:endParaRPr>
          </a:p>
        </p:txBody>
      </p:sp>
    </p:spTree>
    <p:extLst>
      <p:ext uri="{BB962C8B-B14F-4D97-AF65-F5344CB8AC3E}">
        <p14:creationId xmlns:p14="http://schemas.microsoft.com/office/powerpoint/2010/main" val="105564160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p:cNvSpPr>
            <a:spLocks noGrp="1"/>
          </p:cNvSpPr>
          <p:nvPr>
            <p:ph type="title" orient="vert"/>
          </p:nvPr>
        </p:nvSpPr>
        <p:spPr>
          <a:xfrm>
            <a:off x="8724900" y="365125"/>
            <a:ext cx="2628900" cy="5811838"/>
          </a:xfrm>
        </p:spPr>
        <p:txBody>
          <a:bodyPr vert="eaVert"/>
          <a:lstStyle/>
          <a:p>
            <a:r>
              <a:rPr lang="da-DK"/>
              <a:t>Klik for at redigere i master</a:t>
            </a:r>
          </a:p>
        </p:txBody>
      </p:sp>
      <p:sp>
        <p:nvSpPr>
          <p:cNvPr id="3" name="Pladsholder til lodret titel 2"/>
          <p:cNvSpPr>
            <a:spLocks noGrp="1"/>
          </p:cNvSpPr>
          <p:nvPr>
            <p:ph type="body" orient="vert" idx="1"/>
          </p:nvPr>
        </p:nvSpPr>
        <p:spPr>
          <a:xfrm>
            <a:off x="838200" y="365125"/>
            <a:ext cx="7734300" cy="5811838"/>
          </a:xfrm>
        </p:spPr>
        <p:txBody>
          <a:bodyPr vert="eaVert"/>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p:cNvSpPr>
            <a:spLocks noGrp="1"/>
          </p:cNvSpPr>
          <p:nvPr>
            <p:ph type="dt" sz="half" idx="10"/>
          </p:nvPr>
        </p:nvSpPr>
        <p:spPr/>
        <p:txBody>
          <a:bodyPr/>
          <a:lstStyle/>
          <a:p>
            <a:fld id="{ACAC8F82-6F59-4963-BACA-B43BC2870535}" type="datetimeFigureOut">
              <a:rPr lang="da-DK" smtClean="0">
                <a:solidFill>
                  <a:prstClr val="black">
                    <a:tint val="75000"/>
                  </a:prstClr>
                </a:solidFill>
              </a:rPr>
              <a:pPr/>
              <a:t>13-12-2024</a:t>
            </a:fld>
            <a:endParaRPr lang="da-DK">
              <a:solidFill>
                <a:prstClr val="black">
                  <a:tint val="75000"/>
                </a:prstClr>
              </a:solidFill>
            </a:endParaRPr>
          </a:p>
        </p:txBody>
      </p:sp>
      <p:sp>
        <p:nvSpPr>
          <p:cNvPr id="5" name="Pladsholder til sidefod 4"/>
          <p:cNvSpPr>
            <a:spLocks noGrp="1"/>
          </p:cNvSpPr>
          <p:nvPr>
            <p:ph type="ftr" sz="quarter" idx="11"/>
          </p:nvPr>
        </p:nvSpPr>
        <p:spPr/>
        <p:txBody>
          <a:bodyPr/>
          <a:lstStyle/>
          <a:p>
            <a:endParaRPr lang="da-DK">
              <a:solidFill>
                <a:prstClr val="black">
                  <a:tint val="75000"/>
                </a:prstClr>
              </a:solidFill>
            </a:endParaRPr>
          </a:p>
        </p:txBody>
      </p:sp>
      <p:sp>
        <p:nvSpPr>
          <p:cNvPr id="6" name="Pladsholder til slidenummer 5"/>
          <p:cNvSpPr>
            <a:spLocks noGrp="1"/>
          </p:cNvSpPr>
          <p:nvPr>
            <p:ph type="sldNum" sz="quarter" idx="12"/>
          </p:nvPr>
        </p:nvSpPr>
        <p:spPr/>
        <p:txBody>
          <a:bodyPr/>
          <a:lstStyle/>
          <a:p>
            <a:fld id="{FE877D41-3DED-4635-8989-15EBD2F170AA}" type="slidenum">
              <a:rPr lang="da-DK" smtClean="0">
                <a:solidFill>
                  <a:prstClr val="black">
                    <a:tint val="75000"/>
                  </a:prstClr>
                </a:solidFill>
              </a:rPr>
              <a:pPr/>
              <a:t>‹nr.›</a:t>
            </a:fld>
            <a:endParaRPr lang="da-DK">
              <a:solidFill>
                <a:prstClr val="black">
                  <a:tint val="75000"/>
                </a:prstClr>
              </a:solidFill>
            </a:endParaRPr>
          </a:p>
        </p:txBody>
      </p:sp>
    </p:spTree>
    <p:extLst>
      <p:ext uri="{BB962C8B-B14F-4D97-AF65-F5344CB8AC3E}">
        <p14:creationId xmlns:p14="http://schemas.microsoft.com/office/powerpoint/2010/main" val="6897938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
        <p:nvSpPr>
          <p:cNvPr id="3" name="Pladsholder til indhold 2"/>
          <p:cNvSpPr>
            <a:spLocks noGrp="1"/>
          </p:cNvSpPr>
          <p:nvPr>
            <p:ph sz="half" idx="1"/>
          </p:nvPr>
        </p:nvSpPr>
        <p:spPr>
          <a:xfrm>
            <a:off x="838200" y="1825625"/>
            <a:ext cx="5181600" cy="4351338"/>
          </a:xfrm>
        </p:spPr>
        <p:txBody>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p:cNvSpPr>
            <a:spLocks noGrp="1"/>
          </p:cNvSpPr>
          <p:nvPr>
            <p:ph sz="half" idx="2"/>
          </p:nvPr>
        </p:nvSpPr>
        <p:spPr>
          <a:xfrm>
            <a:off x="6172200" y="1825625"/>
            <a:ext cx="5181600" cy="4351338"/>
          </a:xfrm>
        </p:spPr>
        <p:txBody>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p:cNvSpPr>
            <a:spLocks noGrp="1"/>
          </p:cNvSpPr>
          <p:nvPr>
            <p:ph type="dt" sz="half" idx="10"/>
          </p:nvPr>
        </p:nvSpPr>
        <p:spPr/>
        <p:txBody>
          <a:bodyPr/>
          <a:lstStyle/>
          <a:p>
            <a:fld id="{D8398118-E573-491D-A3C0-5DAE60C568D1}" type="datetimeFigureOut">
              <a:rPr lang="da-DK" smtClean="0"/>
              <a:t>13-12-2024</a:t>
            </a:fld>
            <a:endParaRPr lang="da-DK"/>
          </a:p>
        </p:txBody>
      </p:sp>
      <p:sp>
        <p:nvSpPr>
          <p:cNvPr id="6" name="Pladsholder til sidefod 5"/>
          <p:cNvSpPr>
            <a:spLocks noGrp="1"/>
          </p:cNvSpPr>
          <p:nvPr>
            <p:ph type="ftr" sz="quarter" idx="11"/>
          </p:nvPr>
        </p:nvSpPr>
        <p:spPr/>
        <p:txBody>
          <a:bodyPr/>
          <a:lstStyle/>
          <a:p>
            <a:endParaRPr lang="da-DK"/>
          </a:p>
        </p:txBody>
      </p:sp>
      <p:sp>
        <p:nvSpPr>
          <p:cNvPr id="7" name="Pladsholder til slidenummer 6"/>
          <p:cNvSpPr>
            <a:spLocks noGrp="1"/>
          </p:cNvSpPr>
          <p:nvPr>
            <p:ph type="sldNum" sz="quarter" idx="12"/>
          </p:nvPr>
        </p:nvSpPr>
        <p:spPr/>
        <p:txBody>
          <a:bodyPr/>
          <a:lstStyle/>
          <a:p>
            <a:fld id="{9DA490D3-BBB4-4AD1-9ED0-C44F79D38569}" type="slidenum">
              <a:rPr lang="da-DK" smtClean="0"/>
              <a:t>‹nr.›</a:t>
            </a:fld>
            <a:endParaRPr lang="da-DK"/>
          </a:p>
        </p:txBody>
      </p:sp>
    </p:spTree>
    <p:extLst>
      <p:ext uri="{BB962C8B-B14F-4D97-AF65-F5344CB8AC3E}">
        <p14:creationId xmlns:p14="http://schemas.microsoft.com/office/powerpoint/2010/main" val="4251128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da-DK"/>
              <a:t>Klik for at redigere i master</a:t>
            </a:r>
          </a:p>
        </p:txBody>
      </p:sp>
      <p:sp>
        <p:nvSpPr>
          <p:cNvPr id="3" name="Pladsholder til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i master</a:t>
            </a:r>
          </a:p>
        </p:txBody>
      </p:sp>
      <p:sp>
        <p:nvSpPr>
          <p:cNvPr id="4" name="Pladsholder til indhold 3"/>
          <p:cNvSpPr>
            <a:spLocks noGrp="1"/>
          </p:cNvSpPr>
          <p:nvPr>
            <p:ph sz="half" idx="2"/>
          </p:nvPr>
        </p:nvSpPr>
        <p:spPr>
          <a:xfrm>
            <a:off x="839788" y="2505075"/>
            <a:ext cx="5157787" cy="3684588"/>
          </a:xfrm>
        </p:spPr>
        <p:txBody>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i master</a:t>
            </a:r>
          </a:p>
        </p:txBody>
      </p:sp>
      <p:sp>
        <p:nvSpPr>
          <p:cNvPr id="6" name="Pladsholder til indhold 5"/>
          <p:cNvSpPr>
            <a:spLocks noGrp="1"/>
          </p:cNvSpPr>
          <p:nvPr>
            <p:ph sz="quarter" idx="4"/>
          </p:nvPr>
        </p:nvSpPr>
        <p:spPr>
          <a:xfrm>
            <a:off x="6172200" y="2505075"/>
            <a:ext cx="5183188" cy="3684588"/>
          </a:xfrm>
        </p:spPr>
        <p:txBody>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7" name="Pladsholder til dato 6"/>
          <p:cNvSpPr>
            <a:spLocks noGrp="1"/>
          </p:cNvSpPr>
          <p:nvPr>
            <p:ph type="dt" sz="half" idx="10"/>
          </p:nvPr>
        </p:nvSpPr>
        <p:spPr/>
        <p:txBody>
          <a:bodyPr/>
          <a:lstStyle/>
          <a:p>
            <a:fld id="{D8398118-E573-491D-A3C0-5DAE60C568D1}" type="datetimeFigureOut">
              <a:rPr lang="da-DK" smtClean="0"/>
              <a:t>13-12-2024</a:t>
            </a:fld>
            <a:endParaRPr lang="da-DK"/>
          </a:p>
        </p:txBody>
      </p:sp>
      <p:sp>
        <p:nvSpPr>
          <p:cNvPr id="8" name="Pladsholder til sidefod 7"/>
          <p:cNvSpPr>
            <a:spLocks noGrp="1"/>
          </p:cNvSpPr>
          <p:nvPr>
            <p:ph type="ftr" sz="quarter" idx="11"/>
          </p:nvPr>
        </p:nvSpPr>
        <p:spPr/>
        <p:txBody>
          <a:bodyPr/>
          <a:lstStyle/>
          <a:p>
            <a:endParaRPr lang="da-DK"/>
          </a:p>
        </p:txBody>
      </p:sp>
      <p:sp>
        <p:nvSpPr>
          <p:cNvPr id="9" name="Pladsholder til slidenummer 8"/>
          <p:cNvSpPr>
            <a:spLocks noGrp="1"/>
          </p:cNvSpPr>
          <p:nvPr>
            <p:ph type="sldNum" sz="quarter" idx="12"/>
          </p:nvPr>
        </p:nvSpPr>
        <p:spPr/>
        <p:txBody>
          <a:bodyPr/>
          <a:lstStyle/>
          <a:p>
            <a:fld id="{9DA490D3-BBB4-4AD1-9ED0-C44F79D38569}" type="slidenum">
              <a:rPr lang="da-DK" smtClean="0"/>
              <a:t>‹nr.›</a:t>
            </a:fld>
            <a:endParaRPr lang="da-DK"/>
          </a:p>
        </p:txBody>
      </p:sp>
    </p:spTree>
    <p:extLst>
      <p:ext uri="{BB962C8B-B14F-4D97-AF65-F5344CB8AC3E}">
        <p14:creationId xmlns:p14="http://schemas.microsoft.com/office/powerpoint/2010/main" val="37716927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
        <p:nvSpPr>
          <p:cNvPr id="3" name="Pladsholder til dato 2"/>
          <p:cNvSpPr>
            <a:spLocks noGrp="1"/>
          </p:cNvSpPr>
          <p:nvPr>
            <p:ph type="dt" sz="half" idx="10"/>
          </p:nvPr>
        </p:nvSpPr>
        <p:spPr/>
        <p:txBody>
          <a:bodyPr/>
          <a:lstStyle/>
          <a:p>
            <a:fld id="{D8398118-E573-491D-A3C0-5DAE60C568D1}" type="datetimeFigureOut">
              <a:rPr lang="da-DK" smtClean="0"/>
              <a:t>13-12-2024</a:t>
            </a:fld>
            <a:endParaRPr lang="da-DK"/>
          </a:p>
        </p:txBody>
      </p:sp>
      <p:sp>
        <p:nvSpPr>
          <p:cNvPr id="4" name="Pladsholder til sidefod 3"/>
          <p:cNvSpPr>
            <a:spLocks noGrp="1"/>
          </p:cNvSpPr>
          <p:nvPr>
            <p:ph type="ftr" sz="quarter" idx="11"/>
          </p:nvPr>
        </p:nvSpPr>
        <p:spPr/>
        <p:txBody>
          <a:bodyPr/>
          <a:lstStyle/>
          <a:p>
            <a:endParaRPr lang="da-DK"/>
          </a:p>
        </p:txBody>
      </p:sp>
      <p:sp>
        <p:nvSpPr>
          <p:cNvPr id="5" name="Pladsholder til slidenummer 4"/>
          <p:cNvSpPr>
            <a:spLocks noGrp="1"/>
          </p:cNvSpPr>
          <p:nvPr>
            <p:ph type="sldNum" sz="quarter" idx="12"/>
          </p:nvPr>
        </p:nvSpPr>
        <p:spPr/>
        <p:txBody>
          <a:bodyPr/>
          <a:lstStyle/>
          <a:p>
            <a:fld id="{9DA490D3-BBB4-4AD1-9ED0-C44F79D38569}" type="slidenum">
              <a:rPr lang="da-DK" smtClean="0"/>
              <a:t>‹nr.›</a:t>
            </a:fld>
            <a:endParaRPr lang="da-DK"/>
          </a:p>
        </p:txBody>
      </p:sp>
    </p:spTree>
    <p:extLst>
      <p:ext uri="{BB962C8B-B14F-4D97-AF65-F5344CB8AC3E}">
        <p14:creationId xmlns:p14="http://schemas.microsoft.com/office/powerpoint/2010/main" val="38191892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fld id="{D8398118-E573-491D-A3C0-5DAE60C568D1}" type="datetimeFigureOut">
              <a:rPr lang="da-DK" smtClean="0"/>
              <a:t>13-12-2024</a:t>
            </a:fld>
            <a:endParaRPr lang="da-DK"/>
          </a:p>
        </p:txBody>
      </p:sp>
      <p:sp>
        <p:nvSpPr>
          <p:cNvPr id="3" name="Pladsholder til sidefod 2"/>
          <p:cNvSpPr>
            <a:spLocks noGrp="1"/>
          </p:cNvSpPr>
          <p:nvPr>
            <p:ph type="ftr" sz="quarter" idx="11"/>
          </p:nvPr>
        </p:nvSpPr>
        <p:spPr/>
        <p:txBody>
          <a:bodyPr/>
          <a:lstStyle/>
          <a:p>
            <a:endParaRPr lang="da-DK"/>
          </a:p>
        </p:txBody>
      </p:sp>
      <p:sp>
        <p:nvSpPr>
          <p:cNvPr id="4" name="Pladsholder til slidenummer 3"/>
          <p:cNvSpPr>
            <a:spLocks noGrp="1"/>
          </p:cNvSpPr>
          <p:nvPr>
            <p:ph type="sldNum" sz="quarter" idx="12"/>
          </p:nvPr>
        </p:nvSpPr>
        <p:spPr/>
        <p:txBody>
          <a:bodyPr/>
          <a:lstStyle/>
          <a:p>
            <a:fld id="{9DA490D3-BBB4-4AD1-9ED0-C44F79D38569}" type="slidenum">
              <a:rPr lang="da-DK" smtClean="0"/>
              <a:t>‹nr.›</a:t>
            </a:fld>
            <a:endParaRPr lang="da-DK"/>
          </a:p>
        </p:txBody>
      </p:sp>
    </p:spTree>
    <p:extLst>
      <p:ext uri="{BB962C8B-B14F-4D97-AF65-F5344CB8AC3E}">
        <p14:creationId xmlns:p14="http://schemas.microsoft.com/office/powerpoint/2010/main" val="8402759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a-DK"/>
              <a:t>Klik for at redigere i master</a:t>
            </a:r>
          </a:p>
        </p:txBody>
      </p:sp>
      <p:sp>
        <p:nvSpPr>
          <p:cNvPr id="3" name="Pladsholder til indhol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4" name="Pladsholder til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i master</a:t>
            </a:r>
          </a:p>
        </p:txBody>
      </p:sp>
      <p:sp>
        <p:nvSpPr>
          <p:cNvPr id="5" name="Pladsholder til dato 4"/>
          <p:cNvSpPr>
            <a:spLocks noGrp="1"/>
          </p:cNvSpPr>
          <p:nvPr>
            <p:ph type="dt" sz="half" idx="10"/>
          </p:nvPr>
        </p:nvSpPr>
        <p:spPr/>
        <p:txBody>
          <a:bodyPr/>
          <a:lstStyle/>
          <a:p>
            <a:fld id="{D8398118-E573-491D-A3C0-5DAE60C568D1}" type="datetimeFigureOut">
              <a:rPr lang="da-DK" smtClean="0"/>
              <a:t>13-12-2024</a:t>
            </a:fld>
            <a:endParaRPr lang="da-DK"/>
          </a:p>
        </p:txBody>
      </p:sp>
      <p:sp>
        <p:nvSpPr>
          <p:cNvPr id="6" name="Pladsholder til sidefod 5"/>
          <p:cNvSpPr>
            <a:spLocks noGrp="1"/>
          </p:cNvSpPr>
          <p:nvPr>
            <p:ph type="ftr" sz="quarter" idx="11"/>
          </p:nvPr>
        </p:nvSpPr>
        <p:spPr/>
        <p:txBody>
          <a:bodyPr/>
          <a:lstStyle/>
          <a:p>
            <a:endParaRPr lang="da-DK"/>
          </a:p>
        </p:txBody>
      </p:sp>
      <p:sp>
        <p:nvSpPr>
          <p:cNvPr id="7" name="Pladsholder til slidenummer 6"/>
          <p:cNvSpPr>
            <a:spLocks noGrp="1"/>
          </p:cNvSpPr>
          <p:nvPr>
            <p:ph type="sldNum" sz="quarter" idx="12"/>
          </p:nvPr>
        </p:nvSpPr>
        <p:spPr/>
        <p:txBody>
          <a:bodyPr/>
          <a:lstStyle/>
          <a:p>
            <a:fld id="{9DA490D3-BBB4-4AD1-9ED0-C44F79D38569}" type="slidenum">
              <a:rPr lang="da-DK" smtClean="0"/>
              <a:t>‹nr.›</a:t>
            </a:fld>
            <a:endParaRPr lang="da-DK"/>
          </a:p>
        </p:txBody>
      </p:sp>
    </p:spTree>
    <p:extLst>
      <p:ext uri="{BB962C8B-B14F-4D97-AF65-F5344CB8AC3E}">
        <p14:creationId xmlns:p14="http://schemas.microsoft.com/office/powerpoint/2010/main" val="23470157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a-DK"/>
              <a:t>Klik for at redigere i master</a:t>
            </a:r>
          </a:p>
        </p:txBody>
      </p:sp>
      <p:sp>
        <p:nvSpPr>
          <p:cNvPr id="3" name="Pladsholder til billed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4" name="Pladsholder til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i master</a:t>
            </a:r>
          </a:p>
        </p:txBody>
      </p:sp>
      <p:sp>
        <p:nvSpPr>
          <p:cNvPr id="5" name="Pladsholder til dato 4"/>
          <p:cNvSpPr>
            <a:spLocks noGrp="1"/>
          </p:cNvSpPr>
          <p:nvPr>
            <p:ph type="dt" sz="half" idx="10"/>
          </p:nvPr>
        </p:nvSpPr>
        <p:spPr/>
        <p:txBody>
          <a:bodyPr/>
          <a:lstStyle/>
          <a:p>
            <a:fld id="{D8398118-E573-491D-A3C0-5DAE60C568D1}" type="datetimeFigureOut">
              <a:rPr lang="da-DK" smtClean="0"/>
              <a:t>13-12-2024</a:t>
            </a:fld>
            <a:endParaRPr lang="da-DK"/>
          </a:p>
        </p:txBody>
      </p:sp>
      <p:sp>
        <p:nvSpPr>
          <p:cNvPr id="6" name="Pladsholder til sidefod 5"/>
          <p:cNvSpPr>
            <a:spLocks noGrp="1"/>
          </p:cNvSpPr>
          <p:nvPr>
            <p:ph type="ftr" sz="quarter" idx="11"/>
          </p:nvPr>
        </p:nvSpPr>
        <p:spPr/>
        <p:txBody>
          <a:bodyPr/>
          <a:lstStyle/>
          <a:p>
            <a:endParaRPr lang="da-DK"/>
          </a:p>
        </p:txBody>
      </p:sp>
      <p:sp>
        <p:nvSpPr>
          <p:cNvPr id="7" name="Pladsholder til slidenummer 6"/>
          <p:cNvSpPr>
            <a:spLocks noGrp="1"/>
          </p:cNvSpPr>
          <p:nvPr>
            <p:ph type="sldNum" sz="quarter" idx="12"/>
          </p:nvPr>
        </p:nvSpPr>
        <p:spPr/>
        <p:txBody>
          <a:bodyPr/>
          <a:lstStyle/>
          <a:p>
            <a:fld id="{9DA490D3-BBB4-4AD1-9ED0-C44F79D38569}" type="slidenum">
              <a:rPr lang="da-DK" smtClean="0"/>
              <a:t>‹nr.›</a:t>
            </a:fld>
            <a:endParaRPr lang="da-DK"/>
          </a:p>
        </p:txBody>
      </p:sp>
    </p:spTree>
    <p:extLst>
      <p:ext uri="{BB962C8B-B14F-4D97-AF65-F5344CB8AC3E}">
        <p14:creationId xmlns:p14="http://schemas.microsoft.com/office/powerpoint/2010/main" val="15379158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a-DK"/>
              <a:t>Klik for at redigere i master</a:t>
            </a:r>
          </a:p>
        </p:txBody>
      </p:sp>
      <p:sp>
        <p:nvSpPr>
          <p:cNvPr id="3" name="Pladsholder til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8398118-E573-491D-A3C0-5DAE60C568D1}" type="datetimeFigureOut">
              <a:rPr lang="da-DK" smtClean="0"/>
              <a:t>13-12-2024</a:t>
            </a:fld>
            <a:endParaRPr lang="da-DK"/>
          </a:p>
        </p:txBody>
      </p:sp>
      <p:sp>
        <p:nvSpPr>
          <p:cNvPr id="5" name="Pladsholder til sidefod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a-DK"/>
          </a:p>
        </p:txBody>
      </p:sp>
      <p:sp>
        <p:nvSpPr>
          <p:cNvPr id="6" name="Pladsholder til slide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DA490D3-BBB4-4AD1-9ED0-C44F79D38569}" type="slidenum">
              <a:rPr lang="da-DK" smtClean="0"/>
              <a:t>‹nr.›</a:t>
            </a:fld>
            <a:endParaRPr lang="da-DK"/>
          </a:p>
        </p:txBody>
      </p:sp>
    </p:spTree>
    <p:extLst>
      <p:ext uri="{BB962C8B-B14F-4D97-AF65-F5344CB8AC3E}">
        <p14:creationId xmlns:p14="http://schemas.microsoft.com/office/powerpoint/2010/main" val="37677801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a-DK"/>
              <a:t>Klik for at redigere i master</a:t>
            </a:r>
          </a:p>
        </p:txBody>
      </p:sp>
      <p:sp>
        <p:nvSpPr>
          <p:cNvPr id="3" name="Pladsholder til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AC8F82-6F59-4963-BACA-B43BC2870535}" type="datetimeFigureOut">
              <a:rPr lang="da-DK" smtClean="0">
                <a:solidFill>
                  <a:prstClr val="black">
                    <a:tint val="75000"/>
                  </a:prstClr>
                </a:solidFill>
              </a:rPr>
              <a:pPr/>
              <a:t>13-12-2024</a:t>
            </a:fld>
            <a:endParaRPr lang="da-DK">
              <a:solidFill>
                <a:prstClr val="black">
                  <a:tint val="75000"/>
                </a:prstClr>
              </a:solidFill>
            </a:endParaRPr>
          </a:p>
        </p:txBody>
      </p:sp>
      <p:sp>
        <p:nvSpPr>
          <p:cNvPr id="5" name="Pladsholder til sidefod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a-DK">
              <a:solidFill>
                <a:prstClr val="black">
                  <a:tint val="75000"/>
                </a:prstClr>
              </a:solidFill>
            </a:endParaRPr>
          </a:p>
        </p:txBody>
      </p:sp>
      <p:sp>
        <p:nvSpPr>
          <p:cNvPr id="6" name="Pladsholder til slide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877D41-3DED-4635-8989-15EBD2F170AA}" type="slidenum">
              <a:rPr lang="da-DK" smtClean="0">
                <a:solidFill>
                  <a:prstClr val="black">
                    <a:tint val="75000"/>
                  </a:prstClr>
                </a:solidFill>
              </a:rPr>
              <a:pPr/>
              <a:t>‹nr.›</a:t>
            </a:fld>
            <a:endParaRPr lang="da-DK">
              <a:solidFill>
                <a:prstClr val="black">
                  <a:tint val="75000"/>
                </a:prstClr>
              </a:solidFill>
            </a:endParaRPr>
          </a:p>
        </p:txBody>
      </p:sp>
    </p:spTree>
    <p:extLst>
      <p:ext uri="{BB962C8B-B14F-4D97-AF65-F5344CB8AC3E}">
        <p14:creationId xmlns:p14="http://schemas.microsoft.com/office/powerpoint/2010/main" val="367538577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a-DK"/>
              <a:t>Klik for at redigere i master</a:t>
            </a:r>
          </a:p>
        </p:txBody>
      </p:sp>
      <p:sp>
        <p:nvSpPr>
          <p:cNvPr id="3" name="Pladsholder til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AC8F82-6F59-4963-BACA-B43BC2870535}" type="datetimeFigureOut">
              <a:rPr lang="da-DK" smtClean="0">
                <a:solidFill>
                  <a:prstClr val="black">
                    <a:tint val="75000"/>
                  </a:prstClr>
                </a:solidFill>
              </a:rPr>
              <a:pPr/>
              <a:t>13-12-2024</a:t>
            </a:fld>
            <a:endParaRPr lang="da-DK">
              <a:solidFill>
                <a:prstClr val="black">
                  <a:tint val="75000"/>
                </a:prstClr>
              </a:solidFill>
            </a:endParaRPr>
          </a:p>
        </p:txBody>
      </p:sp>
      <p:sp>
        <p:nvSpPr>
          <p:cNvPr id="5" name="Pladsholder til sidefod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a-DK">
              <a:solidFill>
                <a:prstClr val="black">
                  <a:tint val="75000"/>
                </a:prstClr>
              </a:solidFill>
            </a:endParaRPr>
          </a:p>
        </p:txBody>
      </p:sp>
      <p:sp>
        <p:nvSpPr>
          <p:cNvPr id="6" name="Pladsholder til slide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877D41-3DED-4635-8989-15EBD2F170AA}" type="slidenum">
              <a:rPr lang="da-DK" smtClean="0">
                <a:solidFill>
                  <a:prstClr val="black">
                    <a:tint val="75000"/>
                  </a:prstClr>
                </a:solidFill>
              </a:rPr>
              <a:pPr/>
              <a:t>‹nr.›</a:t>
            </a:fld>
            <a:endParaRPr lang="da-DK">
              <a:solidFill>
                <a:prstClr val="black">
                  <a:tint val="75000"/>
                </a:prstClr>
              </a:solidFill>
            </a:endParaRPr>
          </a:p>
        </p:txBody>
      </p:sp>
    </p:spTree>
    <p:extLst>
      <p:ext uri="{BB962C8B-B14F-4D97-AF65-F5344CB8AC3E}">
        <p14:creationId xmlns:p14="http://schemas.microsoft.com/office/powerpoint/2010/main" val="3981422754"/>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3" Type="http://schemas.openxmlformats.org/officeDocument/2006/relationships/image" Target="../media/image10.wmf"/><Relationship Id="rId2" Type="http://schemas.openxmlformats.org/officeDocument/2006/relationships/notesSlide" Target="../notesSlides/notesSlide9.xml"/><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3" Type="http://schemas.openxmlformats.org/officeDocument/2006/relationships/image" Target="../media/image11.wmf"/><Relationship Id="rId2" Type="http://schemas.openxmlformats.org/officeDocument/2006/relationships/notesSlide" Target="../notesSlides/notesSlide10.xml"/><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3" Type="http://schemas.openxmlformats.org/officeDocument/2006/relationships/image" Target="../media/image12.wmf"/><Relationship Id="rId2" Type="http://schemas.openxmlformats.org/officeDocument/2006/relationships/notesSlide" Target="../notesSlides/notesSlide11.xml"/><Relationship Id="rId1"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9.xml"/></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29.xml"/></Relationships>
</file>

<file path=ppt/slides/_rels/slide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29.xml"/></Relationships>
</file>

<file path=ppt/slides/_rels/slide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29.xml"/></Relationships>
</file>

<file path=ppt/slides/_rels/slide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4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emf"/><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35.emf"/><Relationship Id="rId5" Type="http://schemas.openxmlformats.org/officeDocument/2006/relationships/image" Target="../media/image34.png"/><Relationship Id="rId4" Type="http://schemas.openxmlformats.org/officeDocument/2006/relationships/image" Target="../media/image33.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da-DK" dirty="0"/>
              <a:t>Selvportræt</a:t>
            </a:r>
          </a:p>
        </p:txBody>
      </p:sp>
      <p:sp>
        <p:nvSpPr>
          <p:cNvPr id="3" name="Undertitel 2"/>
          <p:cNvSpPr>
            <a:spLocks noGrp="1"/>
          </p:cNvSpPr>
          <p:nvPr>
            <p:ph type="subTitle" idx="1"/>
          </p:nvPr>
        </p:nvSpPr>
        <p:spPr/>
        <p:txBody>
          <a:bodyPr/>
          <a:lstStyle/>
          <a:p>
            <a:r>
              <a:rPr lang="da-DK" dirty="0"/>
              <a:t>Ud fra Louisianas udstilling, 2012</a:t>
            </a:r>
          </a:p>
          <a:p>
            <a:r>
              <a:rPr lang="da-DK" dirty="0"/>
              <a:t>Tekst af Helle </a:t>
            </a:r>
            <a:r>
              <a:rPr lang="da-DK" dirty="0" err="1"/>
              <a:t>Crenzien</a:t>
            </a:r>
            <a:endParaRPr lang="da-DK" dirty="0"/>
          </a:p>
        </p:txBody>
      </p:sp>
    </p:spTree>
    <p:extLst>
      <p:ext uri="{BB962C8B-B14F-4D97-AF65-F5344CB8AC3E}">
        <p14:creationId xmlns:p14="http://schemas.microsoft.com/office/powerpoint/2010/main" val="7205695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da-DK" dirty="0"/>
              <a:t>Kunstneren i sit atelier:</a:t>
            </a:r>
          </a:p>
        </p:txBody>
      </p:sp>
      <p:sp>
        <p:nvSpPr>
          <p:cNvPr id="3" name="Undertitel 2"/>
          <p:cNvSpPr>
            <a:spLocks noGrp="1"/>
          </p:cNvSpPr>
          <p:nvPr>
            <p:ph type="subTitle" idx="1"/>
          </p:nvPr>
        </p:nvSpPr>
        <p:spPr/>
        <p:txBody>
          <a:bodyPr>
            <a:normAutofit/>
          </a:bodyPr>
          <a:lstStyle/>
          <a:p>
            <a:r>
              <a:rPr lang="da-DK" dirty="0"/>
              <a:t>kunstneren afbilleder sig selv med staffeli, pensel og pallette </a:t>
            </a:r>
            <a:br>
              <a:rPr lang="da-DK" dirty="0"/>
            </a:br>
            <a:r>
              <a:rPr lang="da-DK" dirty="0"/>
              <a:t>(klassisk billedkunstnerisk selvfremstilling)	</a:t>
            </a:r>
          </a:p>
          <a:p>
            <a:r>
              <a:rPr lang="da-DK" dirty="0"/>
              <a:t>Fx Picasso, Gabriele Münter, Marc Chagall…</a:t>
            </a:r>
          </a:p>
        </p:txBody>
      </p:sp>
    </p:spTree>
    <p:extLst>
      <p:ext uri="{BB962C8B-B14F-4D97-AF65-F5344CB8AC3E}">
        <p14:creationId xmlns:p14="http://schemas.microsoft.com/office/powerpoint/2010/main" val="16018642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p:cNvPicPr>
            <a:picLocks noChangeAspect="1"/>
          </p:cNvPicPr>
          <p:nvPr/>
        </p:nvPicPr>
        <p:blipFill>
          <a:blip r:embed="rId2"/>
          <a:stretch>
            <a:fillRect/>
          </a:stretch>
        </p:blipFill>
        <p:spPr>
          <a:xfrm>
            <a:off x="3238500" y="0"/>
            <a:ext cx="5213350" cy="6870135"/>
          </a:xfrm>
          <a:prstGeom prst="rect">
            <a:avLst/>
          </a:prstGeom>
        </p:spPr>
      </p:pic>
    </p:spTree>
    <p:extLst>
      <p:ext uri="{BB962C8B-B14F-4D97-AF65-F5344CB8AC3E}">
        <p14:creationId xmlns:p14="http://schemas.microsoft.com/office/powerpoint/2010/main" val="10481657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p:cNvPicPr>
            <a:picLocks noChangeAspect="1"/>
          </p:cNvPicPr>
          <p:nvPr/>
        </p:nvPicPr>
        <p:blipFill>
          <a:blip r:embed="rId3"/>
          <a:stretch>
            <a:fillRect/>
          </a:stretch>
        </p:blipFill>
        <p:spPr>
          <a:xfrm>
            <a:off x="3492078" y="0"/>
            <a:ext cx="5268630" cy="6858000"/>
          </a:xfrm>
          <a:prstGeom prst="rect">
            <a:avLst/>
          </a:prstGeom>
        </p:spPr>
      </p:pic>
    </p:spTree>
    <p:extLst>
      <p:ext uri="{BB962C8B-B14F-4D97-AF65-F5344CB8AC3E}">
        <p14:creationId xmlns:p14="http://schemas.microsoft.com/office/powerpoint/2010/main" val="22997136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idoart.dk/wp-content/uploads/J.F.-Willumsen-Selvportraet_i_malerblus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0600" y="0"/>
            <a:ext cx="6886575" cy="68865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29398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p:cNvPicPr>
            <a:picLocks noChangeAspect="1"/>
          </p:cNvPicPr>
          <p:nvPr/>
        </p:nvPicPr>
        <p:blipFill>
          <a:blip r:embed="rId3"/>
          <a:stretch>
            <a:fillRect/>
          </a:stretch>
        </p:blipFill>
        <p:spPr>
          <a:xfrm>
            <a:off x="3559175" y="12700"/>
            <a:ext cx="4986908" cy="6845300"/>
          </a:xfrm>
          <a:prstGeom prst="rect">
            <a:avLst/>
          </a:prstGeom>
        </p:spPr>
      </p:pic>
    </p:spTree>
    <p:extLst>
      <p:ext uri="{BB962C8B-B14F-4D97-AF65-F5344CB8AC3E}">
        <p14:creationId xmlns:p14="http://schemas.microsoft.com/office/powerpoint/2010/main" val="26178430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p:cNvPicPr>
            <a:picLocks noChangeAspect="1"/>
          </p:cNvPicPr>
          <p:nvPr/>
        </p:nvPicPr>
        <p:blipFill>
          <a:blip r:embed="rId3"/>
          <a:stretch>
            <a:fillRect/>
          </a:stretch>
        </p:blipFill>
        <p:spPr>
          <a:xfrm>
            <a:off x="3810000" y="-1"/>
            <a:ext cx="4477239" cy="6867939"/>
          </a:xfrm>
          <a:prstGeom prst="rect">
            <a:avLst/>
          </a:prstGeom>
        </p:spPr>
      </p:pic>
    </p:spTree>
    <p:extLst>
      <p:ext uri="{BB962C8B-B14F-4D97-AF65-F5344CB8AC3E}">
        <p14:creationId xmlns:p14="http://schemas.microsoft.com/office/powerpoint/2010/main" val="40866277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da-DK" dirty="0"/>
              <a:t>Pionerer:</a:t>
            </a:r>
          </a:p>
        </p:txBody>
      </p:sp>
      <p:sp>
        <p:nvSpPr>
          <p:cNvPr id="3" name="Undertitel 2"/>
          <p:cNvSpPr>
            <a:spLocks noGrp="1"/>
          </p:cNvSpPr>
          <p:nvPr>
            <p:ph type="subTitle" idx="1"/>
          </p:nvPr>
        </p:nvSpPr>
        <p:spPr/>
        <p:txBody>
          <a:bodyPr>
            <a:normAutofit/>
          </a:bodyPr>
          <a:lstStyle/>
          <a:p>
            <a:r>
              <a:rPr lang="da-DK" dirty="0"/>
              <a:t>de tidlige modernister, der </a:t>
            </a:r>
            <a:r>
              <a:rPr lang="da-DK" dirty="0" err="1"/>
              <a:t>afbilledede</a:t>
            </a:r>
            <a:r>
              <a:rPr lang="da-DK" dirty="0"/>
              <a:t> sig selv </a:t>
            </a:r>
            <a:br>
              <a:rPr lang="da-DK" dirty="0"/>
            </a:br>
            <a:r>
              <a:rPr lang="da-DK" dirty="0"/>
              <a:t>– blikket har betydning for den måde, vi opfatter personligheden på</a:t>
            </a:r>
          </a:p>
          <a:p>
            <a:r>
              <a:rPr lang="da-DK" dirty="0"/>
              <a:t>Fx Edvard Munch, Richard </a:t>
            </a:r>
            <a:r>
              <a:rPr lang="da-DK" dirty="0" err="1"/>
              <a:t>Gerstl</a:t>
            </a:r>
            <a:r>
              <a:rPr lang="da-DK" dirty="0"/>
              <a:t>, Frida </a:t>
            </a:r>
            <a:r>
              <a:rPr lang="da-DK" dirty="0" err="1"/>
              <a:t>Kahlo</a:t>
            </a:r>
            <a:endParaRPr lang="da-DK" dirty="0"/>
          </a:p>
        </p:txBody>
      </p:sp>
    </p:spTree>
    <p:extLst>
      <p:ext uri="{BB962C8B-B14F-4D97-AF65-F5344CB8AC3E}">
        <p14:creationId xmlns:p14="http://schemas.microsoft.com/office/powerpoint/2010/main" val="41683044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lede 3"/>
          <p:cNvPicPr>
            <a:picLocks noChangeAspect="1"/>
          </p:cNvPicPr>
          <p:nvPr/>
        </p:nvPicPr>
        <p:blipFill>
          <a:blip r:embed="rId3"/>
          <a:stretch>
            <a:fillRect/>
          </a:stretch>
        </p:blipFill>
        <p:spPr>
          <a:xfrm>
            <a:off x="3441700" y="0"/>
            <a:ext cx="5260855" cy="6863393"/>
          </a:xfrm>
          <a:prstGeom prst="rect">
            <a:avLst/>
          </a:prstGeom>
        </p:spPr>
      </p:pic>
    </p:spTree>
    <p:extLst>
      <p:ext uri="{BB962C8B-B14F-4D97-AF65-F5344CB8AC3E}">
        <p14:creationId xmlns:p14="http://schemas.microsoft.com/office/powerpoint/2010/main" val="39705687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p:cNvPicPr>
            <a:picLocks noChangeAspect="1"/>
          </p:cNvPicPr>
          <p:nvPr/>
        </p:nvPicPr>
        <p:blipFill>
          <a:blip r:embed="rId3"/>
          <a:stretch>
            <a:fillRect/>
          </a:stretch>
        </p:blipFill>
        <p:spPr>
          <a:xfrm>
            <a:off x="3297362" y="0"/>
            <a:ext cx="5243960" cy="6858000"/>
          </a:xfrm>
          <a:prstGeom prst="rect">
            <a:avLst/>
          </a:prstGeom>
        </p:spPr>
      </p:pic>
    </p:spTree>
    <p:extLst>
      <p:ext uri="{BB962C8B-B14F-4D97-AF65-F5344CB8AC3E}">
        <p14:creationId xmlns:p14="http://schemas.microsoft.com/office/powerpoint/2010/main" val="21331595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p:cNvPicPr>
            <a:picLocks noChangeAspect="1"/>
          </p:cNvPicPr>
          <p:nvPr/>
        </p:nvPicPr>
        <p:blipFill>
          <a:blip r:embed="rId3"/>
          <a:stretch>
            <a:fillRect/>
          </a:stretch>
        </p:blipFill>
        <p:spPr>
          <a:xfrm>
            <a:off x="3263900" y="-5885"/>
            <a:ext cx="5276611" cy="6863885"/>
          </a:xfrm>
          <a:prstGeom prst="rect">
            <a:avLst/>
          </a:prstGeom>
        </p:spPr>
      </p:pic>
    </p:spTree>
    <p:extLst>
      <p:ext uri="{BB962C8B-B14F-4D97-AF65-F5344CB8AC3E}">
        <p14:creationId xmlns:p14="http://schemas.microsoft.com/office/powerpoint/2010/main" val="19159628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Selvportræt – selvfremstilling</a:t>
            </a:r>
          </a:p>
        </p:txBody>
      </p:sp>
      <p:sp>
        <p:nvSpPr>
          <p:cNvPr id="3" name="Pladsholder til indhold 2"/>
          <p:cNvSpPr>
            <a:spLocks noGrp="1"/>
          </p:cNvSpPr>
          <p:nvPr>
            <p:ph idx="1"/>
          </p:nvPr>
        </p:nvSpPr>
        <p:spPr/>
        <p:txBody>
          <a:bodyPr>
            <a:normAutofit fontScale="85000" lnSpcReduction="10000"/>
          </a:bodyPr>
          <a:lstStyle/>
          <a:p>
            <a:r>
              <a:rPr lang="da-DK" dirty="0"/>
              <a:t>Kunstnerrollen har forandret sig gennem de sidste 100 år – selvportrættet som genre har overlevet gennem hele perioden.</a:t>
            </a:r>
          </a:p>
          <a:p>
            <a:r>
              <a:rPr lang="da-DK" dirty="0"/>
              <a:t>Vidner om kunstnerens forestilling om identitet – måske også et tidsbillede på, hvordan vi ser os selv som mennesker</a:t>
            </a:r>
          </a:p>
          <a:p>
            <a:pPr marL="0" indent="0">
              <a:buNone/>
            </a:pPr>
            <a:endParaRPr lang="da-DK" dirty="0"/>
          </a:p>
          <a:p>
            <a:pPr marL="0" indent="0">
              <a:buNone/>
            </a:pPr>
            <a:r>
              <a:rPr lang="da-DK" u="sng" dirty="0"/>
              <a:t>Spørgsmål</a:t>
            </a:r>
            <a:r>
              <a:rPr lang="da-DK" dirty="0"/>
              <a:t>: </a:t>
            </a:r>
          </a:p>
          <a:p>
            <a:pPr lvl="0"/>
            <a:r>
              <a:rPr lang="da-DK" dirty="0"/>
              <a:t>Kan et selvportræt være en objektiv og neutral gengivelse? </a:t>
            </a:r>
          </a:p>
          <a:p>
            <a:pPr lvl="0"/>
            <a:r>
              <a:rPr lang="da-DK" dirty="0"/>
              <a:t>Eller skal det skildre kunstnerens komplekse sind, personlighed og livsvilkår? </a:t>
            </a:r>
          </a:p>
          <a:p>
            <a:pPr lvl="0"/>
            <a:r>
              <a:rPr lang="da-DK" dirty="0"/>
              <a:t>Kan et selvportræt overhovedet portrættere personens sammensatte identitet? </a:t>
            </a:r>
          </a:p>
          <a:p>
            <a:pPr lvl="0"/>
            <a:r>
              <a:rPr lang="da-DK" dirty="0"/>
              <a:t>Hvad fortæller kunstnerens selvportrætter om den måde, vi ser os selv på som mennesker?</a:t>
            </a:r>
          </a:p>
          <a:p>
            <a:endParaRPr lang="da-DK" dirty="0"/>
          </a:p>
          <a:p>
            <a:endParaRPr lang="da-DK" dirty="0"/>
          </a:p>
        </p:txBody>
      </p:sp>
    </p:spTree>
    <p:extLst>
      <p:ext uri="{BB962C8B-B14F-4D97-AF65-F5344CB8AC3E}">
        <p14:creationId xmlns:p14="http://schemas.microsoft.com/office/powerpoint/2010/main" val="27942401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da-DK" dirty="0"/>
              <a:t>Livets gang:</a:t>
            </a:r>
          </a:p>
        </p:txBody>
      </p:sp>
      <p:sp>
        <p:nvSpPr>
          <p:cNvPr id="3" name="Undertitel 2"/>
          <p:cNvSpPr>
            <a:spLocks noGrp="1"/>
          </p:cNvSpPr>
          <p:nvPr>
            <p:ph type="subTitle" idx="1"/>
          </p:nvPr>
        </p:nvSpPr>
        <p:spPr/>
        <p:txBody>
          <a:bodyPr>
            <a:normAutofit/>
          </a:bodyPr>
          <a:lstStyle/>
          <a:p>
            <a:r>
              <a:rPr lang="da-DK" dirty="0"/>
              <a:t>livserindring er malet ind i værket / flere værker giver et livsforløb</a:t>
            </a:r>
          </a:p>
          <a:p>
            <a:r>
              <a:rPr lang="da-DK" dirty="0"/>
              <a:t>Fx Paula </a:t>
            </a:r>
            <a:r>
              <a:rPr lang="da-DK" dirty="0" err="1"/>
              <a:t>Modersohn</a:t>
            </a:r>
            <a:r>
              <a:rPr lang="da-DK" dirty="0"/>
              <a:t>-Becker, Giorgio de </a:t>
            </a:r>
            <a:r>
              <a:rPr lang="da-DK" dirty="0" err="1"/>
              <a:t>Chirico</a:t>
            </a:r>
            <a:r>
              <a:rPr lang="da-DK" dirty="0"/>
              <a:t>, Diego </a:t>
            </a:r>
            <a:r>
              <a:rPr lang="da-DK" dirty="0" err="1"/>
              <a:t>Rivera</a:t>
            </a:r>
            <a:endParaRPr lang="da-DK" dirty="0"/>
          </a:p>
        </p:txBody>
      </p:sp>
    </p:spTree>
    <p:extLst>
      <p:ext uri="{BB962C8B-B14F-4D97-AF65-F5344CB8AC3E}">
        <p14:creationId xmlns:p14="http://schemas.microsoft.com/office/powerpoint/2010/main" val="18639415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3"/>
          <p:cNvSpPr>
            <a:spLocks noChangeArrowheads="1"/>
          </p:cNvSpPr>
          <p:nvPr/>
        </p:nvSpPr>
        <p:spPr bwMode="auto">
          <a:xfrm>
            <a:off x="766762" y="5562600"/>
            <a:ext cx="9901238"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panose="020B0604020202020204" pitchFamily="34" charset="0"/>
                <a:ea typeface="MS PGothic" panose="020B0600070205080204" pitchFamily="34" charset="-128"/>
              </a:defRPr>
            </a:lvl1pPr>
            <a:lvl2pPr algn="ctr">
              <a:defRPr sz="4400">
                <a:solidFill>
                  <a:schemeClr val="tx2"/>
                </a:solidFill>
                <a:latin typeface="Arial" panose="020B0604020202020204" pitchFamily="34" charset="0"/>
                <a:ea typeface="MS PGothic" panose="020B0600070205080204" pitchFamily="34" charset="-128"/>
              </a:defRPr>
            </a:lvl2pPr>
            <a:lvl3pPr algn="ctr">
              <a:defRPr sz="4400">
                <a:solidFill>
                  <a:schemeClr val="tx2"/>
                </a:solidFill>
                <a:latin typeface="Arial" panose="020B0604020202020204" pitchFamily="34" charset="0"/>
                <a:ea typeface="MS PGothic" panose="020B0600070205080204" pitchFamily="34" charset="-128"/>
              </a:defRPr>
            </a:lvl3pPr>
            <a:lvl4pPr algn="ctr">
              <a:defRPr sz="4400">
                <a:solidFill>
                  <a:schemeClr val="tx2"/>
                </a:solidFill>
                <a:latin typeface="Arial" panose="020B0604020202020204" pitchFamily="34" charset="0"/>
                <a:ea typeface="MS PGothic" panose="020B0600070205080204" pitchFamily="34" charset="-128"/>
              </a:defRPr>
            </a:lvl4pPr>
            <a:lvl5pPr algn="ctr">
              <a:defRPr sz="4400">
                <a:solidFill>
                  <a:schemeClr val="tx2"/>
                </a:solidFill>
                <a:latin typeface="Arial" panose="020B0604020202020204" pitchFamily="34" charset="0"/>
                <a:ea typeface="MS PGothic" panose="020B0600070205080204" pitchFamily="34" charset="-128"/>
              </a:defRPr>
            </a:lvl5pPr>
            <a:lvl6pPr marL="457200" algn="ctr" fontAlgn="base">
              <a:spcBef>
                <a:spcPct val="0"/>
              </a:spcBef>
              <a:spcAft>
                <a:spcPct val="0"/>
              </a:spcAft>
              <a:defRPr sz="4400">
                <a:solidFill>
                  <a:schemeClr val="tx2"/>
                </a:solidFill>
                <a:latin typeface="Arial" panose="020B0604020202020204" pitchFamily="34" charset="0"/>
                <a:ea typeface="MS PGothic" panose="020B0600070205080204" pitchFamily="34" charset="-128"/>
              </a:defRPr>
            </a:lvl6pPr>
            <a:lvl7pPr marL="914400" algn="ctr" fontAlgn="base">
              <a:spcBef>
                <a:spcPct val="0"/>
              </a:spcBef>
              <a:spcAft>
                <a:spcPct val="0"/>
              </a:spcAft>
              <a:defRPr sz="4400">
                <a:solidFill>
                  <a:schemeClr val="tx2"/>
                </a:solidFill>
                <a:latin typeface="Arial" panose="020B0604020202020204" pitchFamily="34" charset="0"/>
                <a:ea typeface="MS PGothic" panose="020B0600070205080204" pitchFamily="34" charset="-128"/>
              </a:defRPr>
            </a:lvl7pPr>
            <a:lvl8pPr marL="1371600" algn="ctr" fontAlgn="base">
              <a:spcBef>
                <a:spcPct val="0"/>
              </a:spcBef>
              <a:spcAft>
                <a:spcPct val="0"/>
              </a:spcAft>
              <a:defRPr sz="4400">
                <a:solidFill>
                  <a:schemeClr val="tx2"/>
                </a:solidFill>
                <a:latin typeface="Arial" panose="020B0604020202020204" pitchFamily="34" charset="0"/>
                <a:ea typeface="MS PGothic" panose="020B0600070205080204" pitchFamily="34" charset="-128"/>
              </a:defRPr>
            </a:lvl8pPr>
            <a:lvl9pPr marL="1828800" algn="ctr" fontAlgn="base">
              <a:spcBef>
                <a:spcPct val="0"/>
              </a:spcBef>
              <a:spcAft>
                <a:spcPct val="0"/>
              </a:spcAft>
              <a:defRPr sz="4400">
                <a:solidFill>
                  <a:schemeClr val="tx2"/>
                </a:solidFill>
                <a:latin typeface="Arial" panose="020B0604020202020204" pitchFamily="34" charset="0"/>
                <a:ea typeface="MS PGothic" panose="020B0600070205080204" pitchFamily="34" charset="-128"/>
              </a:defRPr>
            </a:lvl9pPr>
          </a:lstStyle>
          <a:p>
            <a:br>
              <a:rPr lang="da-DK" altLang="da-DK" sz="1800" dirty="0">
                <a:solidFill>
                  <a:srgbClr val="44546A"/>
                </a:solidFill>
              </a:rPr>
            </a:br>
            <a:br>
              <a:rPr lang="da-DK" altLang="da-DK" sz="1800" dirty="0">
                <a:solidFill>
                  <a:srgbClr val="44546A"/>
                </a:solidFill>
              </a:rPr>
            </a:br>
            <a:endParaRPr lang="da-DK" altLang="da-DK" sz="1800" dirty="0">
              <a:solidFill>
                <a:srgbClr val="44546A"/>
              </a:solidFill>
            </a:endParaRPr>
          </a:p>
        </p:txBody>
      </p:sp>
      <p:pic>
        <p:nvPicPr>
          <p:cNvPr id="18436" name="Picture 4" descr="schjerfbek 1944 og 8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3700" y="0"/>
            <a:ext cx="11430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50222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9" name="Picture 3" descr="helen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33700" y="0"/>
            <a:ext cx="5507038" cy="68914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71420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1524000" y="5715000"/>
            <a:ext cx="9144000" cy="1143000"/>
          </a:xfrm>
        </p:spPr>
        <p:txBody>
          <a:bodyPr/>
          <a:lstStyle/>
          <a:p>
            <a:r>
              <a:rPr lang="da-DK" altLang="da-DK" sz="1800"/>
              <a:t>Andy Warhol</a:t>
            </a:r>
            <a:br>
              <a:rPr lang="da-DK" altLang="da-DK" sz="1800"/>
            </a:br>
            <a:r>
              <a:rPr lang="da-DK" altLang="da-DK" sz="1800"/>
              <a:t>Selvportræt med kranium, 1978</a:t>
            </a:r>
            <a:br>
              <a:rPr lang="da-DK" altLang="da-DK" sz="1800"/>
            </a:br>
            <a:r>
              <a:rPr lang="da-DK" altLang="da-DK" sz="1800"/>
              <a:t>Akryl og silketryk på lærred</a:t>
            </a:r>
            <a:br>
              <a:rPr lang="da-DK" altLang="da-DK" sz="1800"/>
            </a:br>
            <a:r>
              <a:rPr lang="da-DK" altLang="da-DK" sz="1800"/>
              <a:t>(41,7x33,1)cm</a:t>
            </a:r>
          </a:p>
        </p:txBody>
      </p:sp>
      <p:pic>
        <p:nvPicPr>
          <p:cNvPr id="16387" name="Picture 3" descr="Warhol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46488" y="0"/>
            <a:ext cx="4583112"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42873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ChangeArrowheads="1"/>
          </p:cNvSpPr>
          <p:nvPr>
            <p:ph type="ctrTitle"/>
          </p:nvPr>
        </p:nvSpPr>
        <p:spPr>
          <a:xfrm>
            <a:off x="1524000" y="5715000"/>
            <a:ext cx="9144000" cy="1143000"/>
          </a:xfrm>
        </p:spPr>
        <p:txBody>
          <a:bodyPr anchor="ctr"/>
          <a:lstStyle/>
          <a:p>
            <a:r>
              <a:rPr lang="da-DK" altLang="da-DK" sz="1800"/>
              <a:t>Andy Warhol</a:t>
            </a:r>
            <a:br>
              <a:rPr lang="da-DK" altLang="da-DK" sz="1800"/>
            </a:br>
            <a:r>
              <a:rPr lang="da-DK" altLang="da-DK" sz="1800"/>
              <a:t>Selvportræt med kranium, 1978</a:t>
            </a:r>
            <a:br>
              <a:rPr lang="da-DK" altLang="da-DK" sz="1800"/>
            </a:br>
            <a:r>
              <a:rPr lang="da-DK" altLang="da-DK" sz="1800"/>
              <a:t>Silketryk og syntetisk polymerfarve på lærred</a:t>
            </a:r>
            <a:br>
              <a:rPr lang="da-DK" altLang="da-DK" sz="1800"/>
            </a:br>
            <a:r>
              <a:rPr lang="da-DK" altLang="da-DK" sz="1800"/>
              <a:t>(41x33)cm</a:t>
            </a:r>
          </a:p>
        </p:txBody>
      </p:sp>
      <p:pic>
        <p:nvPicPr>
          <p:cNvPr id="124931" name="Picture 3" descr="warho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43326" y="152400"/>
            <a:ext cx="4333875" cy="5410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85132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p:cNvPicPr>
            <a:picLocks noChangeAspect="1"/>
          </p:cNvPicPr>
          <p:nvPr/>
        </p:nvPicPr>
        <p:blipFill>
          <a:blip r:embed="rId2"/>
          <a:stretch>
            <a:fillRect/>
          </a:stretch>
        </p:blipFill>
        <p:spPr>
          <a:xfrm>
            <a:off x="1362075" y="514350"/>
            <a:ext cx="9467850" cy="5829300"/>
          </a:xfrm>
          <a:prstGeom prst="rect">
            <a:avLst/>
          </a:prstGeom>
        </p:spPr>
      </p:pic>
    </p:spTree>
    <p:extLst>
      <p:ext uri="{BB962C8B-B14F-4D97-AF65-F5344CB8AC3E}">
        <p14:creationId xmlns:p14="http://schemas.microsoft.com/office/powerpoint/2010/main" val="31541365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p:cNvPicPr>
            <a:picLocks noChangeAspect="1"/>
          </p:cNvPicPr>
          <p:nvPr/>
        </p:nvPicPr>
        <p:blipFill>
          <a:blip r:embed="rId3"/>
          <a:stretch>
            <a:fillRect/>
          </a:stretch>
        </p:blipFill>
        <p:spPr>
          <a:xfrm>
            <a:off x="3200400" y="-1"/>
            <a:ext cx="5407025" cy="6870805"/>
          </a:xfrm>
          <a:prstGeom prst="rect">
            <a:avLst/>
          </a:prstGeom>
        </p:spPr>
      </p:pic>
    </p:spTree>
    <p:extLst>
      <p:ext uri="{BB962C8B-B14F-4D97-AF65-F5344CB8AC3E}">
        <p14:creationId xmlns:p14="http://schemas.microsoft.com/office/powerpoint/2010/main" val="10827332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p:cNvPicPr>
            <a:picLocks noChangeAspect="1"/>
          </p:cNvPicPr>
          <p:nvPr/>
        </p:nvPicPr>
        <p:blipFill>
          <a:blip r:embed="rId3"/>
          <a:stretch>
            <a:fillRect/>
          </a:stretch>
        </p:blipFill>
        <p:spPr>
          <a:xfrm>
            <a:off x="3149600" y="0"/>
            <a:ext cx="5702300" cy="6842760"/>
          </a:xfrm>
          <a:prstGeom prst="rect">
            <a:avLst/>
          </a:prstGeom>
        </p:spPr>
      </p:pic>
    </p:spTree>
    <p:extLst>
      <p:ext uri="{BB962C8B-B14F-4D97-AF65-F5344CB8AC3E}">
        <p14:creationId xmlns:p14="http://schemas.microsoft.com/office/powerpoint/2010/main" val="837437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p:cNvPicPr>
            <a:picLocks noChangeAspect="1"/>
          </p:cNvPicPr>
          <p:nvPr/>
        </p:nvPicPr>
        <p:blipFill>
          <a:blip r:embed="rId3"/>
          <a:stretch>
            <a:fillRect/>
          </a:stretch>
        </p:blipFill>
        <p:spPr>
          <a:xfrm>
            <a:off x="3492501" y="-1"/>
            <a:ext cx="5201226" cy="6865619"/>
          </a:xfrm>
          <a:prstGeom prst="rect">
            <a:avLst/>
          </a:prstGeom>
        </p:spPr>
      </p:pic>
    </p:spTree>
    <p:extLst>
      <p:ext uri="{BB962C8B-B14F-4D97-AF65-F5344CB8AC3E}">
        <p14:creationId xmlns:p14="http://schemas.microsoft.com/office/powerpoint/2010/main" val="17241422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p:cNvPicPr>
            <a:picLocks noChangeAspect="1"/>
          </p:cNvPicPr>
          <p:nvPr/>
        </p:nvPicPr>
        <p:blipFill>
          <a:blip r:embed="rId3"/>
          <a:stretch>
            <a:fillRect/>
          </a:stretch>
        </p:blipFill>
        <p:spPr>
          <a:xfrm>
            <a:off x="2147836" y="0"/>
            <a:ext cx="7908823" cy="6858000"/>
          </a:xfrm>
          <a:prstGeom prst="rect">
            <a:avLst/>
          </a:prstGeom>
        </p:spPr>
      </p:pic>
    </p:spTree>
    <p:extLst>
      <p:ext uri="{BB962C8B-B14F-4D97-AF65-F5344CB8AC3E}">
        <p14:creationId xmlns:p14="http://schemas.microsoft.com/office/powerpoint/2010/main" val="9948692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Renæssancen (1400-tallet)</a:t>
            </a:r>
          </a:p>
        </p:txBody>
      </p:sp>
      <p:sp>
        <p:nvSpPr>
          <p:cNvPr id="3" name="Pladsholder til indhold 2"/>
          <p:cNvSpPr>
            <a:spLocks noGrp="1"/>
          </p:cNvSpPr>
          <p:nvPr>
            <p:ph idx="1"/>
          </p:nvPr>
        </p:nvSpPr>
        <p:spPr/>
        <p:txBody>
          <a:bodyPr>
            <a:normAutofit fontScale="85000" lnSpcReduction="20000"/>
          </a:bodyPr>
          <a:lstStyle/>
          <a:p>
            <a:r>
              <a:rPr lang="da-DK" dirty="0"/>
              <a:t>Selvportrættet har sine rødder i </a:t>
            </a:r>
            <a:r>
              <a:rPr lang="da-DK" u="sng" dirty="0"/>
              <a:t>den italienske og nederlandske renæssance</a:t>
            </a:r>
            <a:r>
              <a:rPr lang="da-DK" dirty="0"/>
              <a:t> - Kunstnerens rolle ændres i den periode – indtil da var kunstneren primært håndværker, nu anses de for at være frie åndsarbejdere – kunsten får en ny social status og anseelse</a:t>
            </a:r>
          </a:p>
          <a:p>
            <a:r>
              <a:rPr lang="da-DK" dirty="0"/>
              <a:t>Skellet mellem middelalderen og renæssancen: </a:t>
            </a:r>
            <a:r>
              <a:rPr lang="da-DK" u="sng" dirty="0"/>
              <a:t>Individualisering</a:t>
            </a:r>
            <a:r>
              <a:rPr lang="da-DK" dirty="0"/>
              <a:t> – idet malerlav opløses, og kunstneren bliver et selvstændigt subjekt.</a:t>
            </a:r>
          </a:p>
          <a:p>
            <a:r>
              <a:rPr lang="da-DK" u="sng" dirty="0"/>
              <a:t>Stigende individualisering</a:t>
            </a:r>
            <a:r>
              <a:rPr lang="da-DK" dirty="0"/>
              <a:t> – større interesse for individets egenart i perioden – selvportrættet ses som en art psykologisk profil/en visuel analyse af individet</a:t>
            </a:r>
          </a:p>
          <a:p>
            <a:r>
              <a:rPr lang="da-DK" u="sng" dirty="0"/>
              <a:t>Selvportrættet som reklame for kunstnerens færdigheder</a:t>
            </a:r>
            <a:r>
              <a:rPr lang="da-DK" dirty="0"/>
              <a:t> – hans ønske om at fremhæve sig selv og sin udvikling – vise sin sociale status eller synliggøre sig selv for eftertiden.</a:t>
            </a:r>
          </a:p>
          <a:p>
            <a:r>
              <a:rPr lang="da-DK" u="sng" dirty="0"/>
              <a:t>Glasspejlet opfindes </a:t>
            </a:r>
            <a:r>
              <a:rPr lang="da-DK" dirty="0"/>
              <a:t>i renæssancen (før det spejle af metal uden samme klarhed og proportionsfasthed)</a:t>
            </a:r>
          </a:p>
        </p:txBody>
      </p:sp>
    </p:spTree>
    <p:extLst>
      <p:ext uri="{BB962C8B-B14F-4D97-AF65-F5344CB8AC3E}">
        <p14:creationId xmlns:p14="http://schemas.microsoft.com/office/powerpoint/2010/main" val="24246655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da-DK" dirty="0"/>
              <a:t>Forenkling:</a:t>
            </a:r>
          </a:p>
        </p:txBody>
      </p:sp>
      <p:sp>
        <p:nvSpPr>
          <p:cNvPr id="3" name="Undertitel 2"/>
          <p:cNvSpPr>
            <a:spLocks noGrp="1"/>
          </p:cNvSpPr>
          <p:nvPr>
            <p:ph type="subTitle" idx="1"/>
          </p:nvPr>
        </p:nvSpPr>
        <p:spPr/>
        <p:txBody>
          <a:bodyPr>
            <a:normAutofit/>
          </a:bodyPr>
          <a:lstStyle/>
          <a:p>
            <a:r>
              <a:rPr lang="da-DK" dirty="0"/>
              <a:t>kunstneren arbejder mere abstrakt</a:t>
            </a:r>
          </a:p>
          <a:p>
            <a:r>
              <a:rPr lang="da-DK" dirty="0"/>
              <a:t>Fx Miró, Jean-Michel </a:t>
            </a:r>
            <a:r>
              <a:rPr lang="da-DK" dirty="0" err="1"/>
              <a:t>Basquiat</a:t>
            </a:r>
            <a:r>
              <a:rPr lang="da-DK" dirty="0"/>
              <a:t>, Marcel Duchamp	</a:t>
            </a:r>
          </a:p>
        </p:txBody>
      </p:sp>
    </p:spTree>
    <p:extLst>
      <p:ext uri="{BB962C8B-B14F-4D97-AF65-F5344CB8AC3E}">
        <p14:creationId xmlns:p14="http://schemas.microsoft.com/office/powerpoint/2010/main" val="11860886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p:cNvPicPr>
            <a:picLocks noChangeAspect="1"/>
          </p:cNvPicPr>
          <p:nvPr/>
        </p:nvPicPr>
        <p:blipFill>
          <a:blip r:embed="rId3"/>
          <a:stretch>
            <a:fillRect/>
          </a:stretch>
        </p:blipFill>
        <p:spPr>
          <a:xfrm>
            <a:off x="3708400" y="1148"/>
            <a:ext cx="4552950" cy="6856852"/>
          </a:xfrm>
          <a:prstGeom prst="rect">
            <a:avLst/>
          </a:prstGeom>
        </p:spPr>
      </p:pic>
    </p:spTree>
    <p:extLst>
      <p:ext uri="{BB962C8B-B14F-4D97-AF65-F5344CB8AC3E}">
        <p14:creationId xmlns:p14="http://schemas.microsoft.com/office/powerpoint/2010/main" val="38679669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p:cNvPicPr>
            <a:picLocks noChangeAspect="1"/>
          </p:cNvPicPr>
          <p:nvPr/>
        </p:nvPicPr>
        <p:blipFill>
          <a:blip r:embed="rId3"/>
          <a:stretch>
            <a:fillRect/>
          </a:stretch>
        </p:blipFill>
        <p:spPr>
          <a:xfrm>
            <a:off x="3543300" y="0"/>
            <a:ext cx="5099050" cy="6928057"/>
          </a:xfrm>
          <a:prstGeom prst="rect">
            <a:avLst/>
          </a:prstGeom>
        </p:spPr>
      </p:pic>
    </p:spTree>
    <p:extLst>
      <p:ext uri="{BB962C8B-B14F-4D97-AF65-F5344CB8AC3E}">
        <p14:creationId xmlns:p14="http://schemas.microsoft.com/office/powerpoint/2010/main" val="201082730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p:cNvPicPr>
            <a:picLocks noChangeAspect="1"/>
          </p:cNvPicPr>
          <p:nvPr/>
        </p:nvPicPr>
        <p:blipFill>
          <a:blip r:embed="rId3"/>
          <a:stretch>
            <a:fillRect/>
          </a:stretch>
        </p:blipFill>
        <p:spPr>
          <a:xfrm>
            <a:off x="3961992" y="0"/>
            <a:ext cx="4300946" cy="6858000"/>
          </a:xfrm>
          <a:prstGeom prst="rect">
            <a:avLst/>
          </a:prstGeom>
        </p:spPr>
      </p:pic>
    </p:spTree>
    <p:extLst>
      <p:ext uri="{BB962C8B-B14F-4D97-AF65-F5344CB8AC3E}">
        <p14:creationId xmlns:p14="http://schemas.microsoft.com/office/powerpoint/2010/main" val="391630797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da-DK" dirty="0"/>
              <a:t>Opløsning:</a:t>
            </a:r>
          </a:p>
        </p:txBody>
      </p:sp>
      <p:sp>
        <p:nvSpPr>
          <p:cNvPr id="3" name="Undertitel 2"/>
          <p:cNvSpPr>
            <a:spLocks noGrp="1"/>
          </p:cNvSpPr>
          <p:nvPr>
            <p:ph type="subTitle" idx="1"/>
          </p:nvPr>
        </p:nvSpPr>
        <p:spPr/>
        <p:txBody>
          <a:bodyPr>
            <a:normAutofit/>
          </a:bodyPr>
          <a:lstStyle/>
          <a:p>
            <a:r>
              <a:rPr lang="da-DK" dirty="0"/>
              <a:t>iscenesættelsen af den individuelle psykologi bliver mere pågående, subtil og original – ansigter gengives fx </a:t>
            </a:r>
            <a:r>
              <a:rPr lang="da-DK" dirty="0" err="1"/>
              <a:t>forvredent</a:t>
            </a:r>
            <a:r>
              <a:rPr lang="da-DK" dirty="0"/>
              <a:t> – maleteknisk opløser motivet sig</a:t>
            </a:r>
          </a:p>
          <a:p>
            <a:r>
              <a:rPr lang="da-DK" dirty="0"/>
              <a:t>Fx Francis Bacon, Chuck Close, </a:t>
            </a:r>
            <a:r>
              <a:rPr lang="da-DK" dirty="0" err="1"/>
              <a:t>Chaim</a:t>
            </a:r>
            <a:r>
              <a:rPr lang="da-DK" dirty="0"/>
              <a:t> </a:t>
            </a:r>
            <a:r>
              <a:rPr lang="da-DK" dirty="0" err="1"/>
              <a:t>Soutine</a:t>
            </a:r>
            <a:endParaRPr lang="da-DK" dirty="0"/>
          </a:p>
        </p:txBody>
      </p:sp>
    </p:spTree>
    <p:extLst>
      <p:ext uri="{BB962C8B-B14F-4D97-AF65-F5344CB8AC3E}">
        <p14:creationId xmlns:p14="http://schemas.microsoft.com/office/powerpoint/2010/main" val="13456221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p:cNvPicPr>
            <a:picLocks noChangeAspect="1"/>
          </p:cNvPicPr>
          <p:nvPr/>
        </p:nvPicPr>
        <p:blipFill rotWithShape="1">
          <a:blip r:embed="rId3"/>
          <a:srcRect l="22688" r="20538"/>
          <a:stretch/>
        </p:blipFill>
        <p:spPr>
          <a:xfrm>
            <a:off x="3048000" y="0"/>
            <a:ext cx="5842000" cy="6854392"/>
          </a:xfrm>
          <a:prstGeom prst="rect">
            <a:avLst/>
          </a:prstGeom>
        </p:spPr>
      </p:pic>
    </p:spTree>
    <p:extLst>
      <p:ext uri="{BB962C8B-B14F-4D97-AF65-F5344CB8AC3E}">
        <p14:creationId xmlns:p14="http://schemas.microsoft.com/office/powerpoint/2010/main" val="117327046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p:cNvPicPr>
            <a:picLocks noChangeAspect="1"/>
          </p:cNvPicPr>
          <p:nvPr/>
        </p:nvPicPr>
        <p:blipFill>
          <a:blip r:embed="rId3"/>
          <a:stretch>
            <a:fillRect/>
          </a:stretch>
        </p:blipFill>
        <p:spPr>
          <a:xfrm>
            <a:off x="3352800" y="0"/>
            <a:ext cx="5680075" cy="6864991"/>
          </a:xfrm>
          <a:prstGeom prst="rect">
            <a:avLst/>
          </a:prstGeom>
        </p:spPr>
      </p:pic>
    </p:spTree>
    <p:extLst>
      <p:ext uri="{BB962C8B-B14F-4D97-AF65-F5344CB8AC3E}">
        <p14:creationId xmlns:p14="http://schemas.microsoft.com/office/powerpoint/2010/main" val="72321943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p:cNvPicPr>
            <a:picLocks noChangeAspect="1"/>
          </p:cNvPicPr>
          <p:nvPr/>
        </p:nvPicPr>
        <p:blipFill>
          <a:blip r:embed="rId3"/>
          <a:stretch>
            <a:fillRect/>
          </a:stretch>
        </p:blipFill>
        <p:spPr>
          <a:xfrm>
            <a:off x="3225800" y="-10990"/>
            <a:ext cx="5715000" cy="6868990"/>
          </a:xfrm>
          <a:prstGeom prst="rect">
            <a:avLst/>
          </a:prstGeom>
        </p:spPr>
      </p:pic>
    </p:spTree>
    <p:extLst>
      <p:ext uri="{BB962C8B-B14F-4D97-AF65-F5344CB8AC3E}">
        <p14:creationId xmlns:p14="http://schemas.microsoft.com/office/powerpoint/2010/main" val="427733303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da-DK" dirty="0"/>
              <a:t>Stemplet:</a:t>
            </a:r>
          </a:p>
        </p:txBody>
      </p:sp>
      <p:sp>
        <p:nvSpPr>
          <p:cNvPr id="3" name="Undertitel 2"/>
          <p:cNvSpPr>
            <a:spLocks noGrp="1"/>
          </p:cNvSpPr>
          <p:nvPr>
            <p:ph type="subTitle" idx="1"/>
          </p:nvPr>
        </p:nvSpPr>
        <p:spPr/>
        <p:txBody>
          <a:bodyPr>
            <a:normAutofit/>
          </a:bodyPr>
          <a:lstStyle/>
          <a:p>
            <a:r>
              <a:rPr lang="da-DK" dirty="0"/>
              <a:t>fokus på køn, race, social baggrund, politisk overbevisning – kunstneren præsenterer sig selv med et budskab</a:t>
            </a:r>
          </a:p>
          <a:p>
            <a:r>
              <a:rPr lang="da-DK" dirty="0"/>
              <a:t>Fx Jen Davis, Catherine </a:t>
            </a:r>
            <a:r>
              <a:rPr lang="da-DK" dirty="0" err="1"/>
              <a:t>Opie</a:t>
            </a:r>
            <a:endParaRPr lang="da-DK" dirty="0"/>
          </a:p>
        </p:txBody>
      </p:sp>
    </p:spTree>
    <p:extLst>
      <p:ext uri="{BB962C8B-B14F-4D97-AF65-F5344CB8AC3E}">
        <p14:creationId xmlns:p14="http://schemas.microsoft.com/office/powerpoint/2010/main" val="175281202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p:cNvPicPr>
            <a:picLocks noChangeAspect="1"/>
          </p:cNvPicPr>
          <p:nvPr/>
        </p:nvPicPr>
        <p:blipFill>
          <a:blip r:embed="rId3"/>
          <a:stretch>
            <a:fillRect/>
          </a:stretch>
        </p:blipFill>
        <p:spPr>
          <a:xfrm>
            <a:off x="1936173" y="0"/>
            <a:ext cx="8312727" cy="6858000"/>
          </a:xfrm>
          <a:prstGeom prst="rect">
            <a:avLst/>
          </a:prstGeom>
        </p:spPr>
      </p:pic>
    </p:spTree>
    <p:extLst>
      <p:ext uri="{BB962C8B-B14F-4D97-AF65-F5344CB8AC3E}">
        <p14:creationId xmlns:p14="http://schemas.microsoft.com/office/powerpoint/2010/main" val="40731818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Selvportræt, selvspejling, selverkendelse</a:t>
            </a:r>
          </a:p>
        </p:txBody>
      </p:sp>
      <p:sp>
        <p:nvSpPr>
          <p:cNvPr id="3" name="Pladsholder til indhold 2"/>
          <p:cNvSpPr>
            <a:spLocks noGrp="1"/>
          </p:cNvSpPr>
          <p:nvPr>
            <p:ph idx="1"/>
          </p:nvPr>
        </p:nvSpPr>
        <p:spPr/>
        <p:txBody>
          <a:bodyPr>
            <a:normAutofit fontScale="92500" lnSpcReduction="20000"/>
          </a:bodyPr>
          <a:lstStyle/>
          <a:p>
            <a:r>
              <a:rPr lang="da-DK" dirty="0"/>
              <a:t>Portrættet: Kunstneren har ansvar for det portrætterede.</a:t>
            </a:r>
          </a:p>
          <a:p>
            <a:r>
              <a:rPr lang="da-DK" dirty="0"/>
              <a:t>Selvportrættet: Ansvaret for det portrætterede er ophævet eller internaliseret.</a:t>
            </a:r>
          </a:p>
          <a:p>
            <a:r>
              <a:rPr lang="da-DK" u="sng" dirty="0"/>
              <a:t>Dobbelthed i selvportrættet</a:t>
            </a:r>
            <a:r>
              <a:rPr lang="da-DK" dirty="0"/>
              <a:t>: ”Sådan ser jeg ud” + ”Sådan ser jeg mig selv”</a:t>
            </a:r>
          </a:p>
          <a:p>
            <a:r>
              <a:rPr lang="da-DK" u="sng" dirty="0"/>
              <a:t>Selvportrættet: udvendigt selvbeskuende, som var kunstneren ”en anden”</a:t>
            </a:r>
            <a:r>
              <a:rPr lang="da-DK" dirty="0"/>
              <a:t> + præget af iscenesættelse, selvransagelse, maskerade: ”Sådan ser jeg mig selv her og nu; sådan ønsker jeg at andre skal se mig” – spejlbillede af selvet + præsentation for omverdenen</a:t>
            </a:r>
          </a:p>
          <a:p>
            <a:r>
              <a:rPr lang="da-DK" u="sng" dirty="0"/>
              <a:t>Selvspejling</a:t>
            </a:r>
            <a:r>
              <a:rPr lang="da-DK" dirty="0"/>
              <a:t>: et samspil mellem analyse, selverkendelse og postulat – ”Hvem er jeg?” leder hen til spørgsmålet: ”Hvor vil jeg bevæge mig hen? Hvad vil jeg gerne være?” – er selvportrættet led i en kontinuerlig selv-skabelse?</a:t>
            </a:r>
          </a:p>
          <a:p>
            <a:endParaRPr lang="da-DK" dirty="0"/>
          </a:p>
        </p:txBody>
      </p:sp>
    </p:spTree>
    <p:extLst>
      <p:ext uri="{BB962C8B-B14F-4D97-AF65-F5344CB8AC3E}">
        <p14:creationId xmlns:p14="http://schemas.microsoft.com/office/powerpoint/2010/main" val="204503431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p:cNvPicPr>
            <a:picLocks noChangeAspect="1"/>
          </p:cNvPicPr>
          <p:nvPr/>
        </p:nvPicPr>
        <p:blipFill>
          <a:blip r:embed="rId3"/>
          <a:stretch>
            <a:fillRect/>
          </a:stretch>
        </p:blipFill>
        <p:spPr>
          <a:xfrm>
            <a:off x="3381206" y="0"/>
            <a:ext cx="5351451" cy="6858000"/>
          </a:xfrm>
          <a:prstGeom prst="rect">
            <a:avLst/>
          </a:prstGeom>
        </p:spPr>
      </p:pic>
    </p:spTree>
    <p:extLst>
      <p:ext uri="{BB962C8B-B14F-4D97-AF65-F5344CB8AC3E}">
        <p14:creationId xmlns:p14="http://schemas.microsoft.com/office/powerpoint/2010/main" val="178984841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p:cNvPicPr>
            <a:picLocks noChangeAspect="1"/>
          </p:cNvPicPr>
          <p:nvPr/>
        </p:nvPicPr>
        <p:blipFill>
          <a:blip r:embed="rId3"/>
          <a:stretch>
            <a:fillRect/>
          </a:stretch>
        </p:blipFill>
        <p:spPr>
          <a:xfrm>
            <a:off x="1484121" y="0"/>
            <a:ext cx="8561579" cy="6858000"/>
          </a:xfrm>
          <a:prstGeom prst="rect">
            <a:avLst/>
          </a:prstGeom>
        </p:spPr>
      </p:pic>
    </p:spTree>
    <p:extLst>
      <p:ext uri="{BB962C8B-B14F-4D97-AF65-F5344CB8AC3E}">
        <p14:creationId xmlns:p14="http://schemas.microsoft.com/office/powerpoint/2010/main" val="144520769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p:cNvPicPr>
            <a:picLocks noChangeAspect="1"/>
          </p:cNvPicPr>
          <p:nvPr/>
        </p:nvPicPr>
        <p:blipFill>
          <a:blip r:embed="rId3"/>
          <a:stretch>
            <a:fillRect/>
          </a:stretch>
        </p:blipFill>
        <p:spPr>
          <a:xfrm>
            <a:off x="5943599" y="1781974"/>
            <a:ext cx="6070601" cy="4909269"/>
          </a:xfrm>
          <a:prstGeom prst="rect">
            <a:avLst/>
          </a:prstGeom>
        </p:spPr>
      </p:pic>
      <p:pic>
        <p:nvPicPr>
          <p:cNvPr id="3" name="Billede 2"/>
          <p:cNvPicPr>
            <a:picLocks noChangeAspect="1"/>
          </p:cNvPicPr>
          <p:nvPr/>
        </p:nvPicPr>
        <p:blipFill>
          <a:blip r:embed="rId4"/>
          <a:stretch>
            <a:fillRect/>
          </a:stretch>
        </p:blipFill>
        <p:spPr>
          <a:xfrm>
            <a:off x="128375" y="0"/>
            <a:ext cx="5598368" cy="6858000"/>
          </a:xfrm>
          <a:prstGeom prst="rect">
            <a:avLst/>
          </a:prstGeom>
        </p:spPr>
      </p:pic>
    </p:spTree>
    <p:extLst>
      <p:ext uri="{BB962C8B-B14F-4D97-AF65-F5344CB8AC3E}">
        <p14:creationId xmlns:p14="http://schemas.microsoft.com/office/powerpoint/2010/main" val="113545398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p:cNvPicPr>
            <a:picLocks noChangeAspect="1"/>
          </p:cNvPicPr>
          <p:nvPr/>
        </p:nvPicPr>
        <p:blipFill>
          <a:blip r:embed="rId3"/>
          <a:stretch>
            <a:fillRect/>
          </a:stretch>
        </p:blipFill>
        <p:spPr>
          <a:xfrm>
            <a:off x="3251200" y="0"/>
            <a:ext cx="5367841" cy="6884256"/>
          </a:xfrm>
          <a:prstGeom prst="rect">
            <a:avLst/>
          </a:prstGeom>
        </p:spPr>
      </p:pic>
    </p:spTree>
    <p:extLst>
      <p:ext uri="{BB962C8B-B14F-4D97-AF65-F5344CB8AC3E}">
        <p14:creationId xmlns:p14="http://schemas.microsoft.com/office/powerpoint/2010/main" val="59795584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p:cNvPicPr>
            <a:picLocks noChangeAspect="1"/>
          </p:cNvPicPr>
          <p:nvPr/>
        </p:nvPicPr>
        <p:blipFill>
          <a:blip r:embed="rId3"/>
          <a:stretch>
            <a:fillRect/>
          </a:stretch>
        </p:blipFill>
        <p:spPr>
          <a:xfrm>
            <a:off x="3530600" y="-1830"/>
            <a:ext cx="5134153" cy="6859830"/>
          </a:xfrm>
          <a:prstGeom prst="rect">
            <a:avLst/>
          </a:prstGeom>
        </p:spPr>
      </p:pic>
    </p:spTree>
    <p:extLst>
      <p:ext uri="{BB962C8B-B14F-4D97-AF65-F5344CB8AC3E}">
        <p14:creationId xmlns:p14="http://schemas.microsoft.com/office/powerpoint/2010/main" val="231377621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p:cNvPicPr>
            <a:picLocks noChangeAspect="1"/>
          </p:cNvPicPr>
          <p:nvPr/>
        </p:nvPicPr>
        <p:blipFill>
          <a:blip r:embed="rId3"/>
          <a:stretch>
            <a:fillRect/>
          </a:stretch>
        </p:blipFill>
        <p:spPr>
          <a:xfrm>
            <a:off x="3369310" y="0"/>
            <a:ext cx="5349240" cy="6858000"/>
          </a:xfrm>
          <a:prstGeom prst="rect">
            <a:avLst/>
          </a:prstGeom>
        </p:spPr>
      </p:pic>
    </p:spTree>
    <p:extLst>
      <p:ext uri="{BB962C8B-B14F-4D97-AF65-F5344CB8AC3E}">
        <p14:creationId xmlns:p14="http://schemas.microsoft.com/office/powerpoint/2010/main" val="97777778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da-DK" dirty="0"/>
              <a:t>Ekshibitionisme:</a:t>
            </a:r>
          </a:p>
        </p:txBody>
      </p:sp>
      <p:sp>
        <p:nvSpPr>
          <p:cNvPr id="3" name="Undertitel 2"/>
          <p:cNvSpPr>
            <a:spLocks noGrp="1"/>
          </p:cNvSpPr>
          <p:nvPr>
            <p:ph type="subTitle" idx="1"/>
          </p:nvPr>
        </p:nvSpPr>
        <p:spPr/>
        <p:txBody>
          <a:bodyPr>
            <a:normAutofit/>
          </a:bodyPr>
          <a:lstStyle/>
          <a:p>
            <a:r>
              <a:rPr lang="da-DK" dirty="0" err="1"/>
              <a:t>hard</a:t>
            </a:r>
            <a:r>
              <a:rPr lang="da-DK" dirty="0"/>
              <a:t>-core-feminisme – gensidig dynamik mellem privatliv og massekultur</a:t>
            </a:r>
          </a:p>
          <a:p>
            <a:r>
              <a:rPr lang="da-DK" dirty="0"/>
              <a:t>Fx Elke </a:t>
            </a:r>
            <a:r>
              <a:rPr lang="da-DK" dirty="0" err="1"/>
              <a:t>Krystufek</a:t>
            </a:r>
            <a:endParaRPr lang="da-DK" dirty="0"/>
          </a:p>
        </p:txBody>
      </p:sp>
    </p:spTree>
    <p:extLst>
      <p:ext uri="{BB962C8B-B14F-4D97-AF65-F5344CB8AC3E}">
        <p14:creationId xmlns:p14="http://schemas.microsoft.com/office/powerpoint/2010/main" val="101199050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p:cNvPicPr>
            <a:picLocks noChangeAspect="1"/>
          </p:cNvPicPr>
          <p:nvPr/>
        </p:nvPicPr>
        <p:blipFill>
          <a:blip r:embed="rId3"/>
          <a:stretch>
            <a:fillRect/>
          </a:stretch>
        </p:blipFill>
        <p:spPr>
          <a:xfrm>
            <a:off x="-13061" y="0"/>
            <a:ext cx="5731592" cy="3175000"/>
          </a:xfrm>
          <a:prstGeom prst="rect">
            <a:avLst/>
          </a:prstGeom>
        </p:spPr>
      </p:pic>
      <p:pic>
        <p:nvPicPr>
          <p:cNvPr id="3" name="Billede 2"/>
          <p:cNvPicPr>
            <a:picLocks noChangeAspect="1"/>
          </p:cNvPicPr>
          <p:nvPr/>
        </p:nvPicPr>
        <p:blipFill>
          <a:blip r:embed="rId4"/>
          <a:stretch>
            <a:fillRect/>
          </a:stretch>
        </p:blipFill>
        <p:spPr>
          <a:xfrm>
            <a:off x="5945164" y="0"/>
            <a:ext cx="3273110" cy="4557805"/>
          </a:xfrm>
          <a:prstGeom prst="rect">
            <a:avLst/>
          </a:prstGeom>
        </p:spPr>
      </p:pic>
      <p:pic>
        <p:nvPicPr>
          <p:cNvPr id="4" name="Billede 3"/>
          <p:cNvPicPr>
            <a:picLocks noChangeAspect="1"/>
          </p:cNvPicPr>
          <p:nvPr/>
        </p:nvPicPr>
        <p:blipFill>
          <a:blip r:embed="rId5"/>
          <a:stretch>
            <a:fillRect/>
          </a:stretch>
        </p:blipFill>
        <p:spPr>
          <a:xfrm>
            <a:off x="3447629" y="3175000"/>
            <a:ext cx="2497534" cy="3683000"/>
          </a:xfrm>
          <a:prstGeom prst="rect">
            <a:avLst/>
          </a:prstGeom>
        </p:spPr>
      </p:pic>
      <p:pic>
        <p:nvPicPr>
          <p:cNvPr id="5" name="Billede 4"/>
          <p:cNvPicPr>
            <a:picLocks noChangeAspect="1"/>
          </p:cNvPicPr>
          <p:nvPr/>
        </p:nvPicPr>
        <p:blipFill>
          <a:blip r:embed="rId6"/>
          <a:stretch>
            <a:fillRect/>
          </a:stretch>
        </p:blipFill>
        <p:spPr>
          <a:xfrm>
            <a:off x="-13062" y="3816225"/>
            <a:ext cx="3460691" cy="2587817"/>
          </a:xfrm>
          <a:prstGeom prst="rect">
            <a:avLst/>
          </a:prstGeom>
        </p:spPr>
      </p:pic>
      <p:pic>
        <p:nvPicPr>
          <p:cNvPr id="6" name="Billede 5"/>
          <p:cNvPicPr>
            <a:picLocks noChangeAspect="1"/>
          </p:cNvPicPr>
          <p:nvPr/>
        </p:nvPicPr>
        <p:blipFill>
          <a:blip r:embed="rId7"/>
          <a:stretch>
            <a:fillRect/>
          </a:stretch>
        </p:blipFill>
        <p:spPr>
          <a:xfrm>
            <a:off x="9214745" y="2598958"/>
            <a:ext cx="2977255" cy="4259042"/>
          </a:xfrm>
          <a:prstGeom prst="rect">
            <a:avLst/>
          </a:prstGeom>
        </p:spPr>
      </p:pic>
    </p:spTree>
    <p:extLst>
      <p:ext uri="{BB962C8B-B14F-4D97-AF65-F5344CB8AC3E}">
        <p14:creationId xmlns:p14="http://schemas.microsoft.com/office/powerpoint/2010/main" val="96869111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da-DK" dirty="0"/>
              <a:t>Spejle:</a:t>
            </a:r>
          </a:p>
        </p:txBody>
      </p:sp>
      <p:sp>
        <p:nvSpPr>
          <p:cNvPr id="3" name="Undertitel 2"/>
          <p:cNvSpPr>
            <a:spLocks noGrp="1"/>
          </p:cNvSpPr>
          <p:nvPr>
            <p:ph type="subTitle" idx="1"/>
          </p:nvPr>
        </p:nvSpPr>
        <p:spPr/>
        <p:txBody>
          <a:bodyPr/>
          <a:lstStyle/>
          <a:p>
            <a:r>
              <a:rPr lang="da-DK" dirty="0"/>
              <a:t>(klassisk billedkunstnerisk selvfremstilling)</a:t>
            </a:r>
          </a:p>
          <a:p>
            <a:r>
              <a:rPr lang="da-DK" dirty="0"/>
              <a:t>Fx Helen </a:t>
            </a:r>
            <a:r>
              <a:rPr lang="da-DK" dirty="0" err="1"/>
              <a:t>Chadwick</a:t>
            </a:r>
            <a:r>
              <a:rPr lang="da-DK" dirty="0"/>
              <a:t>, Nan </a:t>
            </a:r>
            <a:r>
              <a:rPr lang="da-DK" dirty="0" err="1"/>
              <a:t>Goldin</a:t>
            </a:r>
            <a:endParaRPr lang="da-DK" dirty="0"/>
          </a:p>
          <a:p>
            <a:endParaRPr lang="da-DK" dirty="0"/>
          </a:p>
        </p:txBody>
      </p:sp>
    </p:spTree>
    <p:extLst>
      <p:ext uri="{BB962C8B-B14F-4D97-AF65-F5344CB8AC3E}">
        <p14:creationId xmlns:p14="http://schemas.microsoft.com/office/powerpoint/2010/main" val="392977249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p:cNvPicPr>
            <a:picLocks noChangeAspect="1"/>
          </p:cNvPicPr>
          <p:nvPr/>
        </p:nvPicPr>
        <p:blipFill>
          <a:blip r:embed="rId3"/>
          <a:stretch>
            <a:fillRect/>
          </a:stretch>
        </p:blipFill>
        <p:spPr>
          <a:xfrm>
            <a:off x="3429001" y="-1"/>
            <a:ext cx="5230034" cy="6879777"/>
          </a:xfrm>
          <a:prstGeom prst="rect">
            <a:avLst/>
          </a:prstGeom>
        </p:spPr>
      </p:pic>
    </p:spTree>
    <p:extLst>
      <p:ext uri="{BB962C8B-B14F-4D97-AF65-F5344CB8AC3E}">
        <p14:creationId xmlns:p14="http://schemas.microsoft.com/office/powerpoint/2010/main" val="41736486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Identitetsskabelse, ansigtet, fortolkning af sindet</a:t>
            </a:r>
          </a:p>
        </p:txBody>
      </p:sp>
      <p:sp>
        <p:nvSpPr>
          <p:cNvPr id="3" name="Pladsholder til indhold 2"/>
          <p:cNvSpPr>
            <a:spLocks noGrp="1"/>
          </p:cNvSpPr>
          <p:nvPr>
            <p:ph idx="1"/>
          </p:nvPr>
        </p:nvSpPr>
        <p:spPr/>
        <p:txBody>
          <a:bodyPr>
            <a:normAutofit lnSpcReduction="10000"/>
          </a:bodyPr>
          <a:lstStyle/>
          <a:p>
            <a:r>
              <a:rPr lang="da-DK" u="sng" dirty="0"/>
              <a:t>Identitetsskabelse</a:t>
            </a:r>
            <a:r>
              <a:rPr lang="da-DK" dirty="0"/>
              <a:t>: Udgangspunktet er ansigtet – men ansigtet er ikke forklaring nok - det siger ikke nok om, hvem man er – bag facaden (</a:t>
            </a:r>
            <a:r>
              <a:rPr lang="da-DK" dirty="0" err="1"/>
              <a:t>faces</a:t>
            </a:r>
            <a:r>
              <a:rPr lang="da-DK" dirty="0"/>
              <a:t>=ansigt) er sindet og det kan ikke ses</a:t>
            </a:r>
          </a:p>
          <a:p>
            <a:r>
              <a:rPr lang="da-DK" dirty="0">
                <a:latin typeface="Perpetua" panose="02020502060401020303" pitchFamily="18" charset="0"/>
              </a:rPr>
              <a:t>FACIES PULCHRA NON SEMPER EST SPECULUM ANIMI </a:t>
            </a:r>
            <a:br>
              <a:rPr lang="da-DK" dirty="0"/>
            </a:br>
            <a:r>
              <a:rPr lang="da-DK" dirty="0"/>
              <a:t>– </a:t>
            </a:r>
            <a:r>
              <a:rPr lang="da-DK" i="1" dirty="0"/>
              <a:t>et smukt ansigt er ikke altid sjælens spejl</a:t>
            </a:r>
            <a:endParaRPr lang="da-DK" dirty="0"/>
          </a:p>
          <a:p>
            <a:r>
              <a:rPr lang="da-DK" u="sng" dirty="0"/>
              <a:t>Selvportrættet er individuelt og kulturhistorisk forstået som en fortolkning af sindet</a:t>
            </a:r>
            <a:r>
              <a:rPr lang="da-DK" dirty="0"/>
              <a:t> – selvportrættet forudsætter og afspejler en selvopfattelse – man tolker sig selv i forhold til andre og til verden </a:t>
            </a:r>
          </a:p>
          <a:p>
            <a:r>
              <a:rPr lang="da-DK" u="sng" dirty="0"/>
              <a:t>Identitet har været afhængig af tilhørsforhold til andre</a:t>
            </a:r>
            <a:r>
              <a:rPr lang="da-DK" dirty="0"/>
              <a:t> i fx samme socialklasse, familien, faget, civilstatus, køn, alder, politisk holdning, påklædning, udseende, forbrug…</a:t>
            </a:r>
          </a:p>
          <a:p>
            <a:endParaRPr lang="da-DK" dirty="0"/>
          </a:p>
        </p:txBody>
      </p:sp>
    </p:spTree>
    <p:extLst>
      <p:ext uri="{BB962C8B-B14F-4D97-AF65-F5344CB8AC3E}">
        <p14:creationId xmlns:p14="http://schemas.microsoft.com/office/powerpoint/2010/main" val="342099388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p:cNvPicPr>
            <a:picLocks noChangeAspect="1"/>
          </p:cNvPicPr>
          <p:nvPr/>
        </p:nvPicPr>
        <p:blipFill>
          <a:blip r:embed="rId3"/>
          <a:stretch>
            <a:fillRect/>
          </a:stretch>
        </p:blipFill>
        <p:spPr>
          <a:xfrm>
            <a:off x="3429001" y="0"/>
            <a:ext cx="5359400" cy="6862816"/>
          </a:xfrm>
          <a:prstGeom prst="rect">
            <a:avLst/>
          </a:prstGeom>
        </p:spPr>
      </p:pic>
    </p:spTree>
    <p:extLst>
      <p:ext uri="{BB962C8B-B14F-4D97-AF65-F5344CB8AC3E}">
        <p14:creationId xmlns:p14="http://schemas.microsoft.com/office/powerpoint/2010/main" val="276905483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p:cNvPicPr>
            <a:picLocks noChangeAspect="1"/>
          </p:cNvPicPr>
          <p:nvPr/>
        </p:nvPicPr>
        <p:blipFill>
          <a:blip r:embed="rId3"/>
          <a:stretch>
            <a:fillRect/>
          </a:stretch>
        </p:blipFill>
        <p:spPr>
          <a:xfrm>
            <a:off x="917614" y="0"/>
            <a:ext cx="10283786" cy="6858000"/>
          </a:xfrm>
          <a:prstGeom prst="rect">
            <a:avLst/>
          </a:prstGeom>
        </p:spPr>
      </p:pic>
    </p:spTree>
    <p:extLst>
      <p:ext uri="{BB962C8B-B14F-4D97-AF65-F5344CB8AC3E}">
        <p14:creationId xmlns:p14="http://schemas.microsoft.com/office/powerpoint/2010/main" val="10694468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p:cNvPicPr>
            <a:picLocks noChangeAspect="1"/>
          </p:cNvPicPr>
          <p:nvPr/>
        </p:nvPicPr>
        <p:blipFill>
          <a:blip r:embed="rId3"/>
          <a:stretch>
            <a:fillRect/>
          </a:stretch>
        </p:blipFill>
        <p:spPr>
          <a:xfrm>
            <a:off x="968884" y="0"/>
            <a:ext cx="10359516" cy="6858000"/>
          </a:xfrm>
          <a:prstGeom prst="rect">
            <a:avLst/>
          </a:prstGeom>
        </p:spPr>
      </p:pic>
    </p:spTree>
    <p:extLst>
      <p:ext uri="{BB962C8B-B14F-4D97-AF65-F5344CB8AC3E}">
        <p14:creationId xmlns:p14="http://schemas.microsoft.com/office/powerpoint/2010/main" val="407590119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93873" y="0"/>
            <a:ext cx="6804253" cy="6858000"/>
          </a:xfrm>
          <a:prstGeom prst="rect">
            <a:avLst/>
          </a:prstGeom>
        </p:spPr>
      </p:pic>
    </p:spTree>
    <p:extLst>
      <p:ext uri="{BB962C8B-B14F-4D97-AF65-F5344CB8AC3E}">
        <p14:creationId xmlns:p14="http://schemas.microsoft.com/office/powerpoint/2010/main" val="279108092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lede 3"/>
          <p:cNvPicPr>
            <a:picLocks noChangeAspect="1"/>
          </p:cNvPicPr>
          <p:nvPr/>
        </p:nvPicPr>
        <p:blipFill>
          <a:blip r:embed="rId3"/>
          <a:stretch>
            <a:fillRect/>
          </a:stretch>
        </p:blipFill>
        <p:spPr>
          <a:xfrm>
            <a:off x="2673421" y="0"/>
            <a:ext cx="6866583" cy="6858000"/>
          </a:xfrm>
          <a:prstGeom prst="rect">
            <a:avLst/>
          </a:prstGeom>
        </p:spPr>
      </p:pic>
    </p:spTree>
    <p:extLst>
      <p:ext uri="{BB962C8B-B14F-4D97-AF65-F5344CB8AC3E}">
        <p14:creationId xmlns:p14="http://schemas.microsoft.com/office/powerpoint/2010/main" val="259318536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da-DK" dirty="0"/>
              <a:t>Ironi:</a:t>
            </a:r>
          </a:p>
        </p:txBody>
      </p:sp>
      <p:sp>
        <p:nvSpPr>
          <p:cNvPr id="3" name="Undertitel 2"/>
          <p:cNvSpPr>
            <a:spLocks noGrp="1"/>
          </p:cNvSpPr>
          <p:nvPr>
            <p:ph type="subTitle" idx="1"/>
          </p:nvPr>
        </p:nvSpPr>
        <p:spPr/>
        <p:txBody>
          <a:bodyPr/>
          <a:lstStyle/>
          <a:p>
            <a:r>
              <a:rPr lang="da-DK" dirty="0"/>
              <a:t>kunstneren holder en ironisk distance til sig selv </a:t>
            </a:r>
          </a:p>
          <a:p>
            <a:r>
              <a:rPr lang="da-DK" dirty="0"/>
              <a:t>Fx Sarah Lucas, Martin </a:t>
            </a:r>
            <a:r>
              <a:rPr lang="da-DK" dirty="0" err="1"/>
              <a:t>Kippenberger</a:t>
            </a:r>
            <a:endParaRPr lang="da-DK" dirty="0"/>
          </a:p>
        </p:txBody>
      </p:sp>
    </p:spTree>
    <p:extLst>
      <p:ext uri="{BB962C8B-B14F-4D97-AF65-F5344CB8AC3E}">
        <p14:creationId xmlns:p14="http://schemas.microsoft.com/office/powerpoint/2010/main" val="360677495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p:cNvPicPr>
            <a:picLocks noChangeAspect="1"/>
          </p:cNvPicPr>
          <p:nvPr/>
        </p:nvPicPr>
        <p:blipFill>
          <a:blip r:embed="rId3"/>
          <a:stretch>
            <a:fillRect/>
          </a:stretch>
        </p:blipFill>
        <p:spPr>
          <a:xfrm>
            <a:off x="3747492" y="0"/>
            <a:ext cx="4697016" cy="6858000"/>
          </a:xfrm>
          <a:prstGeom prst="rect">
            <a:avLst/>
          </a:prstGeom>
        </p:spPr>
      </p:pic>
    </p:spTree>
    <p:extLst>
      <p:ext uri="{BB962C8B-B14F-4D97-AF65-F5344CB8AC3E}">
        <p14:creationId xmlns:p14="http://schemas.microsoft.com/office/powerpoint/2010/main" val="330033180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p:cNvPicPr>
            <a:picLocks noChangeAspect="1"/>
          </p:cNvPicPr>
          <p:nvPr/>
        </p:nvPicPr>
        <p:blipFill>
          <a:blip r:embed="rId3"/>
          <a:stretch>
            <a:fillRect/>
          </a:stretch>
        </p:blipFill>
        <p:spPr>
          <a:xfrm>
            <a:off x="3937000" y="-1"/>
            <a:ext cx="4516488" cy="6868639"/>
          </a:xfrm>
          <a:prstGeom prst="rect">
            <a:avLst/>
          </a:prstGeom>
        </p:spPr>
      </p:pic>
    </p:spTree>
    <p:extLst>
      <p:ext uri="{BB962C8B-B14F-4D97-AF65-F5344CB8AC3E}">
        <p14:creationId xmlns:p14="http://schemas.microsoft.com/office/powerpoint/2010/main" val="7903791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Identitetsskabelse</a:t>
            </a:r>
          </a:p>
        </p:txBody>
      </p:sp>
      <p:sp>
        <p:nvSpPr>
          <p:cNvPr id="3" name="Pladsholder til indhold 2"/>
          <p:cNvSpPr>
            <a:spLocks noGrp="1"/>
          </p:cNvSpPr>
          <p:nvPr>
            <p:ph idx="1"/>
          </p:nvPr>
        </p:nvSpPr>
        <p:spPr/>
        <p:txBody>
          <a:bodyPr>
            <a:normAutofit fontScale="92500"/>
          </a:bodyPr>
          <a:lstStyle/>
          <a:p>
            <a:r>
              <a:rPr lang="da-DK" u="sng" dirty="0"/>
              <a:t>I dag er grænserne for identitet mere flydende</a:t>
            </a:r>
            <a:r>
              <a:rPr lang="da-DK" dirty="0"/>
              <a:t> – man står i højere grad alene med sin identitet og skabelse deraf + man kan helt eller delvist konstruere og iscenesætte sin identitet og formidle den offentligt (på de sociale medier).</a:t>
            </a:r>
          </a:p>
          <a:p>
            <a:r>
              <a:rPr lang="da-DK" u="sng" dirty="0"/>
              <a:t>Op til midten af det 20. århundrede: Identiteten dannes i vid udstrækning i forhold til fx køn eller social herkomst</a:t>
            </a:r>
          </a:p>
          <a:p>
            <a:r>
              <a:rPr lang="da-DK" u="sng" dirty="0"/>
              <a:t>I dag: Individet forstås ikke kun ud fra sin sociale baggrund </a:t>
            </a:r>
            <a:r>
              <a:rPr lang="da-DK" dirty="0"/>
              <a:t>(ingen fasttømrede familiemønstre, velfærden er steget, massemedierne har indflydelse – forrykker traditionelle forestillinger om norm og kvalitet) – ingen faste grænser mellem høj og lav status, mellem pop- og finkultur) – nye socialisationstyper (senkapitalismen/den nye sociale orden)</a:t>
            </a:r>
          </a:p>
        </p:txBody>
      </p:sp>
    </p:spTree>
    <p:extLst>
      <p:ext uri="{BB962C8B-B14F-4D97-AF65-F5344CB8AC3E}">
        <p14:creationId xmlns:p14="http://schemas.microsoft.com/office/powerpoint/2010/main" val="6849481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Grundlæggende spørgsmål: ”Hvem er jeg?”</a:t>
            </a:r>
          </a:p>
        </p:txBody>
      </p:sp>
      <p:sp>
        <p:nvSpPr>
          <p:cNvPr id="3" name="Pladsholder til indhold 2"/>
          <p:cNvSpPr>
            <a:spLocks noGrp="1"/>
          </p:cNvSpPr>
          <p:nvPr>
            <p:ph idx="1"/>
          </p:nvPr>
        </p:nvSpPr>
        <p:spPr/>
        <p:txBody>
          <a:bodyPr/>
          <a:lstStyle/>
          <a:p>
            <a:r>
              <a:rPr lang="da-DK" u="sng" dirty="0"/>
              <a:t>Lyotard (1979): De store fortællingers tid er forbi – kristendommen, nationalismen, marxismen</a:t>
            </a:r>
            <a:r>
              <a:rPr lang="da-DK" dirty="0"/>
              <a:t> – stor fortælling: en kollektiv, historisk arvet forståelsesramme, der skal give mennesket svar på grundlæggende spørgsmål som ”Hvem er jeg?” – det bliver op til en selv at sammensætte/skabe sin livsfortælling </a:t>
            </a:r>
          </a:p>
          <a:p>
            <a:r>
              <a:rPr lang="da-DK" u="sng" dirty="0"/>
              <a:t>Lasch: Frygt for narcissistisk selvspejling</a:t>
            </a:r>
            <a:r>
              <a:rPr lang="da-DK" dirty="0"/>
              <a:t> - en endeløs række af mere eller mindre frit valgte identiteter.</a:t>
            </a:r>
          </a:p>
          <a:p>
            <a:pPr marL="0" indent="0">
              <a:buNone/>
            </a:pPr>
            <a:endParaRPr lang="da-DK" dirty="0"/>
          </a:p>
        </p:txBody>
      </p:sp>
    </p:spTree>
    <p:extLst>
      <p:ext uri="{BB962C8B-B14F-4D97-AF65-F5344CB8AC3E}">
        <p14:creationId xmlns:p14="http://schemas.microsoft.com/office/powerpoint/2010/main" val="14537431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Selvportrættets udvikling og mangfoldighed:</a:t>
            </a:r>
            <a:br>
              <a:rPr lang="da-DK" dirty="0"/>
            </a:br>
            <a:r>
              <a:rPr lang="da-DK" dirty="0"/>
              <a:t>Det 20. århundrede (1900-tallet)</a:t>
            </a:r>
          </a:p>
        </p:txBody>
      </p:sp>
      <p:sp>
        <p:nvSpPr>
          <p:cNvPr id="3" name="Pladsholder til indhold 2"/>
          <p:cNvSpPr>
            <a:spLocks noGrp="1"/>
          </p:cNvSpPr>
          <p:nvPr>
            <p:ph idx="1"/>
          </p:nvPr>
        </p:nvSpPr>
        <p:spPr/>
        <p:txBody>
          <a:bodyPr>
            <a:normAutofit/>
          </a:bodyPr>
          <a:lstStyle/>
          <a:p>
            <a:r>
              <a:rPr lang="da-DK" dirty="0"/>
              <a:t>Begyndelsen af det 20. århundrede: </a:t>
            </a:r>
            <a:r>
              <a:rPr lang="da-DK" u="sng" dirty="0"/>
              <a:t>Romantikkens forestilling om ”det kreative geni” præger tiden</a:t>
            </a:r>
            <a:r>
              <a:rPr lang="da-DK" dirty="0"/>
              <a:t> – selvportrættet blev opfattet som repræsentation af kunstneren og hans psykologiske tilstand, eksistentielle og sociale vilkår.</a:t>
            </a:r>
          </a:p>
          <a:p>
            <a:r>
              <a:rPr lang="da-DK" u="sng" dirty="0"/>
              <a:t>Med de psykoanalytiske teoriers fremkomst problematiseres selvportrættet</a:t>
            </a:r>
            <a:r>
              <a:rPr lang="da-DK" dirty="0"/>
              <a:t> – selvfremstillingen må forstås som produktion af et nyt selv (ikke en reproduktion af det eksisterende selv) – </a:t>
            </a:r>
            <a:r>
              <a:rPr lang="da-DK" u="sng" dirty="0"/>
              <a:t>undersøgelse af kunstnerpersonligheden</a:t>
            </a:r>
            <a:r>
              <a:rPr lang="da-DK" dirty="0"/>
              <a:t>: kunstneridentiteten gøres ofte til genstand for æstetiske refleksioner (diskussion af kunstnerrollen)</a:t>
            </a:r>
          </a:p>
        </p:txBody>
      </p:sp>
    </p:spTree>
    <p:extLst>
      <p:ext uri="{BB962C8B-B14F-4D97-AF65-F5344CB8AC3E}">
        <p14:creationId xmlns:p14="http://schemas.microsoft.com/office/powerpoint/2010/main" val="11372021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Det 21. århundrede (2000-tallet)</a:t>
            </a:r>
          </a:p>
        </p:txBody>
      </p:sp>
      <p:sp>
        <p:nvSpPr>
          <p:cNvPr id="3" name="Pladsholder til indhold 2"/>
          <p:cNvSpPr>
            <a:spLocks noGrp="1"/>
          </p:cNvSpPr>
          <p:nvPr>
            <p:ph idx="1"/>
          </p:nvPr>
        </p:nvSpPr>
        <p:spPr/>
        <p:txBody>
          <a:bodyPr>
            <a:normAutofit fontScale="92500" lnSpcReduction="20000"/>
          </a:bodyPr>
          <a:lstStyle/>
          <a:p>
            <a:r>
              <a:rPr lang="da-DK" u="sng" dirty="0"/>
              <a:t>I det 21. århundrede: kunstnere bruger sig selv i deres værkpraksis</a:t>
            </a:r>
            <a:r>
              <a:rPr lang="da-DK" dirty="0"/>
              <a:t>: de gør sig selv til værkets emne og motiv. </a:t>
            </a:r>
          </a:p>
          <a:p>
            <a:r>
              <a:rPr lang="da-DK" dirty="0"/>
              <a:t>Samtidskunstnere benytter sig sjældent af olie på lærred – nye medier inddrages – kunstneren producerer selvfremstillinger, der refererer til selvportrættet som klassisk genre (men knap selv er denne genre)</a:t>
            </a:r>
          </a:p>
          <a:p>
            <a:r>
              <a:rPr lang="da-DK" u="sng" dirty="0"/>
              <a:t>I dag: tendens til selvrefleksion spejles i kunstnerens arbejde</a:t>
            </a:r>
            <a:r>
              <a:rPr lang="da-DK" dirty="0"/>
              <a:t> – selvportrættet bliver en undersøgelse, ikke af en sand og absolut identitet, men af aspekter af en identitet som led i </a:t>
            </a:r>
            <a:r>
              <a:rPr lang="da-DK" u="sng" dirty="0"/>
              <a:t>en fortsat selvskabelse</a:t>
            </a:r>
            <a:r>
              <a:rPr lang="da-DK" dirty="0"/>
              <a:t>.</a:t>
            </a:r>
          </a:p>
          <a:p>
            <a:r>
              <a:rPr lang="da-DK" u="sng" dirty="0"/>
              <a:t>Identitet historisk set: menneskets tilhørsforhold</a:t>
            </a:r>
            <a:r>
              <a:rPr lang="da-DK" dirty="0"/>
              <a:t> fx socialt, familiemæssigt, fagligt…</a:t>
            </a:r>
          </a:p>
          <a:p>
            <a:r>
              <a:rPr lang="da-DK" dirty="0"/>
              <a:t>Identitet i en </a:t>
            </a:r>
            <a:r>
              <a:rPr lang="da-DK" u="sng" dirty="0"/>
              <a:t>moderne tid: grænserne er flydende og individuelle</a:t>
            </a:r>
            <a:r>
              <a:rPr lang="da-DK" dirty="0"/>
              <a:t> </a:t>
            </a:r>
            <a:br>
              <a:rPr lang="da-DK" dirty="0"/>
            </a:br>
            <a:r>
              <a:rPr lang="da-DK" dirty="0"/>
              <a:t>– eller som i </a:t>
            </a:r>
            <a:r>
              <a:rPr lang="da-DK" u="sng" dirty="0"/>
              <a:t>nyeste tid: identitet er delvist konstrueret og iscenesat</a:t>
            </a:r>
            <a:r>
              <a:rPr lang="da-DK" dirty="0"/>
              <a:t> (på sociale medier og i netværk)</a:t>
            </a:r>
          </a:p>
          <a:p>
            <a:endParaRPr lang="da-DK" dirty="0"/>
          </a:p>
          <a:p>
            <a:endParaRPr lang="da-DK" dirty="0"/>
          </a:p>
          <a:p>
            <a:endParaRPr lang="da-DK" dirty="0"/>
          </a:p>
        </p:txBody>
      </p:sp>
    </p:spTree>
    <p:extLst>
      <p:ext uri="{BB962C8B-B14F-4D97-AF65-F5344CB8AC3E}">
        <p14:creationId xmlns:p14="http://schemas.microsoft.com/office/powerpoint/2010/main" val="1596391974"/>
      </p:ext>
    </p:extLst>
  </p:cSld>
  <p:clrMapOvr>
    <a:masterClrMapping/>
  </p:clrMapOvr>
</p:sld>
</file>

<file path=ppt/theme/theme1.xml><?xml version="1.0" encoding="utf-8"?>
<a:theme xmlns:a="http://schemas.openxmlformats.org/drawingml/2006/main" name="Office-tema">
  <a:themeElements>
    <a:clrScheme name="Kont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ont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tema">
  <a:themeElements>
    <a:clrScheme name="Kont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ont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tema">
  <a:themeElements>
    <a:clrScheme name="Kont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ont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tema">
  <a:themeElements>
    <a:clrScheme name="Kont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ont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11693</TotalTime>
  <Words>2154</Words>
  <Application>Microsoft Office PowerPoint</Application>
  <PresentationFormat>Widescreen</PresentationFormat>
  <Paragraphs>174</Paragraphs>
  <Slides>57</Slides>
  <Notes>37</Notes>
  <HiddenSlides>0</HiddenSlides>
  <MMClips>0</MMClips>
  <ScaleCrop>false</ScaleCrop>
  <HeadingPairs>
    <vt:vector size="6" baseType="variant">
      <vt:variant>
        <vt:lpstr>Benyttede skrifttyper</vt:lpstr>
      </vt:variant>
      <vt:variant>
        <vt:i4>4</vt:i4>
      </vt:variant>
      <vt:variant>
        <vt:lpstr>Tema</vt:lpstr>
      </vt:variant>
      <vt:variant>
        <vt:i4>3</vt:i4>
      </vt:variant>
      <vt:variant>
        <vt:lpstr>Slidetitler</vt:lpstr>
      </vt:variant>
      <vt:variant>
        <vt:i4>57</vt:i4>
      </vt:variant>
    </vt:vector>
  </HeadingPairs>
  <TitlesOfParts>
    <vt:vector size="64" baseType="lpstr">
      <vt:lpstr>Arial</vt:lpstr>
      <vt:lpstr>Calibri</vt:lpstr>
      <vt:lpstr>Calibri Light</vt:lpstr>
      <vt:lpstr>Perpetua</vt:lpstr>
      <vt:lpstr>Office-tema</vt:lpstr>
      <vt:lpstr>1_Office-tema</vt:lpstr>
      <vt:lpstr>2_Office-tema</vt:lpstr>
      <vt:lpstr>Selvportræt</vt:lpstr>
      <vt:lpstr>Selvportræt – selvfremstilling</vt:lpstr>
      <vt:lpstr>Renæssancen (1400-tallet)</vt:lpstr>
      <vt:lpstr>Selvportræt, selvspejling, selverkendelse</vt:lpstr>
      <vt:lpstr>Identitetsskabelse, ansigtet, fortolkning af sindet</vt:lpstr>
      <vt:lpstr>Identitetsskabelse</vt:lpstr>
      <vt:lpstr>Grundlæggende spørgsmål: ”Hvem er jeg?”</vt:lpstr>
      <vt:lpstr>Selvportrættets udvikling og mangfoldighed: Det 20. århundrede (1900-tallet)</vt:lpstr>
      <vt:lpstr>Det 21. århundrede (2000-tallet)</vt:lpstr>
      <vt:lpstr>Kunstneren i sit atelier:</vt:lpstr>
      <vt:lpstr>PowerPoint-præsentation</vt:lpstr>
      <vt:lpstr>PowerPoint-præsentation</vt:lpstr>
      <vt:lpstr>PowerPoint-præsentation</vt:lpstr>
      <vt:lpstr>PowerPoint-præsentation</vt:lpstr>
      <vt:lpstr>PowerPoint-præsentation</vt:lpstr>
      <vt:lpstr>Pionerer:</vt:lpstr>
      <vt:lpstr>PowerPoint-præsentation</vt:lpstr>
      <vt:lpstr>PowerPoint-præsentation</vt:lpstr>
      <vt:lpstr>PowerPoint-præsentation</vt:lpstr>
      <vt:lpstr>Livets gang:</vt:lpstr>
      <vt:lpstr>PowerPoint-præsentation</vt:lpstr>
      <vt:lpstr>PowerPoint-præsentation</vt:lpstr>
      <vt:lpstr>Andy Warhol Selvportræt med kranium, 1978 Akryl og silketryk på lærred (41,7x33,1)cm</vt:lpstr>
      <vt:lpstr>Andy Warhol Selvportræt med kranium, 1978 Silketryk og syntetisk polymerfarve på lærred (41x33)cm</vt:lpstr>
      <vt:lpstr>PowerPoint-præsentation</vt:lpstr>
      <vt:lpstr>PowerPoint-præsentation</vt:lpstr>
      <vt:lpstr>PowerPoint-præsentation</vt:lpstr>
      <vt:lpstr>PowerPoint-præsentation</vt:lpstr>
      <vt:lpstr>PowerPoint-præsentation</vt:lpstr>
      <vt:lpstr>Forenkling:</vt:lpstr>
      <vt:lpstr>PowerPoint-præsentation</vt:lpstr>
      <vt:lpstr>PowerPoint-præsentation</vt:lpstr>
      <vt:lpstr>PowerPoint-præsentation</vt:lpstr>
      <vt:lpstr>Opløsning:</vt:lpstr>
      <vt:lpstr>PowerPoint-præsentation</vt:lpstr>
      <vt:lpstr>PowerPoint-præsentation</vt:lpstr>
      <vt:lpstr>PowerPoint-præsentation</vt:lpstr>
      <vt:lpstr>Stemplet:</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Ekshibitionisme:</vt:lpstr>
      <vt:lpstr>PowerPoint-præsentation</vt:lpstr>
      <vt:lpstr>Spejle:</vt:lpstr>
      <vt:lpstr>PowerPoint-præsentation</vt:lpstr>
      <vt:lpstr>PowerPoint-præsentation</vt:lpstr>
      <vt:lpstr>PowerPoint-præsentation</vt:lpstr>
      <vt:lpstr>PowerPoint-præsentation</vt:lpstr>
      <vt:lpstr>PowerPoint-præsentation</vt:lpstr>
      <vt:lpstr>PowerPoint-præsentation</vt:lpstr>
      <vt:lpstr>Ironi:</vt:lpstr>
      <vt:lpstr>PowerPoint-præsentation</vt:lpstr>
      <vt:lpstr>PowerPoint-præsentation</vt:lpstr>
    </vt:vector>
  </TitlesOfParts>
  <Company>Rungsted Gymnasium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Selvportræt</dc:title>
  <dc:creator>Hanne Holmelund von Sehested</dc:creator>
  <cp:lastModifiedBy>Hanne Holmelund von Sehested</cp:lastModifiedBy>
  <cp:revision>45</cp:revision>
  <dcterms:created xsi:type="dcterms:W3CDTF">2016-01-15T08:38:38Z</dcterms:created>
  <dcterms:modified xsi:type="dcterms:W3CDTF">2024-12-18T11:59:27Z</dcterms:modified>
</cp:coreProperties>
</file>