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7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A90BD7-6CAE-9CEE-F14E-AFF21A9C4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783C424-0FA5-607E-3A5E-D5C4DC48BA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D1DA066-6BC2-9EC1-9C82-FE13020EB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A6D2-44C0-4075-85BC-4D6E1709811A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ED771CC-B1D9-7BCA-E0AB-C8CC7214F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2E49814-0965-D64F-6F04-6D7E6400F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9154-FACC-4CBC-ACFC-132A122F9F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9556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7F6802-7800-F334-7900-94DBF4C73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64C96B5-F283-2113-BCBD-B5B7600469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EDCC371-665B-9549-976C-0E391201A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A6D2-44C0-4075-85BC-4D6E1709811A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FE98A28-D195-D56F-3F78-5580F8342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DDB3FD2-6B37-9335-2CCB-E3DE07742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9154-FACC-4CBC-ACFC-132A122F9F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29837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885C49E8-25F0-30E6-B3F3-2B071D5380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52E7374-C5EF-319F-46E8-6C5F699DC6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89007E7-7020-15ED-7DD5-A5C3E6038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A6D2-44C0-4075-85BC-4D6E1709811A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CBA8503-D245-BD00-942D-D36DF78F3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83C6CA2-C138-6AF0-17F9-7FA1050D0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9154-FACC-4CBC-ACFC-132A122F9F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6202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EB4F5F-1070-069E-565B-91F3DA1FE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C62CE1F-D1FD-7F48-3EBC-B215253BB0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436BFC0-A47C-91F6-E204-109C962B6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A6D2-44C0-4075-85BC-4D6E1709811A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6DC6647-ECD8-10D1-E2F4-1F2C6151C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7274DAE-6D0D-A69B-EDDA-D4135519E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9154-FACC-4CBC-ACFC-132A122F9F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52549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7ED63F-07AE-679B-4DBE-C8957A6CE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8EBC1B0-A013-15E8-2297-32F3EE23B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47236CA-546D-1FB9-5B92-F36263100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A6D2-44C0-4075-85BC-4D6E1709811A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F16718C-EF8B-EC20-B5AC-9EF4C4379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32C365F-A36E-A7BE-1495-912C4160E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9154-FACC-4CBC-ACFC-132A122F9F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82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806A29-BB17-A351-0FEE-222B62ADE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0C73044-E4D1-2935-F147-C4EB5DE301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4FF1A64-31E8-84C0-BA76-F1B17A65E7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E3399C6-5313-5665-E46A-B9BD7D61F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A6D2-44C0-4075-85BC-4D6E1709811A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562ED11-1B8C-1634-5D1A-DF4668F75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7091CFD-EBE6-984A-400F-5829A216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9154-FACC-4CBC-ACFC-132A122F9F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2629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930035-8D09-CD1F-878E-D5BAC60A0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2969E3E-279C-8E9C-A405-F25A72FA5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60988B3-333E-B1D5-98CC-88EDE5BEBF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16FDC0F-B4CA-16B3-A783-7D3C84B25C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94C6D75-6F74-4451-038A-1923870B73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C91A72D-8D58-B8E3-CA67-2ECA95B38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A6D2-44C0-4075-85BC-4D6E1709811A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8329E3F1-548B-F2DB-6305-738740D47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9A70EF1-9623-8C16-7EB7-57170E661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9154-FACC-4CBC-ACFC-132A122F9F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7035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C2092E-9F9D-42ED-3EFA-E43749E42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003CF75-B28F-1A49-51F5-C9B59E914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A6D2-44C0-4075-85BC-4D6E1709811A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75B0DC9-EEB9-31CB-C358-FBC2FFE2E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62B92E8-4F86-5110-DF7F-03A3FD67B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9154-FACC-4CBC-ACFC-132A122F9F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11342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17697C5D-CEA9-5F18-B5F6-50371F99A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A6D2-44C0-4075-85BC-4D6E1709811A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C707BBEA-D84B-84E9-BEBE-9E3E7953A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BAE741B-0B65-13B3-B2C9-A2A5D9F91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9154-FACC-4CBC-ACFC-132A122F9F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24833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2FA47E-A7E2-FC78-B8B8-19F2829F1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54F9C97-2F6A-17B3-44D5-BF60C742B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4E28140-0429-410E-3F19-D3B70766B8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18CB0D5-D032-C35E-1D9F-4C1A5D941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A6D2-44C0-4075-85BC-4D6E1709811A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91C56BD-344E-26CB-5418-F2E5412CA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F0CFB15-F593-7597-0FDF-FC77B4303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9154-FACC-4CBC-ACFC-132A122F9F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7631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2FE020-9A4C-B981-F9BB-EB4B59AE4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ED425F7-AF7B-E900-9291-E6C812C0F7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DE1C0F1-FB38-F5B1-627F-5DED4E180E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A1745A7-9229-9FD0-C5F7-427E04B44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A6D2-44C0-4075-85BC-4D6E1709811A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EFC1431-28F7-AF71-5075-A8C09B6E7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BA183D5-15DA-02B1-9E3F-40C2FA79E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9154-FACC-4CBC-ACFC-132A122F9F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5559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608F6197-522A-DBDB-317A-E11035446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97708B9-6F73-08F0-E22E-BE5679CE6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861E3A7-9D49-6BCB-C086-4EDD5E1888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D3A6D2-44C0-4075-85BC-4D6E1709811A}" type="datetimeFigureOut">
              <a:rPr lang="da-DK" smtClean="0"/>
              <a:t>24-09-2025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1394FD9-6528-D61F-8B0B-9DF81E054C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5C7CEF8-712F-A5A3-5668-ED021A6534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D19154-FACC-4CBC-ACFC-132A122F9F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94494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7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>
            <a:extLst>
              <a:ext uri="{FF2B5EF4-FFF2-40B4-BE49-F238E27FC236}">
                <a16:creationId xmlns:a16="http://schemas.microsoft.com/office/drawing/2014/main" id="{EFD6BEB2-9AF4-92B5-8878-C2A27B40E82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4979"/>
          <a:stretch/>
        </p:blipFill>
        <p:spPr>
          <a:xfrm>
            <a:off x="552782" y="-1"/>
            <a:ext cx="7922145" cy="686288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BEA17EF-F9F0-15B8-36FE-D2164975EC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2819" y="408684"/>
            <a:ext cx="7144215" cy="1208242"/>
          </a:xfrm>
        </p:spPr>
        <p:txBody>
          <a:bodyPr/>
          <a:lstStyle/>
          <a:p>
            <a:r>
              <a:rPr lang="da-DK" dirty="0">
                <a:latin typeface="Bahnschrift SemiLight" panose="020B0502040204020203" pitchFamily="34" charset="0"/>
              </a:rPr>
              <a:t>Portrætopgave</a:t>
            </a:r>
          </a:p>
        </p:txBody>
      </p:sp>
    </p:spTree>
    <p:extLst>
      <p:ext uri="{BB962C8B-B14F-4D97-AF65-F5344CB8AC3E}">
        <p14:creationId xmlns:p14="http://schemas.microsoft.com/office/powerpoint/2010/main" val="1007873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7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A156CC-6AAB-A239-184A-FA1F1A703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Bahnschrift SemiLight" panose="020B0502040204020203" pitchFamily="34" charset="0"/>
              </a:rPr>
              <a:t>Opgave: Selvportræt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8682427-C2F1-ECDC-222C-83997D78E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spcAft>
                <a:spcPts val="1200"/>
              </a:spcAft>
            </a:pPr>
            <a:r>
              <a:rPr lang="da-DK" sz="3200" b="1" dirty="0">
                <a:latin typeface="Bahnschrift Light" panose="020B0502040204020203" pitchFamily="34" charset="0"/>
              </a:rPr>
              <a:t>Fotografisk (selv)portræt </a:t>
            </a:r>
            <a:r>
              <a:rPr lang="da-DK" sz="3200" dirty="0">
                <a:latin typeface="Bahnschrift Light" panose="020B0502040204020203" pitchFamily="34" charset="0"/>
              </a:rPr>
              <a:t>med æg eller citron(er).</a:t>
            </a:r>
          </a:p>
          <a:p>
            <a:pPr>
              <a:spcAft>
                <a:spcPts val="1200"/>
              </a:spcAft>
            </a:pPr>
            <a:r>
              <a:rPr lang="da-DK" sz="3200" dirty="0">
                <a:latin typeface="Bahnschrift Light" panose="020B0502040204020203" pitchFamily="34" charset="0"/>
              </a:rPr>
              <a:t>Der skal laves et fotografisk (selv)portræt. For at lave et lille </a:t>
            </a:r>
            <a:r>
              <a:rPr lang="da-DK" sz="3200" b="1" dirty="0">
                <a:latin typeface="Bahnschrift Light" panose="020B0502040204020203" pitchFamily="34" charset="0"/>
              </a:rPr>
              <a:t>benspænd</a:t>
            </a:r>
            <a:r>
              <a:rPr lang="da-DK" sz="3200" dirty="0">
                <a:latin typeface="Bahnschrift Light" panose="020B0502040204020203" pitchFamily="34" charset="0"/>
              </a:rPr>
              <a:t>, der sætter gang i </a:t>
            </a:r>
            <a:r>
              <a:rPr lang="da-DK" sz="3200">
                <a:latin typeface="Bahnschrift Light" panose="020B0502040204020203" pitchFamily="34" charset="0"/>
              </a:rPr>
              <a:t>forskellige idéer</a:t>
            </a:r>
            <a:r>
              <a:rPr lang="da-DK" sz="3200" dirty="0">
                <a:latin typeface="Bahnschrift Light" panose="020B0502040204020203" pitchFamily="34" charset="0"/>
              </a:rPr>
              <a:t>, skal der indgå æg eller citroner.</a:t>
            </a:r>
          </a:p>
          <a:p>
            <a:pPr>
              <a:spcAft>
                <a:spcPts val="1200"/>
              </a:spcAft>
            </a:pPr>
            <a:r>
              <a:rPr lang="da-DK" sz="3200" b="1" dirty="0">
                <a:latin typeface="Bahnschrift Light" panose="020B0502040204020203" pitchFamily="34" charset="0"/>
              </a:rPr>
              <a:t>Krav om skitseproces </a:t>
            </a:r>
            <a:r>
              <a:rPr lang="da-DK" sz="3200" dirty="0">
                <a:latin typeface="Bahnschrift Light" panose="020B0502040204020203" pitchFamily="34" charset="0"/>
              </a:rPr>
              <a:t>med min. 4 forskellige skitser. Herunder refleksion omkring </a:t>
            </a:r>
            <a:r>
              <a:rPr lang="da-DK" sz="3200" b="1" dirty="0">
                <a:latin typeface="Bahnschrift Light" panose="020B0502040204020203" pitchFamily="34" charset="0"/>
              </a:rPr>
              <a:t>definition af (selv)portrættet </a:t>
            </a:r>
            <a:r>
              <a:rPr lang="da-DK" sz="3200" dirty="0">
                <a:latin typeface="Bahnschrift Light" panose="020B0502040204020203" pitchFamily="34" charset="0"/>
              </a:rPr>
              <a:t>samt </a:t>
            </a:r>
            <a:r>
              <a:rPr lang="da-DK" sz="3200" b="1" dirty="0">
                <a:latin typeface="Bahnschrift Light" panose="020B0502040204020203" pitchFamily="34" charset="0"/>
              </a:rPr>
              <a:t>udtryk, indhold og virkemidler</a:t>
            </a:r>
            <a:r>
              <a:rPr lang="da-DK" sz="3200" dirty="0">
                <a:latin typeface="Bahnschrift Light" panose="020B0502040204020203" pitchFamily="34" charset="0"/>
              </a:rPr>
              <a:t>; herunder særligt </a:t>
            </a:r>
            <a:r>
              <a:rPr lang="da-DK" sz="3200" b="1" dirty="0">
                <a:latin typeface="Bahnschrift Light" panose="020B0502040204020203" pitchFamily="34" charset="0"/>
              </a:rPr>
              <a:t>brugen af farver</a:t>
            </a:r>
            <a:r>
              <a:rPr lang="da-DK" sz="3200" dirty="0">
                <a:latin typeface="Bahnschrift Light" panose="020B0502040204020203" pitchFamily="34" charset="0"/>
              </a:rPr>
              <a:t>. </a:t>
            </a:r>
          </a:p>
          <a:p>
            <a:pPr>
              <a:spcAft>
                <a:spcPts val="1200"/>
              </a:spcAft>
            </a:pPr>
            <a:r>
              <a:rPr lang="da-DK" sz="3200" b="1" dirty="0">
                <a:latin typeface="Bahnschrift Light" panose="020B0502040204020203" pitchFamily="34" charset="0"/>
              </a:rPr>
              <a:t>Efterfølgende kort skriftlig kommentar: </a:t>
            </a:r>
            <a:r>
              <a:rPr lang="da-DK" sz="3200" dirty="0">
                <a:latin typeface="Bahnschrift Light" panose="020B0502040204020203" pitchFamily="34" charset="0"/>
              </a:rPr>
              <a:t>Redegørelse for intension, valg af virkemidler, og hvordan der har været fokus på form og/eller indhold.</a:t>
            </a:r>
          </a:p>
        </p:txBody>
      </p:sp>
    </p:spTree>
    <p:extLst>
      <p:ext uri="{BB962C8B-B14F-4D97-AF65-F5344CB8AC3E}">
        <p14:creationId xmlns:p14="http://schemas.microsoft.com/office/powerpoint/2010/main" val="4098331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105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Bahnschrift Light</vt:lpstr>
      <vt:lpstr>Bahnschrift SemiLight</vt:lpstr>
      <vt:lpstr>Office-tema</vt:lpstr>
      <vt:lpstr>Portrætopgave</vt:lpstr>
      <vt:lpstr>Opgave: Selvportræt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Hanne Holmelund von Sehested</dc:creator>
  <cp:lastModifiedBy>Hanne Holmelund von Sehested</cp:lastModifiedBy>
  <cp:revision>1</cp:revision>
  <dcterms:created xsi:type="dcterms:W3CDTF">2025-09-24T19:21:23Z</dcterms:created>
  <dcterms:modified xsi:type="dcterms:W3CDTF">2025-09-24T19:37:52Z</dcterms:modified>
</cp:coreProperties>
</file>