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7" r:id="rId7"/>
    <p:sldId id="258" r:id="rId8"/>
    <p:sldId id="259" r:id="rId9"/>
    <p:sldId id="261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9A560-38E2-492E-8D97-3DE72D735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C51C2A2-B10A-41C5-A095-93E12281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FD7EEC-9B83-4DA5-BE61-E653D82F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7C01BF-AB73-40DE-BBA4-3051FCA9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F799A1-C603-40B3-AAD1-4E28FCF6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39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E3A4C-7F20-485F-8688-BE109F77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EE7A241-23F3-45F6-89A5-9D1653A0A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370C46-1DDB-4808-8B69-FFC2C9BE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8D92F1-4760-456A-90F0-23099A74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65A812-BF0C-4B61-B12A-56154319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9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6687BA6-230A-4DE9-A84C-AF79D9F0A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4BE6EA4-5C22-490D-BDA6-3242DFF36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94E850-D343-4B97-9E78-C8E121C7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D46881-C950-44A9-AE56-80CF3BCD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C8CC10-4B03-4682-8E72-E8D348FC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992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8181F-0903-4DAC-B43C-40C9AEA5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F29B60-EC72-4C26-858F-4D5C5D40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AB2A0E-470D-42CF-8065-A48F92D8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99AE52-B016-4C8C-AB7E-560F7B65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98C16B-1DBE-4635-9118-5D9188AD4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830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172A5-B88B-423D-B433-72BCEF5E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EB567F-C0D8-435D-BC92-5498F98DF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AF21C18-C317-443D-9859-27961CF8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8F6CF9-40C1-482B-A695-B438E2AB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F321F5-5EAE-4728-8AD9-3BF97D3C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274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B8E3F-5C27-4EEB-A33B-FA6B3A3E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D718B4-DDCE-4D12-9EC8-E02B5EA54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A3935D2-360B-48B4-BFB9-68D4CA04A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9597971-03FF-4F18-9426-192DC7EB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BA9F498-5F97-4B68-A109-6D84F642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30389D0-C9C2-461C-8915-DD9317EE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899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F5CB5-F677-407E-A40F-BC214138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DB1229A-244A-4B70-8F29-A06B8E6F8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0C410B-CB95-4BBC-AC72-0482EC447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1A6DE76-47FA-4FBA-8B13-E1E1DE5F2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5CC8B61-A3AD-4F5C-9352-D6AA809F0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98478C4-AFED-49C1-A846-AE1D301E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E9CA34D-5753-4367-9663-6F211D48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C65E2EB-C979-4042-8542-18137DAD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997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298BC-4889-4D29-A413-7E82DF66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5C8CC8B-0139-46BF-9DC5-8CDE6F84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5D5C321-EDF0-49DA-8CAD-A7CE27B6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2EB457D-420B-42B3-8CB1-A81426E3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59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EB62DAD-1C02-4A20-BC4D-3A827C51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057A9EE-8C11-461E-A01A-E676A0EC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67A5D02-45E6-4A22-A6CF-D75D1059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31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7C82A-FBC5-47F9-81D5-0A7FB0B2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664333-11C7-4797-A758-760CD890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622ACBF-F29A-4903-9CEC-D8446CA7C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9159CD7-820B-4922-BFBC-5135592F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765920C-7ECD-4C41-80E0-9E3280337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0ECFC4-7A73-4D61-9AB6-F7D4039C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857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7C12A-2B86-4335-A98A-93B8F0AC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3577654-C6B4-4C89-831D-3E0AE2DD8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02C693C-10A5-47BE-BD8D-87C51A936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2EFE5F1-FB24-464C-951D-08C0696A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7CDADCA-00B1-4761-A434-1B17A63D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61D0E0-F7A3-494C-9D45-1481417F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520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5CA9B0D-8F22-4A1C-AD54-AE538E7C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BC1FDFC-3C33-47E3-BC6B-5D16D687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9D00B5-5A97-4819-BCB8-442CEE720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E986-E9B4-4DB9-9279-ECC52BD592D1}" type="datetimeFigureOut">
              <a:rPr lang="da-DK" smtClean="0"/>
              <a:t>25-08-2020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2D3410-DF9F-422B-AC2A-6D158350F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7826C20-5B5B-43DC-8985-5859B1F53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1FBE-8C4A-4A10-A839-0B65E8C5F3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164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B4031796-8C85-49BC-9B3D-609456A83BD7}"/>
              </a:ext>
            </a:extLst>
          </p:cNvPr>
          <p:cNvSpPr txBox="1"/>
          <p:nvPr/>
        </p:nvSpPr>
        <p:spPr>
          <a:xfrm>
            <a:off x="2588455" y="1561514"/>
            <a:ext cx="65555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400" b="1" dirty="0"/>
              <a:t>Farve</a:t>
            </a:r>
          </a:p>
          <a:p>
            <a:r>
              <a:rPr lang="da-DK" sz="4000" dirty="0"/>
              <a:t>Kontrast-typer </a:t>
            </a:r>
            <a:r>
              <a:rPr lang="da-DK" sz="2400" dirty="0"/>
              <a:t>(se side 21)</a:t>
            </a:r>
          </a:p>
          <a:p>
            <a:endParaRPr lang="da-DK" sz="2400" dirty="0"/>
          </a:p>
          <a:p>
            <a:pPr marL="342900" indent="-342900">
              <a:buAutoNum type="alphaLcParenR"/>
            </a:pPr>
            <a:r>
              <a:rPr lang="da-DK" sz="2400" dirty="0"/>
              <a:t>Bestem hvilke kontrasttyper, der er virksomme i de fem eksempler (der kan godt være mere end én type)</a:t>
            </a:r>
          </a:p>
          <a:p>
            <a:pPr marL="342900" indent="-342900">
              <a:buAutoNum type="alphaLcParenR"/>
            </a:pPr>
            <a:endParaRPr lang="da-DK" sz="2400" dirty="0"/>
          </a:p>
          <a:p>
            <a:pPr marL="342900" indent="-342900">
              <a:buAutoNum type="alphaLcParenR"/>
            </a:pPr>
            <a:r>
              <a:rPr lang="da-DK" sz="2400" dirty="0"/>
              <a:t>Hvor stærk/svag er kontrasten?</a:t>
            </a:r>
          </a:p>
        </p:txBody>
      </p:sp>
    </p:spTree>
    <p:extLst>
      <p:ext uri="{BB962C8B-B14F-4D97-AF65-F5344CB8AC3E}">
        <p14:creationId xmlns:p14="http://schemas.microsoft.com/office/powerpoint/2010/main" val="245227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0A9BFC3-92F0-412C-910B-91AAFBD86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9372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DBD195C-2C69-4F84-B1B4-0B118FF03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470" y="0"/>
            <a:ext cx="4508135" cy="685800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C79BE1D-2A8B-4F06-A727-DCFDCEEE433D}"/>
              </a:ext>
            </a:extLst>
          </p:cNvPr>
          <p:cNvSpPr txBox="1"/>
          <p:nvPr/>
        </p:nvSpPr>
        <p:spPr>
          <a:xfrm>
            <a:off x="7202658" y="5613009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Ganni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046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7C3C3C6-5592-4E3C-9B74-8021F42D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24" y="-595533"/>
            <a:ext cx="7781216" cy="77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4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ED90C72-DA0A-41A5-9D91-E51AAF46C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808" y="-1"/>
            <a:ext cx="4528992" cy="69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5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E14BCB1-51D7-4EC2-BACB-B14A5781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" y="281353"/>
            <a:ext cx="10550769" cy="79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85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3A3AA326B7374E90E7C7B6FFFEA823" ma:contentTypeVersion="13" ma:contentTypeDescription="Opret et nyt dokument." ma:contentTypeScope="" ma:versionID="144a9f34cf31972a91f93b9f85f08c64">
  <xsd:schema xmlns:xsd="http://www.w3.org/2001/XMLSchema" xmlns:xs="http://www.w3.org/2001/XMLSchema" xmlns:p="http://schemas.microsoft.com/office/2006/metadata/properties" xmlns:ns3="928b7dba-db84-4e18-8884-9811098a3e45" xmlns:ns4="63e2eef6-2703-4503-9b9c-c6b3c896161b" targetNamespace="http://schemas.microsoft.com/office/2006/metadata/properties" ma:root="true" ma:fieldsID="dcc23a91b7962ca4a66ae281a6684569" ns3:_="" ns4:_="">
    <xsd:import namespace="928b7dba-db84-4e18-8884-9811098a3e45"/>
    <xsd:import namespace="63e2eef6-2703-4503-9b9c-c6b3c89616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b7dba-db84-4e18-8884-9811098a3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2eef6-2703-4503-9b9c-c6b3c89616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F587C8-BA86-454A-954A-BAC502728A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8b7dba-db84-4e18-8884-9811098a3e45"/>
    <ds:schemaRef ds:uri="63e2eef6-2703-4503-9b9c-c6b3c89616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0F0284-0CE5-45FC-8F95-8403A50876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C504AE-E8BC-4332-A507-CAB063FAA5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28b7dba-db84-4e18-8884-9811098a3e45"/>
    <ds:schemaRef ds:uri="http://purl.org/dc/elements/1.1/"/>
    <ds:schemaRef ds:uri="http://schemas.microsoft.com/office/2006/metadata/properties"/>
    <ds:schemaRef ds:uri="63e2eef6-2703-4503-9b9c-c6b3c896161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36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Bek</dc:creator>
  <cp:lastModifiedBy>Hanne Holmelund von Sehested</cp:lastModifiedBy>
  <cp:revision>3</cp:revision>
  <dcterms:created xsi:type="dcterms:W3CDTF">2019-08-24T11:07:24Z</dcterms:created>
  <dcterms:modified xsi:type="dcterms:W3CDTF">2020-08-25T12:32:34Z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0x0101006C3A3AA326B7374E90E7C7B6FFFEA823</vt:lpwstr>
  </property>
</Properties>
</file>