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1CCE56-7332-42A7-B4D1-73C8CCAB015F}" v="6" dt="2021-09-14T07:43:23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e Holmelund von Sehested" userId="b92cad2f-4ea1-43fa-a59c-1f9b0eb09d8b" providerId="ADAL" clId="{091CCE56-7332-42A7-B4D1-73C8CCAB015F}"/>
    <pc:docChg chg="custSel modSld">
      <pc:chgData name="Hanne Holmelund von Sehested" userId="b92cad2f-4ea1-43fa-a59c-1f9b0eb09d8b" providerId="ADAL" clId="{091CCE56-7332-42A7-B4D1-73C8CCAB015F}" dt="2021-09-21T06:31:34.617" v="55" actId="478"/>
      <pc:docMkLst>
        <pc:docMk/>
      </pc:docMkLst>
      <pc:sldChg chg="addSp delSp modSp mod">
        <pc:chgData name="Hanne Holmelund von Sehested" userId="b92cad2f-4ea1-43fa-a59c-1f9b0eb09d8b" providerId="ADAL" clId="{091CCE56-7332-42A7-B4D1-73C8CCAB015F}" dt="2021-09-21T06:31:34.617" v="55" actId="478"/>
        <pc:sldMkLst>
          <pc:docMk/>
          <pc:sldMk cId="3563011813" sldId="256"/>
        </pc:sldMkLst>
        <pc:spChg chg="add del mod">
          <ac:chgData name="Hanne Holmelund von Sehested" userId="b92cad2f-4ea1-43fa-a59c-1f9b0eb09d8b" providerId="ADAL" clId="{091CCE56-7332-42A7-B4D1-73C8CCAB015F}" dt="2021-09-21T06:31:34.617" v="55" actId="478"/>
          <ac:spMkLst>
            <pc:docMk/>
            <pc:sldMk cId="3563011813" sldId="256"/>
            <ac:spMk id="3" creationId="{31AFE1EA-48F8-4110-9596-E433CB63DE02}"/>
          </ac:spMkLst>
        </pc:spChg>
        <pc:spChg chg="add del mod">
          <ac:chgData name="Hanne Holmelund von Sehested" userId="b92cad2f-4ea1-43fa-a59c-1f9b0eb09d8b" providerId="ADAL" clId="{091CCE56-7332-42A7-B4D1-73C8CCAB015F}" dt="2021-09-14T07:43:03.849" v="49" actId="1076"/>
          <ac:spMkLst>
            <pc:docMk/>
            <pc:sldMk cId="3563011813" sldId="256"/>
            <ac:spMk id="10" creationId="{00000000-0000-0000-0000-000000000000}"/>
          </ac:spMkLst>
        </pc:spChg>
        <pc:spChg chg="mod">
          <ac:chgData name="Hanne Holmelund von Sehested" userId="b92cad2f-4ea1-43fa-a59c-1f9b0eb09d8b" providerId="ADAL" clId="{091CCE56-7332-42A7-B4D1-73C8CCAB015F}" dt="2021-09-14T07:43:23.154" v="52" actId="1076"/>
          <ac:spMkLst>
            <pc:docMk/>
            <pc:sldMk cId="3563011813" sldId="256"/>
            <ac:spMk id="12" creationId="{00000000-0000-0000-0000-000000000000}"/>
          </ac:spMkLst>
        </pc:spChg>
        <pc:spChg chg="add del mod">
          <ac:chgData name="Hanne Holmelund von Sehested" userId="b92cad2f-4ea1-43fa-a59c-1f9b0eb09d8b" providerId="ADAL" clId="{091CCE56-7332-42A7-B4D1-73C8CCAB015F}" dt="2021-09-21T06:31:29.723" v="53" actId="478"/>
          <ac:spMkLst>
            <pc:docMk/>
            <pc:sldMk cId="3563011813" sldId="256"/>
            <ac:spMk id="13" creationId="{29EE2BB8-2B91-4DE2-9C73-5B34493121B1}"/>
          </ac:spMkLst>
        </pc:spChg>
        <pc:spChg chg="add del mod">
          <ac:chgData name="Hanne Holmelund von Sehested" userId="b92cad2f-4ea1-43fa-a59c-1f9b0eb09d8b" providerId="ADAL" clId="{091CCE56-7332-42A7-B4D1-73C8CCAB015F}" dt="2021-09-21T06:31:31.433" v="54" actId="478"/>
          <ac:spMkLst>
            <pc:docMk/>
            <pc:sldMk cId="3563011813" sldId="256"/>
            <ac:spMk id="14" creationId="{96155042-A4A3-41C6-A8CE-BE41112306E4}"/>
          </ac:spMkLst>
        </pc:spChg>
      </pc:sldChg>
      <pc:sldChg chg="modSp mod">
        <pc:chgData name="Hanne Holmelund von Sehested" userId="b92cad2f-4ea1-43fa-a59c-1f9b0eb09d8b" providerId="ADAL" clId="{091CCE56-7332-42A7-B4D1-73C8CCAB015F}" dt="2021-09-14T07:40:11.443" v="31" actId="1076"/>
        <pc:sldMkLst>
          <pc:docMk/>
          <pc:sldMk cId="26018309" sldId="257"/>
        </pc:sldMkLst>
        <pc:spChg chg="mod">
          <ac:chgData name="Hanne Holmelund von Sehested" userId="b92cad2f-4ea1-43fa-a59c-1f9b0eb09d8b" providerId="ADAL" clId="{091CCE56-7332-42A7-B4D1-73C8CCAB015F}" dt="2021-09-14T07:40:11.443" v="31" actId="1076"/>
          <ac:spMkLst>
            <pc:docMk/>
            <pc:sldMk cId="26018309" sldId="257"/>
            <ac:spMk id="2" creationId="{00000000-0000-0000-0000-000000000000}"/>
          </ac:spMkLst>
        </pc:spChg>
      </pc:sldChg>
      <pc:sldChg chg="modSp mod">
        <pc:chgData name="Hanne Holmelund von Sehested" userId="b92cad2f-4ea1-43fa-a59c-1f9b0eb09d8b" providerId="ADAL" clId="{091CCE56-7332-42A7-B4D1-73C8CCAB015F}" dt="2021-09-14T07:38:18.286" v="26" actId="14100"/>
        <pc:sldMkLst>
          <pc:docMk/>
          <pc:sldMk cId="4210450628" sldId="258"/>
        </pc:sldMkLst>
        <pc:spChg chg="mod">
          <ac:chgData name="Hanne Holmelund von Sehested" userId="b92cad2f-4ea1-43fa-a59c-1f9b0eb09d8b" providerId="ADAL" clId="{091CCE56-7332-42A7-B4D1-73C8CCAB015F}" dt="2021-09-14T07:38:18.286" v="26" actId="14100"/>
          <ac:spMkLst>
            <pc:docMk/>
            <pc:sldMk cId="4210450628" sldId="25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66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268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673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718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471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011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3859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312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171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250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502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01B1-46DE-4DA9-9B7A-9877168B068E}" type="datetimeFigureOut">
              <a:rPr lang="da-DK" smtClean="0"/>
              <a:t>21-09-2021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290ED-5388-43B2-8235-3602E63CE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19672" y="1628800"/>
            <a:ext cx="5472112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ea typeface="Arial Unicode MS" pitchFamily="34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ea typeface="Arial Unicode MS" pitchFamily="34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boks 1"/>
          <p:cNvSpPr txBox="1"/>
          <p:nvPr/>
        </p:nvSpPr>
        <p:spPr>
          <a:xfrm>
            <a:off x="1439652" y="2132856"/>
            <a:ext cx="6264696" cy="184665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da-DK" sz="9600" b="1" spc="900" dirty="0">
                <a:solidFill>
                  <a:srgbClr val="FF0000"/>
                </a:solidFill>
                <a:latin typeface="Arial Black" panose="020B0A04020102020204" pitchFamily="34" charset="0"/>
              </a:rPr>
              <a:t>FARVER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018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4" y="908720"/>
            <a:ext cx="7847012" cy="1296987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27583" y="1126207"/>
            <a:ext cx="34559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7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SMILE</a:t>
            </a:r>
            <a:endParaRPr kumimoji="0" lang="da-DK" altLang="da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62611" y="1126207"/>
            <a:ext cx="7905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fluor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062611" y="1653257"/>
            <a:ext cx="201453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TANDPASTA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6657975" y="981744"/>
            <a:ext cx="1657350" cy="1150937"/>
          </a:xfrm>
          <a:prstGeom prst="ellipse">
            <a:avLst/>
          </a:prstGeom>
          <a:noFill/>
          <a:ln w="9525" algn="in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8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    20 %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8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EKSTRA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183809" y="3068960"/>
            <a:ext cx="2376487" cy="792162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UDSALG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062611" y="4436265"/>
            <a:ext cx="3852862" cy="720725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CHOKOLADE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27584" y="5733901"/>
            <a:ext cx="3527425" cy="91440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 ØKOLOGISK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2"/>
          <p:cNvSpPr>
            <a:spLocks noChangeArrowheads="1"/>
          </p:cNvSpPr>
          <p:nvPr/>
        </p:nvSpPr>
        <p:spPr bwMode="auto">
          <a:xfrm flipH="1">
            <a:off x="919659" y="2924969"/>
            <a:ext cx="2398712" cy="1008062"/>
          </a:xfrm>
          <a:prstGeom prst="ellipse">
            <a:avLst/>
          </a:prstGeom>
          <a:noFill/>
          <a:ln w="9525" algn="in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MÆLK</a:t>
            </a:r>
            <a:endParaRPr kumimoji="0" lang="da-DK" altLang="da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boks 1"/>
          <p:cNvSpPr txBox="1"/>
          <p:nvPr/>
        </p:nvSpPr>
        <p:spPr>
          <a:xfrm>
            <a:off x="827584" y="18864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Opgave i farvesætning</a:t>
            </a:r>
          </a:p>
          <a:p>
            <a:r>
              <a:rPr lang="da-DK" dirty="0"/>
              <a:t>Vælg skrift-, baggrunds– og stregfarver til hver af de fem ”kasser”.</a:t>
            </a:r>
          </a:p>
        </p:txBody>
      </p:sp>
    </p:spTree>
    <p:extLst>
      <p:ext uri="{BB962C8B-B14F-4D97-AF65-F5344CB8AC3E}">
        <p14:creationId xmlns:p14="http://schemas.microsoft.com/office/powerpoint/2010/main" val="3563011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899592" y="764704"/>
            <a:ext cx="73448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>
                <a:solidFill>
                  <a:schemeClr val="accent1"/>
                </a:solidFill>
              </a:rPr>
              <a:t>Opgave 2:</a:t>
            </a:r>
          </a:p>
          <a:p>
            <a:endParaRPr lang="da-DK" sz="2400" b="1" dirty="0"/>
          </a:p>
          <a:p>
            <a:r>
              <a:rPr lang="da-DK" sz="2400" b="1" u="sng" dirty="0"/>
              <a:t>Vælg et produkt, der enten har at gøre med noget:</a:t>
            </a:r>
          </a:p>
          <a:p>
            <a:endParaRPr lang="da-DK" sz="2400" b="1" dirty="0"/>
          </a:p>
          <a:p>
            <a:pPr marL="342900" indent="-342900">
              <a:buAutoNum type="alphaLcParenR"/>
            </a:pPr>
            <a:r>
              <a:rPr lang="da-DK" sz="2400" b="1" dirty="0"/>
              <a:t>dynamisk, hurtigt, kraftfuldt (fx noget bil- eller sportsudstyr) </a:t>
            </a:r>
          </a:p>
          <a:p>
            <a:endParaRPr lang="da-DK" sz="2400" b="1" dirty="0"/>
          </a:p>
          <a:p>
            <a:r>
              <a:rPr lang="da-DK" sz="2400" b="1" i="1" dirty="0">
                <a:solidFill>
                  <a:srgbClr val="FFC000"/>
                </a:solidFill>
              </a:rPr>
              <a:t>eller med noget</a:t>
            </a:r>
          </a:p>
          <a:p>
            <a:pPr marL="342900" indent="-342900">
              <a:buAutoNum type="alphaLcParenR"/>
            </a:pPr>
            <a:endParaRPr lang="da-DK" sz="2400" b="1" dirty="0"/>
          </a:p>
          <a:p>
            <a:pPr marL="342900" indent="-342900">
              <a:buAutoNum type="alphaLcParenR"/>
            </a:pPr>
            <a:r>
              <a:rPr lang="da-DK" sz="2400" b="1" dirty="0"/>
              <a:t>blidt, hyggeligt, afdæmpet (duftlys, yogamåtte etc.…)</a:t>
            </a:r>
          </a:p>
          <a:p>
            <a:endParaRPr lang="da-DK" sz="2400" b="1" dirty="0"/>
          </a:p>
          <a:p>
            <a:endParaRPr lang="da-DK" sz="2400" b="1" dirty="0">
              <a:solidFill>
                <a:srgbClr val="FF0000"/>
              </a:solidFill>
            </a:endParaRPr>
          </a:p>
          <a:p>
            <a:r>
              <a:rPr lang="da-DK" sz="2400" b="1" dirty="0">
                <a:solidFill>
                  <a:srgbClr val="FF0000"/>
                </a:solidFill>
              </a:rPr>
              <a:t>Design forsiden af en emballage til det valgte produkt</a:t>
            </a:r>
            <a:endParaRPr lang="da-D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50628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3A3AA326B7374E90E7C7B6FFFEA823" ma:contentTypeVersion="13" ma:contentTypeDescription="Opret et nyt dokument." ma:contentTypeScope="" ma:versionID="144a9f34cf31972a91f93b9f85f08c64">
  <xsd:schema xmlns:xsd="http://www.w3.org/2001/XMLSchema" xmlns:xs="http://www.w3.org/2001/XMLSchema" xmlns:p="http://schemas.microsoft.com/office/2006/metadata/properties" xmlns:ns3="928b7dba-db84-4e18-8884-9811098a3e45" xmlns:ns4="63e2eef6-2703-4503-9b9c-c6b3c896161b" targetNamespace="http://schemas.microsoft.com/office/2006/metadata/properties" ma:root="true" ma:fieldsID="dcc23a91b7962ca4a66ae281a6684569" ns3:_="" ns4:_="">
    <xsd:import namespace="928b7dba-db84-4e18-8884-9811098a3e45"/>
    <xsd:import namespace="63e2eef6-2703-4503-9b9c-c6b3c89616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b7dba-db84-4e18-8884-9811098a3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2eef6-2703-4503-9b9c-c6b3c89616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E89C5C-D4C8-435F-98DF-F863485521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8b7dba-db84-4e18-8884-9811098a3e45"/>
    <ds:schemaRef ds:uri="63e2eef6-2703-4503-9b9c-c6b3c89616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858514-4EA8-40ED-82E5-5F40CD6AF1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3BC3B2-DD7A-4AF2-89B5-157BFB7FA440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928b7dba-db84-4e18-8884-9811098a3e45"/>
    <ds:schemaRef ds:uri="http://purl.org/dc/terms/"/>
    <ds:schemaRef ds:uri="http://schemas.microsoft.com/office/2006/documentManagement/types"/>
    <ds:schemaRef ds:uri="63e2eef6-2703-4503-9b9c-c6b3c896161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81</Words>
  <Application>Microsoft Office PowerPoint</Application>
  <PresentationFormat>Skærmshow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 Unicode MS</vt:lpstr>
      <vt:lpstr>Arial</vt:lpstr>
      <vt:lpstr>Arial Black</vt:lpstr>
      <vt:lpstr>Calibri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Jesper Bek</dc:creator>
  <cp:lastModifiedBy>Hanne Holmelund von Sehested</cp:lastModifiedBy>
  <cp:revision>4</cp:revision>
  <dcterms:created xsi:type="dcterms:W3CDTF">2015-09-14T16:20:38Z</dcterms:created>
  <dcterms:modified xsi:type="dcterms:W3CDTF">2021-09-21T06:31:51Z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0x0101006C3A3AA326B7374E90E7C7B6FFFEA823</vt:lpwstr>
  </property>
</Properties>
</file>