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9" r:id="rId4"/>
  </p:sldMasterIdLst>
  <p:sldIdLst>
    <p:sldId id="256" r:id="rId5"/>
    <p:sldId id="257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DDB521-B6B2-44CA-8DB0-29B94907C574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4DEBCD59-D7D4-4556-8827-8409E6345945}">
      <dgm:prSet/>
      <dgm:spPr/>
      <dgm:t>
        <a:bodyPr/>
        <a:lstStyle/>
        <a:p>
          <a:r>
            <a:rPr lang="da-DK"/>
            <a:t>FACE: Den sociale maske, som individet tager på i mødet med andre mennesker. Goffman mener, at vi vil forsøge at præsentere os selv så positivt og sympatisk som muligt.</a:t>
          </a:r>
          <a:endParaRPr lang="en-US"/>
        </a:p>
      </dgm:t>
    </dgm:pt>
    <dgm:pt modelId="{E173BBEB-8E9A-45A9-8747-4F9789D4BAE6}" type="parTrans" cxnId="{174087CF-8A12-47AE-A943-18D634280806}">
      <dgm:prSet/>
      <dgm:spPr/>
      <dgm:t>
        <a:bodyPr/>
        <a:lstStyle/>
        <a:p>
          <a:endParaRPr lang="en-US"/>
        </a:p>
      </dgm:t>
    </dgm:pt>
    <dgm:pt modelId="{15406CE9-6E4B-40B3-A574-A1799D9CDE2C}" type="sibTrans" cxnId="{174087CF-8A12-47AE-A943-18D634280806}">
      <dgm:prSet/>
      <dgm:spPr/>
      <dgm:t>
        <a:bodyPr/>
        <a:lstStyle/>
        <a:p>
          <a:endParaRPr lang="en-US"/>
        </a:p>
      </dgm:t>
    </dgm:pt>
    <dgm:pt modelId="{C748A6C4-1FDF-40F8-978B-95F572E8AADD}">
      <dgm:prSet/>
      <dgm:spPr/>
      <dgm:t>
        <a:bodyPr/>
        <a:lstStyle/>
        <a:p>
          <a:r>
            <a:rPr lang="da-DK"/>
            <a:t>SETTING: Baggrund eller kulisse – den sociale arena, vi befinder os i. Vi benytter os af forskellige faces i de forskellige sociale settings. Dette kan være skolen, arbejdet, en fest, fitnesscenteret, hjemme, i frikvarteret el. lignende.</a:t>
          </a:r>
          <a:endParaRPr lang="en-US"/>
        </a:p>
      </dgm:t>
    </dgm:pt>
    <dgm:pt modelId="{7BE754D0-CF3B-408F-B905-E57A4826545E}" type="parTrans" cxnId="{7F5122D4-A512-4BC5-80E7-99688B6970D1}">
      <dgm:prSet/>
      <dgm:spPr/>
      <dgm:t>
        <a:bodyPr/>
        <a:lstStyle/>
        <a:p>
          <a:endParaRPr lang="en-US"/>
        </a:p>
      </dgm:t>
    </dgm:pt>
    <dgm:pt modelId="{01BF2E1D-7BDD-45F1-B212-7F755524B67F}" type="sibTrans" cxnId="{7F5122D4-A512-4BC5-80E7-99688B6970D1}">
      <dgm:prSet/>
      <dgm:spPr/>
      <dgm:t>
        <a:bodyPr/>
        <a:lstStyle/>
        <a:p>
          <a:endParaRPr lang="en-US"/>
        </a:p>
      </dgm:t>
    </dgm:pt>
    <dgm:pt modelId="{439D7ED9-3519-BF48-B58D-A2062651F1C4}" type="pres">
      <dgm:prSet presAssocID="{A8DDB521-B6B2-44CA-8DB0-29B94907C57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C9B98EE-A629-6442-8C6B-CF45576D65F2}" type="pres">
      <dgm:prSet presAssocID="{4DEBCD59-D7D4-4556-8827-8409E6345945}" presName="hierRoot1" presStyleCnt="0"/>
      <dgm:spPr/>
    </dgm:pt>
    <dgm:pt modelId="{F5BCE9B3-FD0D-B448-92E3-B37ED3B65BC2}" type="pres">
      <dgm:prSet presAssocID="{4DEBCD59-D7D4-4556-8827-8409E6345945}" presName="composite" presStyleCnt="0"/>
      <dgm:spPr/>
    </dgm:pt>
    <dgm:pt modelId="{AAB3752B-F0ED-4243-A3E8-0A3045274C47}" type="pres">
      <dgm:prSet presAssocID="{4DEBCD59-D7D4-4556-8827-8409E6345945}" presName="background" presStyleLbl="node0" presStyleIdx="0" presStyleCnt="2"/>
      <dgm:spPr/>
    </dgm:pt>
    <dgm:pt modelId="{6E246C25-C914-844F-9168-5382F7E0E51B}" type="pres">
      <dgm:prSet presAssocID="{4DEBCD59-D7D4-4556-8827-8409E6345945}" presName="text" presStyleLbl="fgAcc0" presStyleIdx="0" presStyleCnt="2">
        <dgm:presLayoutVars>
          <dgm:chPref val="3"/>
        </dgm:presLayoutVars>
      </dgm:prSet>
      <dgm:spPr/>
    </dgm:pt>
    <dgm:pt modelId="{1B39FA67-9428-EE45-8862-64D290761546}" type="pres">
      <dgm:prSet presAssocID="{4DEBCD59-D7D4-4556-8827-8409E6345945}" presName="hierChild2" presStyleCnt="0"/>
      <dgm:spPr/>
    </dgm:pt>
    <dgm:pt modelId="{74BE1D62-F9F9-5F46-810D-EF91649392A2}" type="pres">
      <dgm:prSet presAssocID="{C748A6C4-1FDF-40F8-978B-95F572E8AADD}" presName="hierRoot1" presStyleCnt="0"/>
      <dgm:spPr/>
    </dgm:pt>
    <dgm:pt modelId="{AC7C41E0-2715-2D46-A57C-3C75A1B62A3A}" type="pres">
      <dgm:prSet presAssocID="{C748A6C4-1FDF-40F8-978B-95F572E8AADD}" presName="composite" presStyleCnt="0"/>
      <dgm:spPr/>
    </dgm:pt>
    <dgm:pt modelId="{FAF26790-2F70-4442-B9A5-7A34F592222C}" type="pres">
      <dgm:prSet presAssocID="{C748A6C4-1FDF-40F8-978B-95F572E8AADD}" presName="background" presStyleLbl="node0" presStyleIdx="1" presStyleCnt="2"/>
      <dgm:spPr/>
    </dgm:pt>
    <dgm:pt modelId="{1C6DA8DB-AB14-574A-AAE9-1F43013232E2}" type="pres">
      <dgm:prSet presAssocID="{C748A6C4-1FDF-40F8-978B-95F572E8AADD}" presName="text" presStyleLbl="fgAcc0" presStyleIdx="1" presStyleCnt="2">
        <dgm:presLayoutVars>
          <dgm:chPref val="3"/>
        </dgm:presLayoutVars>
      </dgm:prSet>
      <dgm:spPr/>
    </dgm:pt>
    <dgm:pt modelId="{ECC3AF74-73A0-6A41-A6D7-A053278100E3}" type="pres">
      <dgm:prSet presAssocID="{C748A6C4-1FDF-40F8-978B-95F572E8AADD}" presName="hierChild2" presStyleCnt="0"/>
      <dgm:spPr/>
    </dgm:pt>
  </dgm:ptLst>
  <dgm:cxnLst>
    <dgm:cxn modelId="{6A5AA590-F35B-CC48-B6DE-2E34932B0299}" type="presOf" srcId="{4DEBCD59-D7D4-4556-8827-8409E6345945}" destId="{6E246C25-C914-844F-9168-5382F7E0E51B}" srcOrd="0" destOrd="0" presId="urn:microsoft.com/office/officeart/2005/8/layout/hierarchy1"/>
    <dgm:cxn modelId="{30CF2494-9DF2-3641-ADF9-09BD67EB6973}" type="presOf" srcId="{C748A6C4-1FDF-40F8-978B-95F572E8AADD}" destId="{1C6DA8DB-AB14-574A-AAE9-1F43013232E2}" srcOrd="0" destOrd="0" presId="urn:microsoft.com/office/officeart/2005/8/layout/hierarchy1"/>
    <dgm:cxn modelId="{1DE316AE-558C-6248-B962-462D4FFB24CC}" type="presOf" srcId="{A8DDB521-B6B2-44CA-8DB0-29B94907C574}" destId="{439D7ED9-3519-BF48-B58D-A2062651F1C4}" srcOrd="0" destOrd="0" presId="urn:microsoft.com/office/officeart/2005/8/layout/hierarchy1"/>
    <dgm:cxn modelId="{174087CF-8A12-47AE-A943-18D634280806}" srcId="{A8DDB521-B6B2-44CA-8DB0-29B94907C574}" destId="{4DEBCD59-D7D4-4556-8827-8409E6345945}" srcOrd="0" destOrd="0" parTransId="{E173BBEB-8E9A-45A9-8747-4F9789D4BAE6}" sibTransId="{15406CE9-6E4B-40B3-A574-A1799D9CDE2C}"/>
    <dgm:cxn modelId="{7F5122D4-A512-4BC5-80E7-99688B6970D1}" srcId="{A8DDB521-B6B2-44CA-8DB0-29B94907C574}" destId="{C748A6C4-1FDF-40F8-978B-95F572E8AADD}" srcOrd="1" destOrd="0" parTransId="{7BE754D0-CF3B-408F-B905-E57A4826545E}" sibTransId="{01BF2E1D-7BDD-45F1-B212-7F755524B67F}"/>
    <dgm:cxn modelId="{23140AA6-C418-274F-929A-78CF798A8BF5}" type="presParOf" srcId="{439D7ED9-3519-BF48-B58D-A2062651F1C4}" destId="{8C9B98EE-A629-6442-8C6B-CF45576D65F2}" srcOrd="0" destOrd="0" presId="urn:microsoft.com/office/officeart/2005/8/layout/hierarchy1"/>
    <dgm:cxn modelId="{6E493443-7159-974F-92CF-DBE2C4CDA5AC}" type="presParOf" srcId="{8C9B98EE-A629-6442-8C6B-CF45576D65F2}" destId="{F5BCE9B3-FD0D-B448-92E3-B37ED3B65BC2}" srcOrd="0" destOrd="0" presId="urn:microsoft.com/office/officeart/2005/8/layout/hierarchy1"/>
    <dgm:cxn modelId="{3EC75D7C-BA5B-AF4B-AEB1-B4057FACE176}" type="presParOf" srcId="{F5BCE9B3-FD0D-B448-92E3-B37ED3B65BC2}" destId="{AAB3752B-F0ED-4243-A3E8-0A3045274C47}" srcOrd="0" destOrd="0" presId="urn:microsoft.com/office/officeart/2005/8/layout/hierarchy1"/>
    <dgm:cxn modelId="{741F441D-2D15-E74F-A419-7892B646AC9E}" type="presParOf" srcId="{F5BCE9B3-FD0D-B448-92E3-B37ED3B65BC2}" destId="{6E246C25-C914-844F-9168-5382F7E0E51B}" srcOrd="1" destOrd="0" presId="urn:microsoft.com/office/officeart/2005/8/layout/hierarchy1"/>
    <dgm:cxn modelId="{503D540D-5169-9B47-96F6-9E49B9DFE8E6}" type="presParOf" srcId="{8C9B98EE-A629-6442-8C6B-CF45576D65F2}" destId="{1B39FA67-9428-EE45-8862-64D290761546}" srcOrd="1" destOrd="0" presId="urn:microsoft.com/office/officeart/2005/8/layout/hierarchy1"/>
    <dgm:cxn modelId="{1D2A7EF4-9641-2046-9B91-ADC0F20EB544}" type="presParOf" srcId="{439D7ED9-3519-BF48-B58D-A2062651F1C4}" destId="{74BE1D62-F9F9-5F46-810D-EF91649392A2}" srcOrd="1" destOrd="0" presId="urn:microsoft.com/office/officeart/2005/8/layout/hierarchy1"/>
    <dgm:cxn modelId="{B1ABEFE8-180A-CB43-952A-B9186555D8B5}" type="presParOf" srcId="{74BE1D62-F9F9-5F46-810D-EF91649392A2}" destId="{AC7C41E0-2715-2D46-A57C-3C75A1B62A3A}" srcOrd="0" destOrd="0" presId="urn:microsoft.com/office/officeart/2005/8/layout/hierarchy1"/>
    <dgm:cxn modelId="{85AD6302-B670-0C44-BE5F-9A65E4C4CC85}" type="presParOf" srcId="{AC7C41E0-2715-2D46-A57C-3C75A1B62A3A}" destId="{FAF26790-2F70-4442-B9A5-7A34F592222C}" srcOrd="0" destOrd="0" presId="urn:microsoft.com/office/officeart/2005/8/layout/hierarchy1"/>
    <dgm:cxn modelId="{F2A52686-8D41-A04A-84F2-A9A88F6D8631}" type="presParOf" srcId="{AC7C41E0-2715-2D46-A57C-3C75A1B62A3A}" destId="{1C6DA8DB-AB14-574A-AAE9-1F43013232E2}" srcOrd="1" destOrd="0" presId="urn:microsoft.com/office/officeart/2005/8/layout/hierarchy1"/>
    <dgm:cxn modelId="{96001013-3EEB-2F43-A655-3ED46B7E4407}" type="presParOf" srcId="{74BE1D62-F9F9-5F46-810D-EF91649392A2}" destId="{ECC3AF74-73A0-6A41-A6D7-A053278100E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C2EF7F-2BE8-41BB-B5BA-F2268225DEC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8869507-31EC-436B-8B80-007F6F63D4A2}">
      <dgm:prSet/>
      <dgm:spPr/>
      <dgm:t>
        <a:bodyPr/>
        <a:lstStyle/>
        <a:p>
          <a:r>
            <a:rPr lang="da-DK"/>
            <a:t>FRONTSTAGE: I sociale settings bevæger vi os mellem frontstage og backstage. I frontstage ”træder individet frem på scenen” altså ind på en social arena/setting. Her vil vi forsøge at afkode de og tilpasse os de sociale normer og værdier, som dominerer i den givne situation fx i skolen. I frontstage er vi ofte meget bevidste om, hvad der forventes og kræves af os – vi ”performer” og viser det rette face eller det, vi gerne vil have, andre skal se</a:t>
          </a:r>
          <a:endParaRPr lang="en-US"/>
        </a:p>
      </dgm:t>
    </dgm:pt>
    <dgm:pt modelId="{654E975A-7A3D-449D-BDF6-62AB36298D55}" type="parTrans" cxnId="{259D688C-2F34-443F-86FA-BC666F844ACA}">
      <dgm:prSet/>
      <dgm:spPr/>
      <dgm:t>
        <a:bodyPr/>
        <a:lstStyle/>
        <a:p>
          <a:endParaRPr lang="en-US"/>
        </a:p>
      </dgm:t>
    </dgm:pt>
    <dgm:pt modelId="{B7AD1DD8-5CC1-44F8-9589-F51B52789701}" type="sibTrans" cxnId="{259D688C-2F34-443F-86FA-BC666F844ACA}">
      <dgm:prSet/>
      <dgm:spPr/>
      <dgm:t>
        <a:bodyPr/>
        <a:lstStyle/>
        <a:p>
          <a:endParaRPr lang="en-US"/>
        </a:p>
      </dgm:t>
    </dgm:pt>
    <dgm:pt modelId="{079DE929-B5EE-4635-A2CB-A862DE373F7F}">
      <dgm:prSet/>
      <dgm:spPr/>
      <dgm:t>
        <a:bodyPr/>
        <a:lstStyle/>
        <a:p>
          <a:r>
            <a:rPr lang="da-DK"/>
            <a:t>BACKSTAGE: Når vi befinder os ”bag scenen”. Her trækker vi os tilbage og lader batterierne op indtil vi igen skal frontstage. Dette er den private sfære, hvor vi kan vlre i fred og ikke hele tiden føle os betragtet ”på scenen”. Her slapper vi af og gør klar til næste frontstage fx en gallafest på gymnasiet. </a:t>
          </a:r>
          <a:endParaRPr lang="en-US"/>
        </a:p>
      </dgm:t>
    </dgm:pt>
    <dgm:pt modelId="{B01F446C-632D-4E63-923D-40AA4FC6F041}" type="parTrans" cxnId="{F21DFC6A-1C38-4D8A-A19D-2A107D67DE96}">
      <dgm:prSet/>
      <dgm:spPr/>
      <dgm:t>
        <a:bodyPr/>
        <a:lstStyle/>
        <a:p>
          <a:endParaRPr lang="en-US"/>
        </a:p>
      </dgm:t>
    </dgm:pt>
    <dgm:pt modelId="{5704B840-B9A0-4A24-B0B9-2FA718D3C0A4}" type="sibTrans" cxnId="{F21DFC6A-1C38-4D8A-A19D-2A107D67DE96}">
      <dgm:prSet/>
      <dgm:spPr/>
      <dgm:t>
        <a:bodyPr/>
        <a:lstStyle/>
        <a:p>
          <a:endParaRPr lang="en-US"/>
        </a:p>
      </dgm:t>
    </dgm:pt>
    <dgm:pt modelId="{F835E943-B818-4EC6-B485-1DBE598CADD1}">
      <dgm:prSet/>
      <dgm:spPr/>
      <dgm:t>
        <a:bodyPr/>
        <a:lstStyle/>
        <a:p>
          <a:r>
            <a:rPr lang="da-DK"/>
            <a:t>SPØRGSMÅL: Hvis vi på grund af sociale medier aldrig lader op og slapper af backstage; hvilke konsekvenser kan det så have? </a:t>
          </a:r>
          <a:endParaRPr lang="en-US"/>
        </a:p>
      </dgm:t>
    </dgm:pt>
    <dgm:pt modelId="{B070E16C-9E49-444F-9FAC-F92F9BB8E4B8}" type="parTrans" cxnId="{9C55E9F7-1DC3-486A-A4D3-047F10863224}">
      <dgm:prSet/>
      <dgm:spPr/>
      <dgm:t>
        <a:bodyPr/>
        <a:lstStyle/>
        <a:p>
          <a:endParaRPr lang="en-US"/>
        </a:p>
      </dgm:t>
    </dgm:pt>
    <dgm:pt modelId="{2F44CA39-C6DA-481F-A4B9-06DD15019D25}" type="sibTrans" cxnId="{9C55E9F7-1DC3-486A-A4D3-047F10863224}">
      <dgm:prSet/>
      <dgm:spPr/>
      <dgm:t>
        <a:bodyPr/>
        <a:lstStyle/>
        <a:p>
          <a:endParaRPr lang="en-US"/>
        </a:p>
      </dgm:t>
    </dgm:pt>
    <dgm:pt modelId="{985BC6F1-9D4F-BD47-A29F-1DDD8C26E5E1}" type="pres">
      <dgm:prSet presAssocID="{ACC2EF7F-2BE8-41BB-B5BA-F2268225DEC2}" presName="linear" presStyleCnt="0">
        <dgm:presLayoutVars>
          <dgm:animLvl val="lvl"/>
          <dgm:resizeHandles val="exact"/>
        </dgm:presLayoutVars>
      </dgm:prSet>
      <dgm:spPr/>
    </dgm:pt>
    <dgm:pt modelId="{5D061FD8-16E5-BC45-B039-D82556049FE3}" type="pres">
      <dgm:prSet presAssocID="{28869507-31EC-436B-8B80-007F6F63D4A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F51DB3A-6875-F441-9E31-556D5FEF94E9}" type="pres">
      <dgm:prSet presAssocID="{B7AD1DD8-5CC1-44F8-9589-F51B52789701}" presName="spacer" presStyleCnt="0"/>
      <dgm:spPr/>
    </dgm:pt>
    <dgm:pt modelId="{6FD003A4-B882-764E-9155-25C73D8D25A8}" type="pres">
      <dgm:prSet presAssocID="{079DE929-B5EE-4635-A2CB-A862DE373F7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2D231F5-6DB8-CB44-8C20-34C41BC1ECA7}" type="pres">
      <dgm:prSet presAssocID="{5704B840-B9A0-4A24-B0B9-2FA718D3C0A4}" presName="spacer" presStyleCnt="0"/>
      <dgm:spPr/>
    </dgm:pt>
    <dgm:pt modelId="{DFC17715-87DF-504C-8AC3-54960CE9E7E6}" type="pres">
      <dgm:prSet presAssocID="{F835E943-B818-4EC6-B485-1DBE598CADD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5C97E2F-35D3-B247-A0DE-6634DD68C2AF}" type="presOf" srcId="{ACC2EF7F-2BE8-41BB-B5BA-F2268225DEC2}" destId="{985BC6F1-9D4F-BD47-A29F-1DDD8C26E5E1}" srcOrd="0" destOrd="0" presId="urn:microsoft.com/office/officeart/2005/8/layout/vList2"/>
    <dgm:cxn modelId="{F21DFC6A-1C38-4D8A-A19D-2A107D67DE96}" srcId="{ACC2EF7F-2BE8-41BB-B5BA-F2268225DEC2}" destId="{079DE929-B5EE-4635-A2CB-A862DE373F7F}" srcOrd="1" destOrd="0" parTransId="{B01F446C-632D-4E63-923D-40AA4FC6F041}" sibTransId="{5704B840-B9A0-4A24-B0B9-2FA718D3C0A4}"/>
    <dgm:cxn modelId="{12E09E73-FE5D-534A-84B9-4E48F63C054E}" type="presOf" srcId="{F835E943-B818-4EC6-B485-1DBE598CADD1}" destId="{DFC17715-87DF-504C-8AC3-54960CE9E7E6}" srcOrd="0" destOrd="0" presId="urn:microsoft.com/office/officeart/2005/8/layout/vList2"/>
    <dgm:cxn modelId="{0D5CA574-F627-A74D-825E-ECADD382B657}" type="presOf" srcId="{079DE929-B5EE-4635-A2CB-A862DE373F7F}" destId="{6FD003A4-B882-764E-9155-25C73D8D25A8}" srcOrd="0" destOrd="0" presId="urn:microsoft.com/office/officeart/2005/8/layout/vList2"/>
    <dgm:cxn modelId="{259D688C-2F34-443F-86FA-BC666F844ACA}" srcId="{ACC2EF7F-2BE8-41BB-B5BA-F2268225DEC2}" destId="{28869507-31EC-436B-8B80-007F6F63D4A2}" srcOrd="0" destOrd="0" parTransId="{654E975A-7A3D-449D-BDF6-62AB36298D55}" sibTransId="{B7AD1DD8-5CC1-44F8-9589-F51B52789701}"/>
    <dgm:cxn modelId="{121566CD-3515-6443-8506-38F93F16AFDE}" type="presOf" srcId="{28869507-31EC-436B-8B80-007F6F63D4A2}" destId="{5D061FD8-16E5-BC45-B039-D82556049FE3}" srcOrd="0" destOrd="0" presId="urn:microsoft.com/office/officeart/2005/8/layout/vList2"/>
    <dgm:cxn modelId="{9C55E9F7-1DC3-486A-A4D3-047F10863224}" srcId="{ACC2EF7F-2BE8-41BB-B5BA-F2268225DEC2}" destId="{F835E943-B818-4EC6-B485-1DBE598CADD1}" srcOrd="2" destOrd="0" parTransId="{B070E16C-9E49-444F-9FAC-F92F9BB8E4B8}" sibTransId="{2F44CA39-C6DA-481F-A4B9-06DD15019D25}"/>
    <dgm:cxn modelId="{5BD6D843-5D1D-D443-AC76-8BD076AB4E7F}" type="presParOf" srcId="{985BC6F1-9D4F-BD47-A29F-1DDD8C26E5E1}" destId="{5D061FD8-16E5-BC45-B039-D82556049FE3}" srcOrd="0" destOrd="0" presId="urn:microsoft.com/office/officeart/2005/8/layout/vList2"/>
    <dgm:cxn modelId="{A2EE2CFF-0880-2E43-BE6D-D8746640D0F8}" type="presParOf" srcId="{985BC6F1-9D4F-BD47-A29F-1DDD8C26E5E1}" destId="{9F51DB3A-6875-F441-9E31-556D5FEF94E9}" srcOrd="1" destOrd="0" presId="urn:microsoft.com/office/officeart/2005/8/layout/vList2"/>
    <dgm:cxn modelId="{BAD18AC3-DC4A-1949-BE27-4685593BF74C}" type="presParOf" srcId="{985BC6F1-9D4F-BD47-A29F-1DDD8C26E5E1}" destId="{6FD003A4-B882-764E-9155-25C73D8D25A8}" srcOrd="2" destOrd="0" presId="urn:microsoft.com/office/officeart/2005/8/layout/vList2"/>
    <dgm:cxn modelId="{6372DC8D-1F3F-464E-989D-F94E6882253F}" type="presParOf" srcId="{985BC6F1-9D4F-BD47-A29F-1DDD8C26E5E1}" destId="{E2D231F5-6DB8-CB44-8C20-34C41BC1ECA7}" srcOrd="3" destOrd="0" presId="urn:microsoft.com/office/officeart/2005/8/layout/vList2"/>
    <dgm:cxn modelId="{45AC59EF-4770-3743-A93C-F73F10CD95E9}" type="presParOf" srcId="{985BC6F1-9D4F-BD47-A29F-1DDD8C26E5E1}" destId="{DFC17715-87DF-504C-8AC3-54960CE9E7E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63B911-6D74-4AC4-9476-8E4C8257167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FE7F1AA-DF54-4452-B6FD-9846F8C2B0C4}">
      <dgm:prSet/>
      <dgm:spPr/>
      <dgm:t>
        <a:bodyPr/>
        <a:lstStyle/>
        <a:p>
          <a:r>
            <a:rPr lang="da-DK"/>
            <a:t>Samtykkeloven revideret 2021</a:t>
          </a:r>
          <a:endParaRPr lang="en-US"/>
        </a:p>
      </dgm:t>
    </dgm:pt>
    <dgm:pt modelId="{957EB9E2-0C3B-4699-972B-80CA690F7214}" type="parTrans" cxnId="{C1C76DF2-1642-454A-9441-4A2D97AF7CF4}">
      <dgm:prSet/>
      <dgm:spPr/>
      <dgm:t>
        <a:bodyPr/>
        <a:lstStyle/>
        <a:p>
          <a:endParaRPr lang="en-US"/>
        </a:p>
      </dgm:t>
    </dgm:pt>
    <dgm:pt modelId="{09A382E5-48EC-412E-8D09-99AA1012B3E9}" type="sibTrans" cxnId="{C1C76DF2-1642-454A-9441-4A2D97AF7CF4}">
      <dgm:prSet/>
      <dgm:spPr/>
      <dgm:t>
        <a:bodyPr/>
        <a:lstStyle/>
        <a:p>
          <a:endParaRPr lang="en-US"/>
        </a:p>
      </dgm:t>
    </dgm:pt>
    <dgm:pt modelId="{7B14F668-DBF5-47E8-9C9A-2703E02F181E}">
      <dgm:prSet/>
      <dgm:spPr/>
      <dgm:t>
        <a:bodyPr/>
        <a:lstStyle/>
        <a:p>
          <a:r>
            <a:rPr lang="da-DK"/>
            <a:t>Samtykke kan være en udfordring for skal man reagere på adfærd, ord eller andet?</a:t>
          </a:r>
          <a:endParaRPr lang="en-US"/>
        </a:p>
      </dgm:t>
    </dgm:pt>
    <dgm:pt modelId="{482BD4C9-3E1A-4059-8CAB-CC698A211B2F}" type="parTrans" cxnId="{EB6508A6-444C-4493-B215-5CCC7332B877}">
      <dgm:prSet/>
      <dgm:spPr/>
      <dgm:t>
        <a:bodyPr/>
        <a:lstStyle/>
        <a:p>
          <a:endParaRPr lang="en-US"/>
        </a:p>
      </dgm:t>
    </dgm:pt>
    <dgm:pt modelId="{9FD2E5F9-C4CC-4325-818D-CF8746A50D63}" type="sibTrans" cxnId="{EB6508A6-444C-4493-B215-5CCC7332B877}">
      <dgm:prSet/>
      <dgm:spPr/>
      <dgm:t>
        <a:bodyPr/>
        <a:lstStyle/>
        <a:p>
          <a:endParaRPr lang="en-US"/>
        </a:p>
      </dgm:t>
    </dgm:pt>
    <dgm:pt modelId="{38213EB5-0457-48BA-AEEB-DD98579408E8}">
      <dgm:prSet/>
      <dgm:spPr/>
      <dgm:t>
        <a:bodyPr/>
        <a:lstStyle/>
        <a:p>
          <a:r>
            <a:rPr lang="da-DK"/>
            <a:t>Fokus på at man ikke altid vil sige klart og tydeligt fra: ”Appease”</a:t>
          </a:r>
          <a:endParaRPr lang="en-US"/>
        </a:p>
      </dgm:t>
    </dgm:pt>
    <dgm:pt modelId="{A9EA00BD-68F6-47C4-B241-E1EAE9E34187}" type="parTrans" cxnId="{4F720D56-9E1A-464E-99A5-3C4C1602BBF0}">
      <dgm:prSet/>
      <dgm:spPr/>
      <dgm:t>
        <a:bodyPr/>
        <a:lstStyle/>
        <a:p>
          <a:endParaRPr lang="en-US"/>
        </a:p>
      </dgm:t>
    </dgm:pt>
    <dgm:pt modelId="{956961AA-0E86-413B-B911-D51CB8BE2BEB}" type="sibTrans" cxnId="{4F720D56-9E1A-464E-99A5-3C4C1602BBF0}">
      <dgm:prSet/>
      <dgm:spPr/>
      <dgm:t>
        <a:bodyPr/>
        <a:lstStyle/>
        <a:p>
          <a:endParaRPr lang="en-US"/>
        </a:p>
      </dgm:t>
    </dgm:pt>
    <dgm:pt modelId="{FC40BC16-E8BA-43B7-AEE4-6AB506E86FD3}">
      <dgm:prSet/>
      <dgm:spPr/>
      <dgm:t>
        <a:bodyPr/>
        <a:lstStyle/>
        <a:p>
          <a:r>
            <a:rPr lang="da-DK"/>
            <a:t>”Appease” betyder, at offeret vil forsøge at forsvare sig mod ”truslen” ved at imødekomme eller berolige den truende part for på den måde at afværge skaden mest muligt. </a:t>
          </a:r>
          <a:endParaRPr lang="en-US"/>
        </a:p>
      </dgm:t>
    </dgm:pt>
    <dgm:pt modelId="{43F63DB7-F14D-4B2D-BCCE-7D156E1CD283}" type="parTrans" cxnId="{3B320E17-CAEE-4E71-B774-2F4A3BC3CC83}">
      <dgm:prSet/>
      <dgm:spPr/>
      <dgm:t>
        <a:bodyPr/>
        <a:lstStyle/>
        <a:p>
          <a:endParaRPr lang="en-US"/>
        </a:p>
      </dgm:t>
    </dgm:pt>
    <dgm:pt modelId="{EBC31585-213D-4FAC-9BA7-CA9CDA060293}" type="sibTrans" cxnId="{3B320E17-CAEE-4E71-B774-2F4A3BC3CC83}">
      <dgm:prSet/>
      <dgm:spPr/>
      <dgm:t>
        <a:bodyPr/>
        <a:lstStyle/>
        <a:p>
          <a:endParaRPr lang="en-US"/>
        </a:p>
      </dgm:t>
    </dgm:pt>
    <dgm:pt modelId="{F2327031-BFAE-48E8-9C34-0EE4140C79AC}">
      <dgm:prSet/>
      <dgm:spPr/>
      <dgm:t>
        <a:bodyPr/>
        <a:lstStyle/>
        <a:p>
          <a:r>
            <a:rPr lang="da-DK"/>
            <a:t>Et nej kan misforstås – også set ud fra et kønsrollesynspunkt</a:t>
          </a:r>
          <a:endParaRPr lang="en-US"/>
        </a:p>
      </dgm:t>
    </dgm:pt>
    <dgm:pt modelId="{EDC5FB10-91C7-4810-BB3E-1471D7D8CFD8}" type="parTrans" cxnId="{4A4BBA25-A787-405B-B7CD-054C46742E3E}">
      <dgm:prSet/>
      <dgm:spPr/>
      <dgm:t>
        <a:bodyPr/>
        <a:lstStyle/>
        <a:p>
          <a:endParaRPr lang="en-US"/>
        </a:p>
      </dgm:t>
    </dgm:pt>
    <dgm:pt modelId="{6A07CCBE-B439-46A3-A77B-0E8B50A57134}" type="sibTrans" cxnId="{4A4BBA25-A787-405B-B7CD-054C46742E3E}">
      <dgm:prSet/>
      <dgm:spPr/>
      <dgm:t>
        <a:bodyPr/>
        <a:lstStyle/>
        <a:p>
          <a:endParaRPr lang="en-US"/>
        </a:p>
      </dgm:t>
    </dgm:pt>
    <dgm:pt modelId="{87F70604-DEFD-48DE-A61D-3F57408F42E9}">
      <dgm:prSet/>
      <dgm:spPr/>
      <dgm:t>
        <a:bodyPr/>
        <a:lstStyle/>
        <a:p>
          <a:r>
            <a:rPr lang="da-DK"/>
            <a:t>Signaler kan overfortolkes eller tolkes forkert</a:t>
          </a:r>
          <a:endParaRPr lang="en-US"/>
        </a:p>
      </dgm:t>
    </dgm:pt>
    <dgm:pt modelId="{CEEE3477-251A-446A-9148-AC6D56AAF13B}" type="parTrans" cxnId="{FEBB4CD9-A922-45FE-98E7-FCAFF6D1C146}">
      <dgm:prSet/>
      <dgm:spPr/>
      <dgm:t>
        <a:bodyPr/>
        <a:lstStyle/>
        <a:p>
          <a:endParaRPr lang="en-US"/>
        </a:p>
      </dgm:t>
    </dgm:pt>
    <dgm:pt modelId="{718763F7-58CD-4270-955B-825155ECF55C}" type="sibTrans" cxnId="{FEBB4CD9-A922-45FE-98E7-FCAFF6D1C146}">
      <dgm:prSet/>
      <dgm:spPr/>
      <dgm:t>
        <a:bodyPr/>
        <a:lstStyle/>
        <a:p>
          <a:endParaRPr lang="en-US"/>
        </a:p>
      </dgm:t>
    </dgm:pt>
    <dgm:pt modelId="{62211827-547A-486A-9E83-C6B758F84E6B}">
      <dgm:prSet/>
      <dgm:spPr/>
      <dgm:t>
        <a:bodyPr/>
        <a:lstStyle/>
        <a:p>
          <a:r>
            <a:rPr lang="da-DK"/>
            <a:t>Skærmen skaber misforståelser – vi er blevet dårligere til at aflæse mimik og kropssprog</a:t>
          </a:r>
          <a:endParaRPr lang="en-US"/>
        </a:p>
      </dgm:t>
    </dgm:pt>
    <dgm:pt modelId="{AD503E8E-E7DB-44A4-A8EE-F7BDBEFAA92E}" type="parTrans" cxnId="{A3D56C93-354D-4917-816B-0777E88B39AC}">
      <dgm:prSet/>
      <dgm:spPr/>
      <dgm:t>
        <a:bodyPr/>
        <a:lstStyle/>
        <a:p>
          <a:endParaRPr lang="en-US"/>
        </a:p>
      </dgm:t>
    </dgm:pt>
    <dgm:pt modelId="{CD26E87D-EF0E-4621-8659-DC5E4723AE85}" type="sibTrans" cxnId="{A3D56C93-354D-4917-816B-0777E88B39AC}">
      <dgm:prSet/>
      <dgm:spPr/>
      <dgm:t>
        <a:bodyPr/>
        <a:lstStyle/>
        <a:p>
          <a:endParaRPr lang="en-US"/>
        </a:p>
      </dgm:t>
    </dgm:pt>
    <dgm:pt modelId="{38E8567E-D282-9041-B3C2-84EDC8652D62}" type="pres">
      <dgm:prSet presAssocID="{5B63B911-6D74-4AC4-9476-8E4C82571679}" presName="vert0" presStyleCnt="0">
        <dgm:presLayoutVars>
          <dgm:dir/>
          <dgm:animOne val="branch"/>
          <dgm:animLvl val="lvl"/>
        </dgm:presLayoutVars>
      </dgm:prSet>
      <dgm:spPr/>
    </dgm:pt>
    <dgm:pt modelId="{8D334F79-AED9-5145-A4EF-065DA13A1945}" type="pres">
      <dgm:prSet presAssocID="{FFE7F1AA-DF54-4452-B6FD-9846F8C2B0C4}" presName="thickLine" presStyleLbl="alignNode1" presStyleIdx="0" presStyleCnt="7"/>
      <dgm:spPr/>
    </dgm:pt>
    <dgm:pt modelId="{9A79862A-A699-A64A-9986-210BB35437EE}" type="pres">
      <dgm:prSet presAssocID="{FFE7F1AA-DF54-4452-B6FD-9846F8C2B0C4}" presName="horz1" presStyleCnt="0"/>
      <dgm:spPr/>
    </dgm:pt>
    <dgm:pt modelId="{F9B50473-059E-C445-8021-629CCD0E97E0}" type="pres">
      <dgm:prSet presAssocID="{FFE7F1AA-DF54-4452-B6FD-9846F8C2B0C4}" presName="tx1" presStyleLbl="revTx" presStyleIdx="0" presStyleCnt="7"/>
      <dgm:spPr/>
    </dgm:pt>
    <dgm:pt modelId="{1654DD22-1380-754C-A2A9-F7D3556E4C4A}" type="pres">
      <dgm:prSet presAssocID="{FFE7F1AA-DF54-4452-B6FD-9846F8C2B0C4}" presName="vert1" presStyleCnt="0"/>
      <dgm:spPr/>
    </dgm:pt>
    <dgm:pt modelId="{15C4335B-C63D-9B4F-BD4D-D069B978320A}" type="pres">
      <dgm:prSet presAssocID="{7B14F668-DBF5-47E8-9C9A-2703E02F181E}" presName="thickLine" presStyleLbl="alignNode1" presStyleIdx="1" presStyleCnt="7"/>
      <dgm:spPr/>
    </dgm:pt>
    <dgm:pt modelId="{67DE8CBE-14D5-2546-85DB-82B32A695608}" type="pres">
      <dgm:prSet presAssocID="{7B14F668-DBF5-47E8-9C9A-2703E02F181E}" presName="horz1" presStyleCnt="0"/>
      <dgm:spPr/>
    </dgm:pt>
    <dgm:pt modelId="{224C6627-95B7-B249-925F-773B91FA4D66}" type="pres">
      <dgm:prSet presAssocID="{7B14F668-DBF5-47E8-9C9A-2703E02F181E}" presName="tx1" presStyleLbl="revTx" presStyleIdx="1" presStyleCnt="7"/>
      <dgm:spPr/>
    </dgm:pt>
    <dgm:pt modelId="{1BC8114F-5D99-154E-8BBB-2CE517FE4424}" type="pres">
      <dgm:prSet presAssocID="{7B14F668-DBF5-47E8-9C9A-2703E02F181E}" presName="vert1" presStyleCnt="0"/>
      <dgm:spPr/>
    </dgm:pt>
    <dgm:pt modelId="{10B6AE6B-B023-8140-ADE8-4D085EB5BA15}" type="pres">
      <dgm:prSet presAssocID="{38213EB5-0457-48BA-AEEB-DD98579408E8}" presName="thickLine" presStyleLbl="alignNode1" presStyleIdx="2" presStyleCnt="7"/>
      <dgm:spPr/>
    </dgm:pt>
    <dgm:pt modelId="{1BFFEFA1-C4C7-F94A-9FCB-4EB07A30C2C7}" type="pres">
      <dgm:prSet presAssocID="{38213EB5-0457-48BA-AEEB-DD98579408E8}" presName="horz1" presStyleCnt="0"/>
      <dgm:spPr/>
    </dgm:pt>
    <dgm:pt modelId="{C89FF3F5-DFB3-784B-AB29-27B58C9C77DE}" type="pres">
      <dgm:prSet presAssocID="{38213EB5-0457-48BA-AEEB-DD98579408E8}" presName="tx1" presStyleLbl="revTx" presStyleIdx="2" presStyleCnt="7"/>
      <dgm:spPr/>
    </dgm:pt>
    <dgm:pt modelId="{E6678847-1C03-2748-B956-55D0723ADC3D}" type="pres">
      <dgm:prSet presAssocID="{38213EB5-0457-48BA-AEEB-DD98579408E8}" presName="vert1" presStyleCnt="0"/>
      <dgm:spPr/>
    </dgm:pt>
    <dgm:pt modelId="{F0B5D681-A66B-944D-9C24-8FF9ADDDB971}" type="pres">
      <dgm:prSet presAssocID="{FC40BC16-E8BA-43B7-AEE4-6AB506E86FD3}" presName="thickLine" presStyleLbl="alignNode1" presStyleIdx="3" presStyleCnt="7"/>
      <dgm:spPr/>
    </dgm:pt>
    <dgm:pt modelId="{C4AB0E75-3E72-414F-908D-35C2CBD62FFD}" type="pres">
      <dgm:prSet presAssocID="{FC40BC16-E8BA-43B7-AEE4-6AB506E86FD3}" presName="horz1" presStyleCnt="0"/>
      <dgm:spPr/>
    </dgm:pt>
    <dgm:pt modelId="{5D6ABEF0-FE4A-C54B-8F58-653582428268}" type="pres">
      <dgm:prSet presAssocID="{FC40BC16-E8BA-43B7-AEE4-6AB506E86FD3}" presName="tx1" presStyleLbl="revTx" presStyleIdx="3" presStyleCnt="7"/>
      <dgm:spPr/>
    </dgm:pt>
    <dgm:pt modelId="{C298FB84-15B1-B749-B4C2-3AE32F4704AC}" type="pres">
      <dgm:prSet presAssocID="{FC40BC16-E8BA-43B7-AEE4-6AB506E86FD3}" presName="vert1" presStyleCnt="0"/>
      <dgm:spPr/>
    </dgm:pt>
    <dgm:pt modelId="{38E122AE-6358-4747-A985-88792BA071B3}" type="pres">
      <dgm:prSet presAssocID="{F2327031-BFAE-48E8-9C34-0EE4140C79AC}" presName="thickLine" presStyleLbl="alignNode1" presStyleIdx="4" presStyleCnt="7"/>
      <dgm:spPr/>
    </dgm:pt>
    <dgm:pt modelId="{3D117E12-7E14-254E-9BCB-B1187300E15E}" type="pres">
      <dgm:prSet presAssocID="{F2327031-BFAE-48E8-9C34-0EE4140C79AC}" presName="horz1" presStyleCnt="0"/>
      <dgm:spPr/>
    </dgm:pt>
    <dgm:pt modelId="{938D4276-F641-3647-81D4-A55CA561D340}" type="pres">
      <dgm:prSet presAssocID="{F2327031-BFAE-48E8-9C34-0EE4140C79AC}" presName="tx1" presStyleLbl="revTx" presStyleIdx="4" presStyleCnt="7"/>
      <dgm:spPr/>
    </dgm:pt>
    <dgm:pt modelId="{CB0C1CF5-BF27-F647-AFE9-6FD8F0815E8A}" type="pres">
      <dgm:prSet presAssocID="{F2327031-BFAE-48E8-9C34-0EE4140C79AC}" presName="vert1" presStyleCnt="0"/>
      <dgm:spPr/>
    </dgm:pt>
    <dgm:pt modelId="{D6CFDED7-E4E2-AE4F-B2D9-819C0279DC4F}" type="pres">
      <dgm:prSet presAssocID="{87F70604-DEFD-48DE-A61D-3F57408F42E9}" presName="thickLine" presStyleLbl="alignNode1" presStyleIdx="5" presStyleCnt="7"/>
      <dgm:spPr/>
    </dgm:pt>
    <dgm:pt modelId="{CD93BB15-A6ED-1242-9BA1-EF25024DF6AE}" type="pres">
      <dgm:prSet presAssocID="{87F70604-DEFD-48DE-A61D-3F57408F42E9}" presName="horz1" presStyleCnt="0"/>
      <dgm:spPr/>
    </dgm:pt>
    <dgm:pt modelId="{F1D8EF12-B246-BE47-9BB9-76B3089E907D}" type="pres">
      <dgm:prSet presAssocID="{87F70604-DEFD-48DE-A61D-3F57408F42E9}" presName="tx1" presStyleLbl="revTx" presStyleIdx="5" presStyleCnt="7"/>
      <dgm:spPr/>
    </dgm:pt>
    <dgm:pt modelId="{EF405233-4D33-ED4B-BEC1-EDC4AF1C3AB8}" type="pres">
      <dgm:prSet presAssocID="{87F70604-DEFD-48DE-A61D-3F57408F42E9}" presName="vert1" presStyleCnt="0"/>
      <dgm:spPr/>
    </dgm:pt>
    <dgm:pt modelId="{9A296D77-2F48-5846-8A7E-6DA51CB209F8}" type="pres">
      <dgm:prSet presAssocID="{62211827-547A-486A-9E83-C6B758F84E6B}" presName="thickLine" presStyleLbl="alignNode1" presStyleIdx="6" presStyleCnt="7"/>
      <dgm:spPr/>
    </dgm:pt>
    <dgm:pt modelId="{C432A1EC-2539-A049-90E6-2B5093E20695}" type="pres">
      <dgm:prSet presAssocID="{62211827-547A-486A-9E83-C6B758F84E6B}" presName="horz1" presStyleCnt="0"/>
      <dgm:spPr/>
    </dgm:pt>
    <dgm:pt modelId="{00E4CFFB-3BFF-0C4A-9DE0-1B2793D7DEDC}" type="pres">
      <dgm:prSet presAssocID="{62211827-547A-486A-9E83-C6B758F84E6B}" presName="tx1" presStyleLbl="revTx" presStyleIdx="6" presStyleCnt="7"/>
      <dgm:spPr/>
    </dgm:pt>
    <dgm:pt modelId="{F321217E-F8C0-9641-BF70-CF4B0F6F65DF}" type="pres">
      <dgm:prSet presAssocID="{62211827-547A-486A-9E83-C6B758F84E6B}" presName="vert1" presStyleCnt="0"/>
      <dgm:spPr/>
    </dgm:pt>
  </dgm:ptLst>
  <dgm:cxnLst>
    <dgm:cxn modelId="{671C7015-F961-D94F-9938-0A55EB6B0371}" type="presOf" srcId="{7B14F668-DBF5-47E8-9C9A-2703E02F181E}" destId="{224C6627-95B7-B249-925F-773B91FA4D66}" srcOrd="0" destOrd="0" presId="urn:microsoft.com/office/officeart/2008/layout/LinedList"/>
    <dgm:cxn modelId="{3B320E17-CAEE-4E71-B774-2F4A3BC3CC83}" srcId="{5B63B911-6D74-4AC4-9476-8E4C82571679}" destId="{FC40BC16-E8BA-43B7-AEE4-6AB506E86FD3}" srcOrd="3" destOrd="0" parTransId="{43F63DB7-F14D-4B2D-BCCE-7D156E1CD283}" sibTransId="{EBC31585-213D-4FAC-9BA7-CA9CDA060293}"/>
    <dgm:cxn modelId="{4A4BBA25-A787-405B-B7CD-054C46742E3E}" srcId="{5B63B911-6D74-4AC4-9476-8E4C82571679}" destId="{F2327031-BFAE-48E8-9C34-0EE4140C79AC}" srcOrd="4" destOrd="0" parTransId="{EDC5FB10-91C7-4810-BB3E-1471D7D8CFD8}" sibTransId="{6A07CCBE-B439-46A3-A77B-0E8B50A57134}"/>
    <dgm:cxn modelId="{74605468-B245-764D-95B3-34944B71E023}" type="presOf" srcId="{F2327031-BFAE-48E8-9C34-0EE4140C79AC}" destId="{938D4276-F641-3647-81D4-A55CA561D340}" srcOrd="0" destOrd="0" presId="urn:microsoft.com/office/officeart/2008/layout/LinedList"/>
    <dgm:cxn modelId="{4F720D56-9E1A-464E-99A5-3C4C1602BBF0}" srcId="{5B63B911-6D74-4AC4-9476-8E4C82571679}" destId="{38213EB5-0457-48BA-AEEB-DD98579408E8}" srcOrd="2" destOrd="0" parTransId="{A9EA00BD-68F6-47C4-B241-E1EAE9E34187}" sibTransId="{956961AA-0E86-413B-B911-D51CB8BE2BEB}"/>
    <dgm:cxn modelId="{4F1BA788-DF99-A143-A84F-04F882FFE917}" type="presOf" srcId="{FC40BC16-E8BA-43B7-AEE4-6AB506E86FD3}" destId="{5D6ABEF0-FE4A-C54B-8F58-653582428268}" srcOrd="0" destOrd="0" presId="urn:microsoft.com/office/officeart/2008/layout/LinedList"/>
    <dgm:cxn modelId="{A3D56C93-354D-4917-816B-0777E88B39AC}" srcId="{5B63B911-6D74-4AC4-9476-8E4C82571679}" destId="{62211827-547A-486A-9E83-C6B758F84E6B}" srcOrd="6" destOrd="0" parTransId="{AD503E8E-E7DB-44A4-A8EE-F7BDBEFAA92E}" sibTransId="{CD26E87D-EF0E-4621-8659-DC5E4723AE85}"/>
    <dgm:cxn modelId="{13AB9BA2-6E13-C742-8A28-CB71C56E5FD1}" type="presOf" srcId="{5B63B911-6D74-4AC4-9476-8E4C82571679}" destId="{38E8567E-D282-9041-B3C2-84EDC8652D62}" srcOrd="0" destOrd="0" presId="urn:microsoft.com/office/officeart/2008/layout/LinedList"/>
    <dgm:cxn modelId="{EB6508A6-444C-4493-B215-5CCC7332B877}" srcId="{5B63B911-6D74-4AC4-9476-8E4C82571679}" destId="{7B14F668-DBF5-47E8-9C9A-2703E02F181E}" srcOrd="1" destOrd="0" parTransId="{482BD4C9-3E1A-4059-8CAB-CC698A211B2F}" sibTransId="{9FD2E5F9-C4CC-4325-818D-CF8746A50D63}"/>
    <dgm:cxn modelId="{AD3874B1-1537-6744-AEFA-1BF500C7EA95}" type="presOf" srcId="{62211827-547A-486A-9E83-C6B758F84E6B}" destId="{00E4CFFB-3BFF-0C4A-9DE0-1B2793D7DEDC}" srcOrd="0" destOrd="0" presId="urn:microsoft.com/office/officeart/2008/layout/LinedList"/>
    <dgm:cxn modelId="{A9D4A5B4-23B8-A844-A60A-283AA54E7813}" type="presOf" srcId="{FFE7F1AA-DF54-4452-B6FD-9846F8C2B0C4}" destId="{F9B50473-059E-C445-8021-629CCD0E97E0}" srcOrd="0" destOrd="0" presId="urn:microsoft.com/office/officeart/2008/layout/LinedList"/>
    <dgm:cxn modelId="{096552C4-DA0D-A44C-8D7F-10D0C18BD421}" type="presOf" srcId="{38213EB5-0457-48BA-AEEB-DD98579408E8}" destId="{C89FF3F5-DFB3-784B-AB29-27B58C9C77DE}" srcOrd="0" destOrd="0" presId="urn:microsoft.com/office/officeart/2008/layout/LinedList"/>
    <dgm:cxn modelId="{FEBB4CD9-A922-45FE-98E7-FCAFF6D1C146}" srcId="{5B63B911-6D74-4AC4-9476-8E4C82571679}" destId="{87F70604-DEFD-48DE-A61D-3F57408F42E9}" srcOrd="5" destOrd="0" parTransId="{CEEE3477-251A-446A-9148-AC6D56AAF13B}" sibTransId="{718763F7-58CD-4270-955B-825155ECF55C}"/>
    <dgm:cxn modelId="{C1C76DF2-1642-454A-9441-4A2D97AF7CF4}" srcId="{5B63B911-6D74-4AC4-9476-8E4C82571679}" destId="{FFE7F1AA-DF54-4452-B6FD-9846F8C2B0C4}" srcOrd="0" destOrd="0" parTransId="{957EB9E2-0C3B-4699-972B-80CA690F7214}" sibTransId="{09A382E5-48EC-412E-8D09-99AA1012B3E9}"/>
    <dgm:cxn modelId="{2E4012F5-333A-8E48-9437-274EC296DE54}" type="presOf" srcId="{87F70604-DEFD-48DE-A61D-3F57408F42E9}" destId="{F1D8EF12-B246-BE47-9BB9-76B3089E907D}" srcOrd="0" destOrd="0" presId="urn:microsoft.com/office/officeart/2008/layout/LinedList"/>
    <dgm:cxn modelId="{899F0621-77C8-BB41-A893-A95E15046A11}" type="presParOf" srcId="{38E8567E-D282-9041-B3C2-84EDC8652D62}" destId="{8D334F79-AED9-5145-A4EF-065DA13A1945}" srcOrd="0" destOrd="0" presId="urn:microsoft.com/office/officeart/2008/layout/LinedList"/>
    <dgm:cxn modelId="{4E2B1367-4953-FF4E-8ACA-08DD9C9DC659}" type="presParOf" srcId="{38E8567E-D282-9041-B3C2-84EDC8652D62}" destId="{9A79862A-A699-A64A-9986-210BB35437EE}" srcOrd="1" destOrd="0" presId="urn:microsoft.com/office/officeart/2008/layout/LinedList"/>
    <dgm:cxn modelId="{E23F84A1-BC0C-0442-94AC-65353687BDB6}" type="presParOf" srcId="{9A79862A-A699-A64A-9986-210BB35437EE}" destId="{F9B50473-059E-C445-8021-629CCD0E97E0}" srcOrd="0" destOrd="0" presId="urn:microsoft.com/office/officeart/2008/layout/LinedList"/>
    <dgm:cxn modelId="{C005EC7C-F5CA-4F4C-A650-BAFF592753FD}" type="presParOf" srcId="{9A79862A-A699-A64A-9986-210BB35437EE}" destId="{1654DD22-1380-754C-A2A9-F7D3556E4C4A}" srcOrd="1" destOrd="0" presId="urn:microsoft.com/office/officeart/2008/layout/LinedList"/>
    <dgm:cxn modelId="{5E3635F0-E65E-AB47-A5ED-059F801BB706}" type="presParOf" srcId="{38E8567E-D282-9041-B3C2-84EDC8652D62}" destId="{15C4335B-C63D-9B4F-BD4D-D069B978320A}" srcOrd="2" destOrd="0" presId="urn:microsoft.com/office/officeart/2008/layout/LinedList"/>
    <dgm:cxn modelId="{1BFF6FDF-FE23-214D-BD27-F5AD87533B16}" type="presParOf" srcId="{38E8567E-D282-9041-B3C2-84EDC8652D62}" destId="{67DE8CBE-14D5-2546-85DB-82B32A695608}" srcOrd="3" destOrd="0" presId="urn:microsoft.com/office/officeart/2008/layout/LinedList"/>
    <dgm:cxn modelId="{05A83CBA-755E-EA4A-81C1-FE96610A150A}" type="presParOf" srcId="{67DE8CBE-14D5-2546-85DB-82B32A695608}" destId="{224C6627-95B7-B249-925F-773B91FA4D66}" srcOrd="0" destOrd="0" presId="urn:microsoft.com/office/officeart/2008/layout/LinedList"/>
    <dgm:cxn modelId="{1AABC7CF-A775-8649-BB06-802F037604C5}" type="presParOf" srcId="{67DE8CBE-14D5-2546-85DB-82B32A695608}" destId="{1BC8114F-5D99-154E-8BBB-2CE517FE4424}" srcOrd="1" destOrd="0" presId="urn:microsoft.com/office/officeart/2008/layout/LinedList"/>
    <dgm:cxn modelId="{2732392D-BBD7-9C4E-854C-5FA9FEFCBC33}" type="presParOf" srcId="{38E8567E-D282-9041-B3C2-84EDC8652D62}" destId="{10B6AE6B-B023-8140-ADE8-4D085EB5BA15}" srcOrd="4" destOrd="0" presId="urn:microsoft.com/office/officeart/2008/layout/LinedList"/>
    <dgm:cxn modelId="{173250E3-0B01-8041-9660-2EAE0831A355}" type="presParOf" srcId="{38E8567E-D282-9041-B3C2-84EDC8652D62}" destId="{1BFFEFA1-C4C7-F94A-9FCB-4EB07A30C2C7}" srcOrd="5" destOrd="0" presId="urn:microsoft.com/office/officeart/2008/layout/LinedList"/>
    <dgm:cxn modelId="{54AB1029-F170-784C-9D19-4B76E3F67032}" type="presParOf" srcId="{1BFFEFA1-C4C7-F94A-9FCB-4EB07A30C2C7}" destId="{C89FF3F5-DFB3-784B-AB29-27B58C9C77DE}" srcOrd="0" destOrd="0" presId="urn:microsoft.com/office/officeart/2008/layout/LinedList"/>
    <dgm:cxn modelId="{C1239E08-1527-0D49-8714-E03D3DC90B61}" type="presParOf" srcId="{1BFFEFA1-C4C7-F94A-9FCB-4EB07A30C2C7}" destId="{E6678847-1C03-2748-B956-55D0723ADC3D}" srcOrd="1" destOrd="0" presId="urn:microsoft.com/office/officeart/2008/layout/LinedList"/>
    <dgm:cxn modelId="{E32B0800-1B79-E94B-817F-B476E6954808}" type="presParOf" srcId="{38E8567E-D282-9041-B3C2-84EDC8652D62}" destId="{F0B5D681-A66B-944D-9C24-8FF9ADDDB971}" srcOrd="6" destOrd="0" presId="urn:microsoft.com/office/officeart/2008/layout/LinedList"/>
    <dgm:cxn modelId="{DA492D66-46D6-6E41-AAF6-987308200908}" type="presParOf" srcId="{38E8567E-D282-9041-B3C2-84EDC8652D62}" destId="{C4AB0E75-3E72-414F-908D-35C2CBD62FFD}" srcOrd="7" destOrd="0" presId="urn:microsoft.com/office/officeart/2008/layout/LinedList"/>
    <dgm:cxn modelId="{C416DDB7-67F0-C64D-8CB6-82A7FF79C6C1}" type="presParOf" srcId="{C4AB0E75-3E72-414F-908D-35C2CBD62FFD}" destId="{5D6ABEF0-FE4A-C54B-8F58-653582428268}" srcOrd="0" destOrd="0" presId="urn:microsoft.com/office/officeart/2008/layout/LinedList"/>
    <dgm:cxn modelId="{09852D90-1316-8D4B-9499-31CAB61F5B66}" type="presParOf" srcId="{C4AB0E75-3E72-414F-908D-35C2CBD62FFD}" destId="{C298FB84-15B1-B749-B4C2-3AE32F4704AC}" srcOrd="1" destOrd="0" presId="urn:microsoft.com/office/officeart/2008/layout/LinedList"/>
    <dgm:cxn modelId="{7182D382-2619-554F-A8D6-59D68F8DA834}" type="presParOf" srcId="{38E8567E-D282-9041-B3C2-84EDC8652D62}" destId="{38E122AE-6358-4747-A985-88792BA071B3}" srcOrd="8" destOrd="0" presId="urn:microsoft.com/office/officeart/2008/layout/LinedList"/>
    <dgm:cxn modelId="{45476CD3-7401-FB42-9FBE-AFA6F2021E09}" type="presParOf" srcId="{38E8567E-D282-9041-B3C2-84EDC8652D62}" destId="{3D117E12-7E14-254E-9BCB-B1187300E15E}" srcOrd="9" destOrd="0" presId="urn:microsoft.com/office/officeart/2008/layout/LinedList"/>
    <dgm:cxn modelId="{E7C23F7B-423C-5F48-AB22-49ABB0FFB48A}" type="presParOf" srcId="{3D117E12-7E14-254E-9BCB-B1187300E15E}" destId="{938D4276-F641-3647-81D4-A55CA561D340}" srcOrd="0" destOrd="0" presId="urn:microsoft.com/office/officeart/2008/layout/LinedList"/>
    <dgm:cxn modelId="{0AC6D62C-42F1-D747-9B9D-04BD7B6ABC39}" type="presParOf" srcId="{3D117E12-7E14-254E-9BCB-B1187300E15E}" destId="{CB0C1CF5-BF27-F647-AFE9-6FD8F0815E8A}" srcOrd="1" destOrd="0" presId="urn:microsoft.com/office/officeart/2008/layout/LinedList"/>
    <dgm:cxn modelId="{C7770707-411C-A844-872F-B9F39C277F16}" type="presParOf" srcId="{38E8567E-D282-9041-B3C2-84EDC8652D62}" destId="{D6CFDED7-E4E2-AE4F-B2D9-819C0279DC4F}" srcOrd="10" destOrd="0" presId="urn:microsoft.com/office/officeart/2008/layout/LinedList"/>
    <dgm:cxn modelId="{7D4785A3-4258-C747-8FB9-061D29BBCAA6}" type="presParOf" srcId="{38E8567E-D282-9041-B3C2-84EDC8652D62}" destId="{CD93BB15-A6ED-1242-9BA1-EF25024DF6AE}" srcOrd="11" destOrd="0" presId="urn:microsoft.com/office/officeart/2008/layout/LinedList"/>
    <dgm:cxn modelId="{ED1296C4-1810-A443-B856-12C70BE12B41}" type="presParOf" srcId="{CD93BB15-A6ED-1242-9BA1-EF25024DF6AE}" destId="{F1D8EF12-B246-BE47-9BB9-76B3089E907D}" srcOrd="0" destOrd="0" presId="urn:microsoft.com/office/officeart/2008/layout/LinedList"/>
    <dgm:cxn modelId="{39471E57-C5DD-C146-B977-E058C7302CCB}" type="presParOf" srcId="{CD93BB15-A6ED-1242-9BA1-EF25024DF6AE}" destId="{EF405233-4D33-ED4B-BEC1-EDC4AF1C3AB8}" srcOrd="1" destOrd="0" presId="urn:microsoft.com/office/officeart/2008/layout/LinedList"/>
    <dgm:cxn modelId="{AFBCF8DC-53C9-B64F-B042-462707C473D0}" type="presParOf" srcId="{38E8567E-D282-9041-B3C2-84EDC8652D62}" destId="{9A296D77-2F48-5846-8A7E-6DA51CB209F8}" srcOrd="12" destOrd="0" presId="urn:microsoft.com/office/officeart/2008/layout/LinedList"/>
    <dgm:cxn modelId="{DFA644FE-84A7-9E4E-B78F-AAD406FE9DC1}" type="presParOf" srcId="{38E8567E-D282-9041-B3C2-84EDC8652D62}" destId="{C432A1EC-2539-A049-90E6-2B5093E20695}" srcOrd="13" destOrd="0" presId="urn:microsoft.com/office/officeart/2008/layout/LinedList"/>
    <dgm:cxn modelId="{61A1862E-C86D-4F47-B9E4-EB4F152BB840}" type="presParOf" srcId="{C432A1EC-2539-A049-90E6-2B5093E20695}" destId="{00E4CFFB-3BFF-0C4A-9DE0-1B2793D7DEDC}" srcOrd="0" destOrd="0" presId="urn:microsoft.com/office/officeart/2008/layout/LinedList"/>
    <dgm:cxn modelId="{3E1BCA55-FE74-8446-BAB2-FD1EB79D828A}" type="presParOf" srcId="{C432A1EC-2539-A049-90E6-2B5093E20695}" destId="{F321217E-F8C0-9641-BF70-CF4B0F6F65D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D32A548-DAF0-4FE2-B158-CB5D986FF63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0CF8D9A-80BE-4D95-B54C-430A0972D697}">
      <dgm:prSet/>
      <dgm:spPr/>
      <dgm:t>
        <a:bodyPr/>
        <a:lstStyle/>
        <a:p>
          <a:r>
            <a:rPr lang="da-DK"/>
            <a:t>Prøv at bruge Goffmans begreber på Idas reaktioner på situationen</a:t>
          </a:r>
          <a:endParaRPr lang="en-US"/>
        </a:p>
      </dgm:t>
    </dgm:pt>
    <dgm:pt modelId="{FAD3423C-B0B5-42A0-87AC-F736C9EDE0D2}" type="parTrans" cxnId="{F0B887A7-57A0-4FFE-AD2D-AD9ED0675ED4}">
      <dgm:prSet/>
      <dgm:spPr/>
      <dgm:t>
        <a:bodyPr/>
        <a:lstStyle/>
        <a:p>
          <a:endParaRPr lang="en-US"/>
        </a:p>
      </dgm:t>
    </dgm:pt>
    <dgm:pt modelId="{B5C1C740-CDB9-4A20-A9C2-364F3CAC017D}" type="sibTrans" cxnId="{F0B887A7-57A0-4FFE-AD2D-AD9ED0675ED4}">
      <dgm:prSet/>
      <dgm:spPr/>
      <dgm:t>
        <a:bodyPr/>
        <a:lstStyle/>
        <a:p>
          <a:endParaRPr lang="en-US"/>
        </a:p>
      </dgm:t>
    </dgm:pt>
    <dgm:pt modelId="{3AD76E0E-CEFE-461E-B053-4FB122F3483C}">
      <dgm:prSet/>
      <dgm:spPr/>
      <dgm:t>
        <a:bodyPr/>
        <a:lstStyle/>
        <a:p>
          <a:r>
            <a:rPr lang="da-DK"/>
            <a:t>Gør jer også gerne overvejelser omkring samtykke i forhold til alle 3 film</a:t>
          </a:r>
          <a:endParaRPr lang="en-US"/>
        </a:p>
      </dgm:t>
    </dgm:pt>
    <dgm:pt modelId="{B3C7BE49-8C8C-44FC-ABE6-A91BEF85F4AC}" type="parTrans" cxnId="{6E690A78-3C16-44A0-9B10-7941FEF73447}">
      <dgm:prSet/>
      <dgm:spPr/>
      <dgm:t>
        <a:bodyPr/>
        <a:lstStyle/>
        <a:p>
          <a:endParaRPr lang="en-US"/>
        </a:p>
      </dgm:t>
    </dgm:pt>
    <dgm:pt modelId="{7B63DA2B-AE9B-4298-9AFB-44EE8913837F}" type="sibTrans" cxnId="{6E690A78-3C16-44A0-9B10-7941FEF73447}">
      <dgm:prSet/>
      <dgm:spPr/>
      <dgm:t>
        <a:bodyPr/>
        <a:lstStyle/>
        <a:p>
          <a:endParaRPr lang="en-US"/>
        </a:p>
      </dgm:t>
    </dgm:pt>
    <dgm:pt modelId="{CB057533-C795-A447-8400-DE3D0DB4200A}" type="pres">
      <dgm:prSet presAssocID="{DD32A548-DAF0-4FE2-B158-CB5D986FF63E}" presName="linear" presStyleCnt="0">
        <dgm:presLayoutVars>
          <dgm:animLvl val="lvl"/>
          <dgm:resizeHandles val="exact"/>
        </dgm:presLayoutVars>
      </dgm:prSet>
      <dgm:spPr/>
    </dgm:pt>
    <dgm:pt modelId="{5766DB08-C84A-0B4D-804A-9D3B2C859593}" type="pres">
      <dgm:prSet presAssocID="{60CF8D9A-80BE-4D95-B54C-430A0972D69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5421776-DADB-644D-BE8D-2F26FA5A820D}" type="pres">
      <dgm:prSet presAssocID="{B5C1C740-CDB9-4A20-A9C2-364F3CAC017D}" presName="spacer" presStyleCnt="0"/>
      <dgm:spPr/>
    </dgm:pt>
    <dgm:pt modelId="{4E83A473-CBF1-6147-BD68-D729367714EC}" type="pres">
      <dgm:prSet presAssocID="{3AD76E0E-CEFE-461E-B053-4FB122F3483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97D23F3F-9ED9-8D44-95F2-8CB62D2219B6}" type="presOf" srcId="{DD32A548-DAF0-4FE2-B158-CB5D986FF63E}" destId="{CB057533-C795-A447-8400-DE3D0DB4200A}" srcOrd="0" destOrd="0" presId="urn:microsoft.com/office/officeart/2005/8/layout/vList2"/>
    <dgm:cxn modelId="{6E690A78-3C16-44A0-9B10-7941FEF73447}" srcId="{DD32A548-DAF0-4FE2-B158-CB5D986FF63E}" destId="{3AD76E0E-CEFE-461E-B053-4FB122F3483C}" srcOrd="1" destOrd="0" parTransId="{B3C7BE49-8C8C-44FC-ABE6-A91BEF85F4AC}" sibTransId="{7B63DA2B-AE9B-4298-9AFB-44EE8913837F}"/>
    <dgm:cxn modelId="{3F49AC9F-4B6F-1945-9BF2-CC8D8733FAB4}" type="presOf" srcId="{3AD76E0E-CEFE-461E-B053-4FB122F3483C}" destId="{4E83A473-CBF1-6147-BD68-D729367714EC}" srcOrd="0" destOrd="0" presId="urn:microsoft.com/office/officeart/2005/8/layout/vList2"/>
    <dgm:cxn modelId="{F0B887A7-57A0-4FFE-AD2D-AD9ED0675ED4}" srcId="{DD32A548-DAF0-4FE2-B158-CB5D986FF63E}" destId="{60CF8D9A-80BE-4D95-B54C-430A0972D697}" srcOrd="0" destOrd="0" parTransId="{FAD3423C-B0B5-42A0-87AC-F736C9EDE0D2}" sibTransId="{B5C1C740-CDB9-4A20-A9C2-364F3CAC017D}"/>
    <dgm:cxn modelId="{640D87BF-A1A0-9344-83BA-92E4BB2F7418}" type="presOf" srcId="{60CF8D9A-80BE-4D95-B54C-430A0972D697}" destId="{5766DB08-C84A-0B4D-804A-9D3B2C859593}" srcOrd="0" destOrd="0" presId="urn:microsoft.com/office/officeart/2005/8/layout/vList2"/>
    <dgm:cxn modelId="{990EC875-723C-0346-B877-9A7007901CC0}" type="presParOf" srcId="{CB057533-C795-A447-8400-DE3D0DB4200A}" destId="{5766DB08-C84A-0B4D-804A-9D3B2C859593}" srcOrd="0" destOrd="0" presId="urn:microsoft.com/office/officeart/2005/8/layout/vList2"/>
    <dgm:cxn modelId="{406A6593-45E1-754E-8D0C-FC68693B30D4}" type="presParOf" srcId="{CB057533-C795-A447-8400-DE3D0DB4200A}" destId="{85421776-DADB-644D-BE8D-2F26FA5A820D}" srcOrd="1" destOrd="0" presId="urn:microsoft.com/office/officeart/2005/8/layout/vList2"/>
    <dgm:cxn modelId="{1AEBD73C-BB21-E849-B21A-248E0DDC5543}" type="presParOf" srcId="{CB057533-C795-A447-8400-DE3D0DB4200A}" destId="{4E83A473-CBF1-6147-BD68-D729367714E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3752B-F0ED-4243-A3E8-0A3045274C47}">
      <dsp:nvSpPr>
        <dsp:cNvPr id="0" name=""/>
        <dsp:cNvSpPr/>
      </dsp:nvSpPr>
      <dsp:spPr>
        <a:xfrm>
          <a:off x="1261" y="393494"/>
          <a:ext cx="4428354" cy="28120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246C25-C914-844F-9168-5382F7E0E51B}">
      <dsp:nvSpPr>
        <dsp:cNvPr id="0" name=""/>
        <dsp:cNvSpPr/>
      </dsp:nvSpPr>
      <dsp:spPr>
        <a:xfrm>
          <a:off x="493301" y="860931"/>
          <a:ext cx="4428354" cy="281200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FACE: Den sociale maske, som individet tager på i mødet med andre mennesker. Goffman mener, at vi vil forsøge at præsentere os selv så positivt og sympatisk som muligt.</a:t>
          </a:r>
          <a:endParaRPr lang="en-US" sz="2200" kern="1200"/>
        </a:p>
      </dsp:txBody>
      <dsp:txXfrm>
        <a:off x="575662" y="943292"/>
        <a:ext cx="4263632" cy="2647282"/>
      </dsp:txXfrm>
    </dsp:sp>
    <dsp:sp modelId="{FAF26790-2F70-4442-B9A5-7A34F592222C}">
      <dsp:nvSpPr>
        <dsp:cNvPr id="0" name=""/>
        <dsp:cNvSpPr/>
      </dsp:nvSpPr>
      <dsp:spPr>
        <a:xfrm>
          <a:off x="5413694" y="393494"/>
          <a:ext cx="4428354" cy="28120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6DA8DB-AB14-574A-AAE9-1F43013232E2}">
      <dsp:nvSpPr>
        <dsp:cNvPr id="0" name=""/>
        <dsp:cNvSpPr/>
      </dsp:nvSpPr>
      <dsp:spPr>
        <a:xfrm>
          <a:off x="5905734" y="860931"/>
          <a:ext cx="4428354" cy="281200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SETTING: Baggrund eller kulisse – den sociale arena, vi befinder os i. Vi benytter os af forskellige faces i de forskellige sociale settings. Dette kan være skolen, arbejdet, en fest, fitnesscenteret, hjemme, i frikvarteret el. lignende.</a:t>
          </a:r>
          <a:endParaRPr lang="en-US" sz="2200" kern="1200"/>
        </a:p>
      </dsp:txBody>
      <dsp:txXfrm>
        <a:off x="5988095" y="943292"/>
        <a:ext cx="4263632" cy="26472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061FD8-16E5-BC45-B039-D82556049FE3}">
      <dsp:nvSpPr>
        <dsp:cNvPr id="0" name=""/>
        <dsp:cNvSpPr/>
      </dsp:nvSpPr>
      <dsp:spPr>
        <a:xfrm>
          <a:off x="0" y="39238"/>
          <a:ext cx="6949440" cy="1872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/>
            <a:t>FRONTSTAGE: I sociale settings bevæger vi os mellem frontstage og backstage. I frontstage ”træder individet frem på scenen” altså ind på en social arena/setting. Her vil vi forsøge at afkode de og tilpasse os de sociale normer og værdier, som dominerer i den givne situation fx i skolen. I frontstage er vi ofte meget bevidste om, hvad der forventes og kræves af os – vi ”performer” og viser det rette face eller det, vi gerne vil have, andre skal se</a:t>
          </a:r>
          <a:endParaRPr lang="en-US" sz="1600" kern="1200"/>
        </a:p>
      </dsp:txBody>
      <dsp:txXfrm>
        <a:off x="91384" y="130622"/>
        <a:ext cx="6766672" cy="1689232"/>
      </dsp:txXfrm>
    </dsp:sp>
    <dsp:sp modelId="{6FD003A4-B882-764E-9155-25C73D8D25A8}">
      <dsp:nvSpPr>
        <dsp:cNvPr id="0" name=""/>
        <dsp:cNvSpPr/>
      </dsp:nvSpPr>
      <dsp:spPr>
        <a:xfrm>
          <a:off x="0" y="1957318"/>
          <a:ext cx="6949440" cy="1872000"/>
        </a:xfrm>
        <a:prstGeom prst="roundRect">
          <a:avLst/>
        </a:prstGeom>
        <a:solidFill>
          <a:schemeClr val="accent2">
            <a:hueOff val="-520665"/>
            <a:satOff val="-10816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/>
            <a:t>BACKSTAGE: Når vi befinder os ”bag scenen”. Her trækker vi os tilbage og lader batterierne op indtil vi igen skal frontstage. Dette er den private sfære, hvor vi kan vlre i fred og ikke hele tiden føle os betragtet ”på scenen”. Her slapper vi af og gør klar til næste frontstage fx en gallafest på gymnasiet. </a:t>
          </a:r>
          <a:endParaRPr lang="en-US" sz="1600" kern="1200"/>
        </a:p>
      </dsp:txBody>
      <dsp:txXfrm>
        <a:off x="91384" y="2048702"/>
        <a:ext cx="6766672" cy="1689232"/>
      </dsp:txXfrm>
    </dsp:sp>
    <dsp:sp modelId="{DFC17715-87DF-504C-8AC3-54960CE9E7E6}">
      <dsp:nvSpPr>
        <dsp:cNvPr id="0" name=""/>
        <dsp:cNvSpPr/>
      </dsp:nvSpPr>
      <dsp:spPr>
        <a:xfrm>
          <a:off x="0" y="3875399"/>
          <a:ext cx="6949440" cy="1872000"/>
        </a:xfrm>
        <a:prstGeom prst="roundRect">
          <a:avLst/>
        </a:prstGeom>
        <a:solidFill>
          <a:schemeClr val="accent2">
            <a:hueOff val="-1041329"/>
            <a:satOff val="-21631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/>
            <a:t>SPØRGSMÅL: Hvis vi på grund af sociale medier aldrig lader op og slapper af backstage; hvilke konsekvenser kan det så have? </a:t>
          </a:r>
          <a:endParaRPr lang="en-US" sz="1600" kern="1200"/>
        </a:p>
      </dsp:txBody>
      <dsp:txXfrm>
        <a:off x="91384" y="3966783"/>
        <a:ext cx="6766672" cy="16892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34F79-AED9-5145-A4EF-065DA13A1945}">
      <dsp:nvSpPr>
        <dsp:cNvPr id="0" name=""/>
        <dsp:cNvSpPr/>
      </dsp:nvSpPr>
      <dsp:spPr>
        <a:xfrm>
          <a:off x="0" y="706"/>
          <a:ext cx="69494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B50473-059E-C445-8021-629CCD0E97E0}">
      <dsp:nvSpPr>
        <dsp:cNvPr id="0" name=""/>
        <dsp:cNvSpPr/>
      </dsp:nvSpPr>
      <dsp:spPr>
        <a:xfrm>
          <a:off x="0" y="706"/>
          <a:ext cx="6949440" cy="826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/>
            <a:t>Samtykkeloven revideret 2021</a:t>
          </a:r>
          <a:endParaRPr lang="en-US" sz="1600" kern="1200"/>
        </a:p>
      </dsp:txBody>
      <dsp:txXfrm>
        <a:off x="0" y="706"/>
        <a:ext cx="6949440" cy="826460"/>
      </dsp:txXfrm>
    </dsp:sp>
    <dsp:sp modelId="{15C4335B-C63D-9B4F-BD4D-D069B978320A}">
      <dsp:nvSpPr>
        <dsp:cNvPr id="0" name=""/>
        <dsp:cNvSpPr/>
      </dsp:nvSpPr>
      <dsp:spPr>
        <a:xfrm>
          <a:off x="0" y="827166"/>
          <a:ext cx="6949440" cy="0"/>
        </a:xfrm>
        <a:prstGeom prst="line">
          <a:avLst/>
        </a:prstGeom>
        <a:solidFill>
          <a:schemeClr val="accent2">
            <a:hueOff val="-173555"/>
            <a:satOff val="-3605"/>
            <a:lumOff val="-980"/>
            <a:alphaOff val="0"/>
          </a:schemeClr>
        </a:solidFill>
        <a:ln w="12700" cap="flat" cmpd="sng" algn="ctr">
          <a:solidFill>
            <a:schemeClr val="accent2">
              <a:hueOff val="-173555"/>
              <a:satOff val="-3605"/>
              <a:lumOff val="-98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C6627-95B7-B249-925F-773B91FA4D66}">
      <dsp:nvSpPr>
        <dsp:cNvPr id="0" name=""/>
        <dsp:cNvSpPr/>
      </dsp:nvSpPr>
      <dsp:spPr>
        <a:xfrm>
          <a:off x="0" y="827166"/>
          <a:ext cx="6949440" cy="826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/>
            <a:t>Samtykke kan være en udfordring for skal man reagere på adfærd, ord eller andet?</a:t>
          </a:r>
          <a:endParaRPr lang="en-US" sz="1600" kern="1200"/>
        </a:p>
      </dsp:txBody>
      <dsp:txXfrm>
        <a:off x="0" y="827166"/>
        <a:ext cx="6949440" cy="826460"/>
      </dsp:txXfrm>
    </dsp:sp>
    <dsp:sp modelId="{10B6AE6B-B023-8140-ADE8-4D085EB5BA15}">
      <dsp:nvSpPr>
        <dsp:cNvPr id="0" name=""/>
        <dsp:cNvSpPr/>
      </dsp:nvSpPr>
      <dsp:spPr>
        <a:xfrm>
          <a:off x="0" y="1653627"/>
          <a:ext cx="6949440" cy="0"/>
        </a:xfrm>
        <a:prstGeom prst="line">
          <a:avLst/>
        </a:prstGeom>
        <a:solidFill>
          <a:schemeClr val="accent2">
            <a:hueOff val="-347110"/>
            <a:satOff val="-7210"/>
            <a:lumOff val="-1961"/>
            <a:alphaOff val="0"/>
          </a:schemeClr>
        </a:solidFill>
        <a:ln w="12700" cap="flat" cmpd="sng" algn="ctr">
          <a:solidFill>
            <a:schemeClr val="accent2">
              <a:hueOff val="-347110"/>
              <a:satOff val="-7210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9FF3F5-DFB3-784B-AB29-27B58C9C77DE}">
      <dsp:nvSpPr>
        <dsp:cNvPr id="0" name=""/>
        <dsp:cNvSpPr/>
      </dsp:nvSpPr>
      <dsp:spPr>
        <a:xfrm>
          <a:off x="0" y="1653627"/>
          <a:ext cx="6949440" cy="826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/>
            <a:t>Fokus på at man ikke altid vil sige klart og tydeligt fra: ”Appease”</a:t>
          </a:r>
          <a:endParaRPr lang="en-US" sz="1600" kern="1200"/>
        </a:p>
      </dsp:txBody>
      <dsp:txXfrm>
        <a:off x="0" y="1653627"/>
        <a:ext cx="6949440" cy="826460"/>
      </dsp:txXfrm>
    </dsp:sp>
    <dsp:sp modelId="{F0B5D681-A66B-944D-9C24-8FF9ADDDB971}">
      <dsp:nvSpPr>
        <dsp:cNvPr id="0" name=""/>
        <dsp:cNvSpPr/>
      </dsp:nvSpPr>
      <dsp:spPr>
        <a:xfrm>
          <a:off x="0" y="2480088"/>
          <a:ext cx="6949440" cy="0"/>
        </a:xfrm>
        <a:prstGeom prst="line">
          <a:avLst/>
        </a:prstGeom>
        <a:solidFill>
          <a:schemeClr val="accent2">
            <a:hueOff val="-520665"/>
            <a:satOff val="-10816"/>
            <a:lumOff val="-2941"/>
            <a:alphaOff val="0"/>
          </a:schemeClr>
        </a:solidFill>
        <a:ln w="12700" cap="flat" cmpd="sng" algn="ctr">
          <a:solidFill>
            <a:schemeClr val="accent2">
              <a:hueOff val="-520665"/>
              <a:satOff val="-10816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6ABEF0-FE4A-C54B-8F58-653582428268}">
      <dsp:nvSpPr>
        <dsp:cNvPr id="0" name=""/>
        <dsp:cNvSpPr/>
      </dsp:nvSpPr>
      <dsp:spPr>
        <a:xfrm>
          <a:off x="0" y="2480088"/>
          <a:ext cx="6949440" cy="826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/>
            <a:t>”Appease” betyder, at offeret vil forsøge at forsvare sig mod ”truslen” ved at imødekomme eller berolige den truende part for på den måde at afværge skaden mest muligt. </a:t>
          </a:r>
          <a:endParaRPr lang="en-US" sz="1600" kern="1200"/>
        </a:p>
      </dsp:txBody>
      <dsp:txXfrm>
        <a:off x="0" y="2480088"/>
        <a:ext cx="6949440" cy="826460"/>
      </dsp:txXfrm>
    </dsp:sp>
    <dsp:sp modelId="{38E122AE-6358-4747-A985-88792BA071B3}">
      <dsp:nvSpPr>
        <dsp:cNvPr id="0" name=""/>
        <dsp:cNvSpPr/>
      </dsp:nvSpPr>
      <dsp:spPr>
        <a:xfrm>
          <a:off x="0" y="3306548"/>
          <a:ext cx="6949440" cy="0"/>
        </a:xfrm>
        <a:prstGeom prst="line">
          <a:avLst/>
        </a:prstGeom>
        <a:solidFill>
          <a:schemeClr val="accent2">
            <a:hueOff val="-694219"/>
            <a:satOff val="-14421"/>
            <a:lumOff val="-3921"/>
            <a:alphaOff val="0"/>
          </a:schemeClr>
        </a:solidFill>
        <a:ln w="12700" cap="flat" cmpd="sng" algn="ctr">
          <a:solidFill>
            <a:schemeClr val="accent2">
              <a:hueOff val="-694219"/>
              <a:satOff val="-14421"/>
              <a:lumOff val="-39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8D4276-F641-3647-81D4-A55CA561D340}">
      <dsp:nvSpPr>
        <dsp:cNvPr id="0" name=""/>
        <dsp:cNvSpPr/>
      </dsp:nvSpPr>
      <dsp:spPr>
        <a:xfrm>
          <a:off x="0" y="3306548"/>
          <a:ext cx="6949440" cy="826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/>
            <a:t>Et nej kan misforstås – også set ud fra et kønsrollesynspunkt</a:t>
          </a:r>
          <a:endParaRPr lang="en-US" sz="1600" kern="1200"/>
        </a:p>
      </dsp:txBody>
      <dsp:txXfrm>
        <a:off x="0" y="3306548"/>
        <a:ext cx="6949440" cy="826460"/>
      </dsp:txXfrm>
    </dsp:sp>
    <dsp:sp modelId="{D6CFDED7-E4E2-AE4F-B2D9-819C0279DC4F}">
      <dsp:nvSpPr>
        <dsp:cNvPr id="0" name=""/>
        <dsp:cNvSpPr/>
      </dsp:nvSpPr>
      <dsp:spPr>
        <a:xfrm>
          <a:off x="0" y="4133009"/>
          <a:ext cx="6949440" cy="0"/>
        </a:xfrm>
        <a:prstGeom prst="line">
          <a:avLst/>
        </a:prstGeom>
        <a:solidFill>
          <a:schemeClr val="accent2">
            <a:hueOff val="-867774"/>
            <a:satOff val="-18026"/>
            <a:lumOff val="-4902"/>
            <a:alphaOff val="0"/>
          </a:schemeClr>
        </a:solidFill>
        <a:ln w="12700" cap="flat" cmpd="sng" algn="ctr">
          <a:solidFill>
            <a:schemeClr val="accent2">
              <a:hueOff val="-867774"/>
              <a:satOff val="-18026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D8EF12-B246-BE47-9BB9-76B3089E907D}">
      <dsp:nvSpPr>
        <dsp:cNvPr id="0" name=""/>
        <dsp:cNvSpPr/>
      </dsp:nvSpPr>
      <dsp:spPr>
        <a:xfrm>
          <a:off x="0" y="4133009"/>
          <a:ext cx="6949440" cy="826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/>
            <a:t>Signaler kan overfortolkes eller tolkes forkert</a:t>
          </a:r>
          <a:endParaRPr lang="en-US" sz="1600" kern="1200"/>
        </a:p>
      </dsp:txBody>
      <dsp:txXfrm>
        <a:off x="0" y="4133009"/>
        <a:ext cx="6949440" cy="826460"/>
      </dsp:txXfrm>
    </dsp:sp>
    <dsp:sp modelId="{9A296D77-2F48-5846-8A7E-6DA51CB209F8}">
      <dsp:nvSpPr>
        <dsp:cNvPr id="0" name=""/>
        <dsp:cNvSpPr/>
      </dsp:nvSpPr>
      <dsp:spPr>
        <a:xfrm>
          <a:off x="0" y="4959470"/>
          <a:ext cx="6949440" cy="0"/>
        </a:xfrm>
        <a:prstGeom prst="line">
          <a:avLst/>
        </a:prstGeom>
        <a:solidFill>
          <a:schemeClr val="accent2">
            <a:hueOff val="-1041329"/>
            <a:satOff val="-21631"/>
            <a:lumOff val="-5882"/>
            <a:alphaOff val="0"/>
          </a:schemeClr>
        </a:solidFill>
        <a:ln w="12700" cap="flat" cmpd="sng" algn="ctr">
          <a:solidFill>
            <a:schemeClr val="accent2">
              <a:hueOff val="-1041329"/>
              <a:satOff val="-21631"/>
              <a:lumOff val="-5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E4CFFB-3BFF-0C4A-9DE0-1B2793D7DEDC}">
      <dsp:nvSpPr>
        <dsp:cNvPr id="0" name=""/>
        <dsp:cNvSpPr/>
      </dsp:nvSpPr>
      <dsp:spPr>
        <a:xfrm>
          <a:off x="0" y="4959470"/>
          <a:ext cx="6949440" cy="826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/>
            <a:t>Skærmen skaber misforståelser – vi er blevet dårligere til at aflæse mimik og kropssprog</a:t>
          </a:r>
          <a:endParaRPr lang="en-US" sz="1600" kern="1200"/>
        </a:p>
      </dsp:txBody>
      <dsp:txXfrm>
        <a:off x="0" y="4959470"/>
        <a:ext cx="6949440" cy="8264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66DB08-C84A-0B4D-804A-9D3B2C859593}">
      <dsp:nvSpPr>
        <dsp:cNvPr id="0" name=""/>
        <dsp:cNvSpPr/>
      </dsp:nvSpPr>
      <dsp:spPr>
        <a:xfrm>
          <a:off x="0" y="17480"/>
          <a:ext cx="6949440" cy="281823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000" kern="1200"/>
            <a:t>Prøv at bruge Goffmans begreber på Idas reaktioner på situationen</a:t>
          </a:r>
          <a:endParaRPr lang="en-US" sz="4000" kern="1200"/>
        </a:p>
      </dsp:txBody>
      <dsp:txXfrm>
        <a:off x="137575" y="155055"/>
        <a:ext cx="6674290" cy="2543087"/>
      </dsp:txXfrm>
    </dsp:sp>
    <dsp:sp modelId="{4E83A473-CBF1-6147-BD68-D729367714EC}">
      <dsp:nvSpPr>
        <dsp:cNvPr id="0" name=""/>
        <dsp:cNvSpPr/>
      </dsp:nvSpPr>
      <dsp:spPr>
        <a:xfrm>
          <a:off x="0" y="2950918"/>
          <a:ext cx="6949440" cy="2818237"/>
        </a:xfrm>
        <a:prstGeom prst="roundRect">
          <a:avLst/>
        </a:prstGeom>
        <a:solidFill>
          <a:schemeClr val="accent2">
            <a:hueOff val="-1041329"/>
            <a:satOff val="-21631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000" kern="1200"/>
            <a:t>Gør jer også gerne overvejelser omkring samtykke i forhold til alle 3 film</a:t>
          </a:r>
          <a:endParaRPr lang="en-US" sz="4000" kern="1200"/>
        </a:p>
      </dsp:txBody>
      <dsp:txXfrm>
        <a:off x="137575" y="3088493"/>
        <a:ext cx="6674290" cy="25430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83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408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452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587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10/21/2025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466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10/21/2025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613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10/21/2025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3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397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188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51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458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044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3">
            <a:extLst>
              <a:ext uri="{FF2B5EF4-FFF2-40B4-BE49-F238E27FC236}">
                <a16:creationId xmlns:a16="http://schemas.microsoft.com/office/drawing/2014/main" id="{5E8D3B17-7638-DFD3-18E4-8A6D6117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6A200E-BC52-27E5-F1E6-A8BE0B602A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8534" y="603504"/>
            <a:ext cx="5916169" cy="15270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Facework</a:t>
            </a:r>
          </a:p>
        </p:txBody>
      </p:sp>
      <p:pic>
        <p:nvPicPr>
          <p:cNvPr id="4" name="Picture 3" descr="Et farver på en hvid overflade">
            <a:extLst>
              <a:ext uri="{FF2B5EF4-FFF2-40B4-BE49-F238E27FC236}">
                <a16:creationId xmlns:a16="http://schemas.microsoft.com/office/drawing/2014/main" id="{E46C4C5B-8BE7-22A4-6C28-FFABAD5400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66" r="42434"/>
          <a:stretch>
            <a:fillRect/>
          </a:stretch>
        </p:blipFill>
        <p:spPr>
          <a:xfrm>
            <a:off x="20" y="10"/>
            <a:ext cx="4910308" cy="6857990"/>
          </a:xfrm>
          <a:prstGeom prst="rect">
            <a:avLst/>
          </a:prstGeom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94884167-CD64-D9AA-C86D-67D6909B6A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8533" y="2214282"/>
            <a:ext cx="5916169" cy="4095078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2286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/>
              <a:t>Erving Goffman – canadisk sociolog</a:t>
            </a:r>
          </a:p>
          <a:p>
            <a:pPr marL="342900" indent="-2286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/>
              <a:t>Fokus rettet mod hverdagslivet som i dag indbeholder en omfattende digital verden, hvor vi kan arbejde med og udvikle vores identitet 24 timer i døgnet</a:t>
            </a:r>
          </a:p>
          <a:p>
            <a:pPr marL="342900" indent="-2286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/>
              <a:t>Optaget af hvordan vi præsenterer os selv overfor andre, og hvordan vi i sociale situationer forsøger at styre den anden/de andres oplevelse af, hvad han/hun/de skal synes om os</a:t>
            </a:r>
          </a:p>
          <a:p>
            <a:pPr marL="342900" indent="-2286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/>
              <a:t>Identitet er altså noget, det enkelte individ forsøger at sætte op og spille som en teaterforestilling</a:t>
            </a:r>
          </a:p>
        </p:txBody>
      </p:sp>
    </p:spTree>
    <p:extLst>
      <p:ext uri="{BB962C8B-B14F-4D97-AF65-F5344CB8AC3E}">
        <p14:creationId xmlns:p14="http://schemas.microsoft.com/office/powerpoint/2010/main" val="2482948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1A22726-DA03-BCB0-F12E-98258FB7E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CFDB75-3BD6-5850-5F73-D3525F827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48640"/>
            <a:ext cx="9160475" cy="1132258"/>
          </a:xfrm>
        </p:spPr>
        <p:txBody>
          <a:bodyPr anchor="ctr">
            <a:normAutofit/>
          </a:bodyPr>
          <a:lstStyle/>
          <a:p>
            <a:pPr algn="ctr"/>
            <a:r>
              <a:rPr lang="da-DK"/>
              <a:t>Goffmans begreber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0529BC0D-D7C2-CEE2-567D-F87BB8C206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4780738"/>
              </p:ext>
            </p:extLst>
          </p:nvPr>
        </p:nvGraphicFramePr>
        <p:xfrm>
          <a:off x="930876" y="2037806"/>
          <a:ext cx="10335350" cy="4066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699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B6C2724-F7C4-AB67-DEC7-1E9C4CF80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da-DK" sz="4000"/>
              <a:t>Goffmans begreber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E858A55E-E20B-712F-4949-3784A42975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864062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8961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51922D2-D397-9EA4-A66D-55B0884D1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3B62F43-0039-F31E-0403-10064FC47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9"/>
            <a:ext cx="3494314" cy="5786638"/>
          </a:xfrm>
        </p:spPr>
        <p:txBody>
          <a:bodyPr anchor="t">
            <a:normAutofit/>
          </a:bodyPr>
          <a:lstStyle/>
          <a:p>
            <a:r>
              <a:rPr lang="da-DK"/>
              <a:t>Tanker om samtykke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CC3B80E2-C50E-B1F6-6F18-4EA34D203C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1068311"/>
              </p:ext>
            </p:extLst>
          </p:nvPr>
        </p:nvGraphicFramePr>
        <p:xfrm>
          <a:off x="4608246" y="548640"/>
          <a:ext cx="6949440" cy="5786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4696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951922D2-D397-9EA4-A66D-55B0884D1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2D0A3E-2B40-2D20-A447-11A472546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9"/>
            <a:ext cx="3494314" cy="5786638"/>
          </a:xfrm>
        </p:spPr>
        <p:txBody>
          <a:bodyPr anchor="t">
            <a:normAutofit/>
          </a:bodyPr>
          <a:lstStyle/>
          <a:p>
            <a:r>
              <a:rPr lang="da-DK"/>
              <a:t>IDA</a:t>
            </a:r>
          </a:p>
        </p:txBody>
      </p:sp>
      <p:graphicFrame>
        <p:nvGraphicFramePr>
          <p:cNvPr id="12" name="Pladsholder til indhold 2">
            <a:extLst>
              <a:ext uri="{FF2B5EF4-FFF2-40B4-BE49-F238E27FC236}">
                <a16:creationId xmlns:a16="http://schemas.microsoft.com/office/drawing/2014/main" id="{D633BBE5-8E27-066D-B329-4E8623C02C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0368787"/>
              </p:ext>
            </p:extLst>
          </p:nvPr>
        </p:nvGraphicFramePr>
        <p:xfrm>
          <a:off x="4608246" y="548640"/>
          <a:ext cx="6949440" cy="5786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6072683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4460C404B4D7447B21446F395DDB567" ma:contentTypeVersion="17" ma:contentTypeDescription="Opret et nyt dokument." ma:contentTypeScope="" ma:versionID="71669467f8589ac604b51f08a554d630">
  <xsd:schema xmlns:xsd="http://www.w3.org/2001/XMLSchema" xmlns:xs="http://www.w3.org/2001/XMLSchema" xmlns:p="http://schemas.microsoft.com/office/2006/metadata/properties" xmlns:ns2="de45defc-61a4-4df5-8e27-e50bd1f73ed9" xmlns:ns3="bde3b610-48c4-45cc-9593-3ffbd8edd8e7" targetNamespace="http://schemas.microsoft.com/office/2006/metadata/properties" ma:root="true" ma:fieldsID="e8798912b52f0e809b30fd0a8ba777d1" ns2:_="" ns3:_="">
    <xsd:import namespace="de45defc-61a4-4df5-8e27-e50bd1f73ed9"/>
    <xsd:import namespace="bde3b610-48c4-45cc-9593-3ffbd8edd8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Relevantfo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45defc-61a4-4df5-8e27-e50bd1f73e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ledmærker" ma:readOnly="false" ma:fieldId="{5cf76f15-5ced-4ddc-b409-7134ff3c332f}" ma:taxonomyMulti="true" ma:sspId="fdd803ae-e99d-4e8d-bc56-05208439bdc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Relevantfor" ma:index="23" nillable="true" ma:displayName="Relevant for" ma:description="Her kan du sortere på filer, som er relevant for ALLE, tysklærer, fransklærer, spansklærer eller samfundsfagslærer" ma:format="Dropdown" ma:internalName="Relevantfor">
      <xsd:simpleType>
        <xsd:restriction base="dms:Text">
          <xsd:maxLength value="255"/>
        </xsd:restriction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e3b610-48c4-45cc-9593-3ffbd8edd8e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429ef399-5386-4cdb-bdf5-44ed48da46d2}" ma:internalName="TaxCatchAll" ma:showField="CatchAllData" ma:web="bde3b610-48c4-45cc-9593-3ffbd8edd8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45defc-61a4-4df5-8e27-e50bd1f73ed9">
      <Terms xmlns="http://schemas.microsoft.com/office/infopath/2007/PartnerControls"/>
    </lcf76f155ced4ddcb4097134ff3c332f>
    <Relevantfor xmlns="de45defc-61a4-4df5-8e27-e50bd1f73ed9" xsi:nil="true"/>
    <TaxCatchAll xmlns="bde3b610-48c4-45cc-9593-3ffbd8edd8e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4A2A32A-8122-42FC-81F4-A4CF912D74DE}">
  <ds:schemaRefs>
    <ds:schemaRef ds:uri="bde3b610-48c4-45cc-9593-3ffbd8edd8e7"/>
    <ds:schemaRef ds:uri="de45defc-61a4-4df5-8e27-e50bd1f73ed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1B0E6F1-8431-4339-BFC1-605A1090E640}">
  <ds:schemaRefs>
    <ds:schemaRef ds:uri="bde3b610-48c4-45cc-9593-3ffbd8edd8e7"/>
    <ds:schemaRef ds:uri="de45defc-61a4-4df5-8e27-e50bd1f73ed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A611C09-73E1-416F-90C3-E45EEBBA0A2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Galleri</Template>
  <TotalTime>0</TotalTime>
  <Words>480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8" baseType="lpstr">
      <vt:lpstr>Arial</vt:lpstr>
      <vt:lpstr>Neue Haas Grotesk Text Pro</vt:lpstr>
      <vt:lpstr>VanillaVTI</vt:lpstr>
      <vt:lpstr>Facework</vt:lpstr>
      <vt:lpstr>Goffmans begreber</vt:lpstr>
      <vt:lpstr>Goffmans begreber</vt:lpstr>
      <vt:lpstr>Tanker om samtykke</vt:lpstr>
      <vt:lpstr>IDA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 Hylling Frederiksen</dc:creator>
  <cp:lastModifiedBy>Carsten Filskov Sørensen</cp:lastModifiedBy>
  <cp:revision>4</cp:revision>
  <dcterms:created xsi:type="dcterms:W3CDTF">2025-10-06T06:51:23Z</dcterms:created>
  <dcterms:modified xsi:type="dcterms:W3CDTF">2025-10-21T06:41:07Z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0x010100E4460C404B4D7447B21446F395DDB567</vt:lpwstr>
  </property>
  <property fmtid="{D5CDD505-2E9C-101B-9397-08002B2CF9AE}" pid="3" name="MediaServiceImageTags">
    <vt:lpwstr/>
  </property>
</Properties>
</file>