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4" r:id="rId4"/>
    <p:sldId id="266" r:id="rId5"/>
    <p:sldId id="258" r:id="rId6"/>
    <p:sldId id="267" r:id="rId7"/>
    <p:sldId id="269" r:id="rId8"/>
    <p:sldId id="270" r:id="rId9"/>
    <p:sldId id="259" r:id="rId10"/>
    <p:sldId id="277" r:id="rId11"/>
    <p:sldId id="265" r:id="rId12"/>
    <p:sldId id="260" r:id="rId13"/>
    <p:sldId id="271" r:id="rId14"/>
    <p:sldId id="261" r:id="rId15"/>
    <p:sldId id="272" r:id="rId16"/>
    <p:sldId id="273" r:id="rId17"/>
    <p:sldId id="274" r:id="rId18"/>
    <p:sldId id="275" r:id="rId19"/>
    <p:sldId id="279" r:id="rId20"/>
    <p:sldId id="280" r:id="rId21"/>
    <p:sldId id="282" r:id="rId22"/>
    <p:sldId id="281" r:id="rId23"/>
    <p:sldId id="262" r:id="rId24"/>
    <p:sldId id="276" r:id="rId25"/>
    <p:sldId id="283" r:id="rId26"/>
    <p:sldId id="278" r:id="rId27"/>
    <p:sldId id="284" r:id="rId28"/>
    <p:sldId id="285" r:id="rId29"/>
    <p:sldId id="286" r:id="rId30"/>
    <p:sldId id="287" r:id="rId31"/>
    <p:sldId id="263" r:id="rId3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49E68C-ED52-4058-BB8B-7AD6203BE8BC}" v="85" dt="2025-10-26T17:51:04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 Holmelund von Sehested" userId="b92cad2f-4ea1-43fa-a59c-1f9b0eb09d8b" providerId="ADAL" clId="{B649E68C-ED52-4058-BB8B-7AD6203BE8BC}"/>
    <pc:docChg chg="undo redo custSel addSld delSld modSld sldOrd">
      <pc:chgData name="Hanne Holmelund von Sehested" userId="b92cad2f-4ea1-43fa-a59c-1f9b0eb09d8b" providerId="ADAL" clId="{B649E68C-ED52-4058-BB8B-7AD6203BE8BC}" dt="2025-11-03T12:16:43.597" v="1406" actId="20577"/>
      <pc:docMkLst>
        <pc:docMk/>
      </pc:docMkLst>
      <pc:sldChg chg="addSp modSp new mod">
        <pc:chgData name="Hanne Holmelund von Sehested" userId="b92cad2f-4ea1-43fa-a59c-1f9b0eb09d8b" providerId="ADAL" clId="{B649E68C-ED52-4058-BB8B-7AD6203BE8BC}" dt="2025-10-26T15:44:08.214" v="230" actId="20577"/>
        <pc:sldMkLst>
          <pc:docMk/>
          <pc:sldMk cId="1823466076" sldId="257"/>
        </pc:sldMkLst>
        <pc:spChg chg="mod">
          <ac:chgData name="Hanne Holmelund von Sehested" userId="b92cad2f-4ea1-43fa-a59c-1f9b0eb09d8b" providerId="ADAL" clId="{B649E68C-ED52-4058-BB8B-7AD6203BE8BC}" dt="2025-10-26T15:41:06.390" v="159" actId="1076"/>
          <ac:spMkLst>
            <pc:docMk/>
            <pc:sldMk cId="1823466076" sldId="257"/>
            <ac:spMk id="2" creationId="{14DAAFDA-E59A-D808-B565-2A1A4839FD71}"/>
          </ac:spMkLst>
        </pc:spChg>
        <pc:spChg chg="mod">
          <ac:chgData name="Hanne Holmelund von Sehested" userId="b92cad2f-4ea1-43fa-a59c-1f9b0eb09d8b" providerId="ADAL" clId="{B649E68C-ED52-4058-BB8B-7AD6203BE8BC}" dt="2025-10-26T15:44:08.214" v="230" actId="20577"/>
          <ac:spMkLst>
            <pc:docMk/>
            <pc:sldMk cId="1823466076" sldId="257"/>
            <ac:spMk id="3" creationId="{84036EB5-6552-E0A0-9CE8-B04899599768}"/>
          </ac:spMkLst>
        </pc:spChg>
      </pc:sldChg>
      <pc:sldChg chg="addSp delSp modSp new mod">
        <pc:chgData name="Hanne Holmelund von Sehested" userId="b92cad2f-4ea1-43fa-a59c-1f9b0eb09d8b" providerId="ADAL" clId="{B649E68C-ED52-4058-BB8B-7AD6203BE8BC}" dt="2025-10-26T17:19:43.571" v="554" actId="113"/>
        <pc:sldMkLst>
          <pc:docMk/>
          <pc:sldMk cId="245689226" sldId="258"/>
        </pc:sldMkLst>
        <pc:spChg chg="mod">
          <ac:chgData name="Hanne Holmelund von Sehested" userId="b92cad2f-4ea1-43fa-a59c-1f9b0eb09d8b" providerId="ADAL" clId="{B649E68C-ED52-4058-BB8B-7AD6203BE8BC}" dt="2025-10-26T16:16:20.107" v="396" actId="20577"/>
          <ac:spMkLst>
            <pc:docMk/>
            <pc:sldMk cId="245689226" sldId="258"/>
            <ac:spMk id="2" creationId="{B262285C-DA50-070C-4617-9D07C1E51826}"/>
          </ac:spMkLst>
        </pc:spChg>
        <pc:spChg chg="add del mod">
          <ac:chgData name="Hanne Holmelund von Sehested" userId="b92cad2f-4ea1-43fa-a59c-1f9b0eb09d8b" providerId="ADAL" clId="{B649E68C-ED52-4058-BB8B-7AD6203BE8BC}" dt="2025-10-26T17:19:43.571" v="554" actId="113"/>
          <ac:spMkLst>
            <pc:docMk/>
            <pc:sldMk cId="245689226" sldId="258"/>
            <ac:spMk id="3" creationId="{3837BEE2-9379-F8F4-CEC5-5458B644FBA1}"/>
          </ac:spMkLst>
        </pc:spChg>
      </pc:sldChg>
      <pc:sldChg chg="addSp delSp modSp new mod">
        <pc:chgData name="Hanne Holmelund von Sehested" userId="b92cad2f-4ea1-43fa-a59c-1f9b0eb09d8b" providerId="ADAL" clId="{B649E68C-ED52-4058-BB8B-7AD6203BE8BC}" dt="2025-10-27T08:01:12.093" v="1356" actId="404"/>
        <pc:sldMkLst>
          <pc:docMk/>
          <pc:sldMk cId="2100244286" sldId="259"/>
        </pc:sldMkLst>
        <pc:spChg chg="mod">
          <ac:chgData name="Hanne Holmelund von Sehested" userId="b92cad2f-4ea1-43fa-a59c-1f9b0eb09d8b" providerId="ADAL" clId="{B649E68C-ED52-4058-BB8B-7AD6203BE8BC}" dt="2025-10-27T08:01:12.093" v="1356" actId="404"/>
          <ac:spMkLst>
            <pc:docMk/>
            <pc:sldMk cId="2100244286" sldId="259"/>
            <ac:spMk id="2" creationId="{EB8C05E1-570E-D85E-D5A4-D2DA06F5116C}"/>
          </ac:spMkLst>
        </pc:spChg>
        <pc:spChg chg="mod">
          <ac:chgData name="Hanne Holmelund von Sehested" userId="b92cad2f-4ea1-43fa-a59c-1f9b0eb09d8b" providerId="ADAL" clId="{B649E68C-ED52-4058-BB8B-7AD6203BE8BC}" dt="2025-10-26T17:22:10.084" v="812" actId="20577"/>
          <ac:spMkLst>
            <pc:docMk/>
            <pc:sldMk cId="2100244286" sldId="259"/>
            <ac:spMk id="3" creationId="{467FD82C-FE29-C9F1-C912-DD455B3226FA}"/>
          </ac:spMkLst>
        </pc:spChg>
      </pc:sldChg>
      <pc:sldChg chg="modSp add mod">
        <pc:chgData name="Hanne Holmelund von Sehested" userId="b92cad2f-4ea1-43fa-a59c-1f9b0eb09d8b" providerId="ADAL" clId="{B649E68C-ED52-4058-BB8B-7AD6203BE8BC}" dt="2025-10-27T08:01:34.473" v="1372" actId="404"/>
        <pc:sldMkLst>
          <pc:docMk/>
          <pc:sldMk cId="2648567683" sldId="260"/>
        </pc:sldMkLst>
        <pc:spChg chg="mod">
          <ac:chgData name="Hanne Holmelund von Sehested" userId="b92cad2f-4ea1-43fa-a59c-1f9b0eb09d8b" providerId="ADAL" clId="{B649E68C-ED52-4058-BB8B-7AD6203BE8BC}" dt="2025-10-27T08:01:34.473" v="1372" actId="404"/>
          <ac:spMkLst>
            <pc:docMk/>
            <pc:sldMk cId="2648567683" sldId="260"/>
            <ac:spMk id="2" creationId="{7B837926-9A9D-B667-7780-A99616E88945}"/>
          </ac:spMkLst>
        </pc:spChg>
      </pc:sldChg>
      <pc:sldChg chg="modSp add mod">
        <pc:chgData name="Hanne Holmelund von Sehested" userId="b92cad2f-4ea1-43fa-a59c-1f9b0eb09d8b" providerId="ADAL" clId="{B649E68C-ED52-4058-BB8B-7AD6203BE8BC}" dt="2025-11-03T12:16:43.597" v="1406" actId="20577"/>
        <pc:sldMkLst>
          <pc:docMk/>
          <pc:sldMk cId="1744328429" sldId="261"/>
        </pc:sldMkLst>
        <pc:spChg chg="mod">
          <ac:chgData name="Hanne Holmelund von Sehested" userId="b92cad2f-4ea1-43fa-a59c-1f9b0eb09d8b" providerId="ADAL" clId="{B649E68C-ED52-4058-BB8B-7AD6203BE8BC}" dt="2025-10-26T17:28:07.377" v="883" actId="313"/>
          <ac:spMkLst>
            <pc:docMk/>
            <pc:sldMk cId="1744328429" sldId="261"/>
            <ac:spMk id="2" creationId="{C35045F3-6EF1-F528-8B4E-A79E1DD20960}"/>
          </ac:spMkLst>
        </pc:spChg>
        <pc:spChg chg="mod">
          <ac:chgData name="Hanne Holmelund von Sehested" userId="b92cad2f-4ea1-43fa-a59c-1f9b0eb09d8b" providerId="ADAL" clId="{B649E68C-ED52-4058-BB8B-7AD6203BE8BC}" dt="2025-11-03T12:16:43.597" v="1406" actId="20577"/>
          <ac:spMkLst>
            <pc:docMk/>
            <pc:sldMk cId="1744328429" sldId="261"/>
            <ac:spMk id="3" creationId="{26D1B1EB-4068-2A66-48C7-3BFEA98D3B70}"/>
          </ac:spMkLst>
        </pc:spChg>
      </pc:sldChg>
      <pc:sldChg chg="modSp add mod">
        <pc:chgData name="Hanne Holmelund von Sehested" userId="b92cad2f-4ea1-43fa-a59c-1f9b0eb09d8b" providerId="ADAL" clId="{B649E68C-ED52-4058-BB8B-7AD6203BE8BC}" dt="2025-10-26T17:29:01.670" v="967" actId="313"/>
        <pc:sldMkLst>
          <pc:docMk/>
          <pc:sldMk cId="1203838186" sldId="262"/>
        </pc:sldMkLst>
        <pc:spChg chg="mod">
          <ac:chgData name="Hanne Holmelund von Sehested" userId="b92cad2f-4ea1-43fa-a59c-1f9b0eb09d8b" providerId="ADAL" clId="{B649E68C-ED52-4058-BB8B-7AD6203BE8BC}" dt="2025-10-26T17:28:26.177" v="900" actId="20577"/>
          <ac:spMkLst>
            <pc:docMk/>
            <pc:sldMk cId="1203838186" sldId="262"/>
            <ac:spMk id="2" creationId="{29AD5454-304A-171B-B9F9-3DD6DCE261C1}"/>
          </ac:spMkLst>
        </pc:spChg>
        <pc:spChg chg="mod">
          <ac:chgData name="Hanne Holmelund von Sehested" userId="b92cad2f-4ea1-43fa-a59c-1f9b0eb09d8b" providerId="ADAL" clId="{B649E68C-ED52-4058-BB8B-7AD6203BE8BC}" dt="2025-10-26T17:29:01.670" v="967" actId="313"/>
          <ac:spMkLst>
            <pc:docMk/>
            <pc:sldMk cId="1203838186" sldId="262"/>
            <ac:spMk id="3" creationId="{71CEC190-B869-FE89-EBCF-7D7D753E605D}"/>
          </ac:spMkLst>
        </pc:spChg>
      </pc:sldChg>
      <pc:sldChg chg="modSp new mod setBg">
        <pc:chgData name="Hanne Holmelund von Sehested" userId="b92cad2f-4ea1-43fa-a59c-1f9b0eb09d8b" providerId="ADAL" clId="{B649E68C-ED52-4058-BB8B-7AD6203BE8BC}" dt="2025-10-26T20:07:41.541" v="1341" actId="20577"/>
        <pc:sldMkLst>
          <pc:docMk/>
          <pc:sldMk cId="4197094211" sldId="263"/>
        </pc:sldMkLst>
        <pc:spChg chg="mod">
          <ac:chgData name="Hanne Holmelund von Sehested" userId="b92cad2f-4ea1-43fa-a59c-1f9b0eb09d8b" providerId="ADAL" clId="{B649E68C-ED52-4058-BB8B-7AD6203BE8BC}" dt="2025-10-26T14:05:41.765" v="90" actId="2711"/>
          <ac:spMkLst>
            <pc:docMk/>
            <pc:sldMk cId="4197094211" sldId="263"/>
            <ac:spMk id="2" creationId="{AC372162-367D-5AC5-4F17-EE4806A523D3}"/>
          </ac:spMkLst>
        </pc:spChg>
        <pc:spChg chg="mod">
          <ac:chgData name="Hanne Holmelund von Sehested" userId="b92cad2f-4ea1-43fa-a59c-1f9b0eb09d8b" providerId="ADAL" clId="{B649E68C-ED52-4058-BB8B-7AD6203BE8BC}" dt="2025-10-26T20:07:41.541" v="1341" actId="20577"/>
          <ac:spMkLst>
            <pc:docMk/>
            <pc:sldMk cId="4197094211" sldId="263"/>
            <ac:spMk id="3" creationId="{20B5F5D7-04E0-9A29-757A-546D43D68FC0}"/>
          </ac:spMkLst>
        </pc:spChg>
      </pc:sldChg>
      <pc:sldChg chg="addSp modSp new mod">
        <pc:chgData name="Hanne Holmelund von Sehested" userId="b92cad2f-4ea1-43fa-a59c-1f9b0eb09d8b" providerId="ADAL" clId="{B649E68C-ED52-4058-BB8B-7AD6203BE8BC}" dt="2025-10-26T16:05:44.656" v="303" actId="20577"/>
        <pc:sldMkLst>
          <pc:docMk/>
          <pc:sldMk cId="3002621121" sldId="264"/>
        </pc:sldMkLst>
        <pc:spChg chg="add mod">
          <ac:chgData name="Hanne Holmelund von Sehested" userId="b92cad2f-4ea1-43fa-a59c-1f9b0eb09d8b" providerId="ADAL" clId="{B649E68C-ED52-4058-BB8B-7AD6203BE8BC}" dt="2025-10-26T16:05:44.656" v="303" actId="20577"/>
          <ac:spMkLst>
            <pc:docMk/>
            <pc:sldMk cId="3002621121" sldId="264"/>
            <ac:spMk id="2" creationId="{D791ADF8-EA9F-02E9-8F43-FC4432FEBBCA}"/>
          </ac:spMkLst>
        </pc:spChg>
        <pc:picChg chg="add">
          <ac:chgData name="Hanne Holmelund von Sehested" userId="b92cad2f-4ea1-43fa-a59c-1f9b0eb09d8b" providerId="ADAL" clId="{B649E68C-ED52-4058-BB8B-7AD6203BE8BC}" dt="2025-10-26T15:45:33.029" v="232"/>
          <ac:picMkLst>
            <pc:docMk/>
            <pc:sldMk cId="3002621121" sldId="264"/>
            <ac:picMk id="2050" creationId="{2413E472-CDCA-A875-18AC-26773C9A2091}"/>
          </ac:picMkLst>
        </pc:picChg>
      </pc:sldChg>
      <pc:sldChg chg="addSp delSp modSp new mod modAnim">
        <pc:chgData name="Hanne Holmelund von Sehested" userId="b92cad2f-4ea1-43fa-a59c-1f9b0eb09d8b" providerId="ADAL" clId="{B649E68C-ED52-4058-BB8B-7AD6203BE8BC}" dt="2025-10-26T15:59:17.747" v="291" actId="478"/>
        <pc:sldMkLst>
          <pc:docMk/>
          <pc:sldMk cId="1025897038" sldId="265"/>
        </pc:sldMkLst>
        <pc:picChg chg="add mod">
          <ac:chgData name="Hanne Holmelund von Sehested" userId="b92cad2f-4ea1-43fa-a59c-1f9b0eb09d8b" providerId="ADAL" clId="{B649E68C-ED52-4058-BB8B-7AD6203BE8BC}" dt="2025-10-26T15:59:13.664" v="290"/>
          <ac:picMkLst>
            <pc:docMk/>
            <pc:sldMk cId="1025897038" sldId="265"/>
            <ac:picMk id="4" creationId="{23D7DA1C-9814-4AED-FC52-E3760349C044}"/>
          </ac:picMkLst>
        </pc:picChg>
      </pc:sldChg>
      <pc:sldChg chg="addSp delSp modSp new mod setBg">
        <pc:chgData name="Hanne Holmelund von Sehested" userId="b92cad2f-4ea1-43fa-a59c-1f9b0eb09d8b" providerId="ADAL" clId="{B649E68C-ED52-4058-BB8B-7AD6203BE8BC}" dt="2025-10-26T16:03:25.578" v="298" actId="26606"/>
        <pc:sldMkLst>
          <pc:docMk/>
          <pc:sldMk cId="2060219464" sldId="266"/>
        </pc:sldMkLst>
        <pc:picChg chg="add mod">
          <ac:chgData name="Hanne Holmelund von Sehested" userId="b92cad2f-4ea1-43fa-a59c-1f9b0eb09d8b" providerId="ADAL" clId="{B649E68C-ED52-4058-BB8B-7AD6203BE8BC}" dt="2025-10-26T16:03:25.578" v="298" actId="26606"/>
          <ac:picMkLst>
            <pc:docMk/>
            <pc:sldMk cId="2060219464" sldId="266"/>
            <ac:picMk id="3074" creationId="{100426B0-1955-F0CC-1E64-A99FBF6ABC27}"/>
          </ac:picMkLst>
        </pc:picChg>
      </pc:sldChg>
      <pc:sldChg chg="addSp delSp modSp new mod">
        <pc:chgData name="Hanne Holmelund von Sehested" userId="b92cad2f-4ea1-43fa-a59c-1f9b0eb09d8b" providerId="ADAL" clId="{B649E68C-ED52-4058-BB8B-7AD6203BE8BC}" dt="2025-10-26T17:19:02.083" v="552" actId="20577"/>
        <pc:sldMkLst>
          <pc:docMk/>
          <pc:sldMk cId="2476415316" sldId="267"/>
        </pc:sldMkLst>
        <pc:spChg chg="mod">
          <ac:chgData name="Hanne Holmelund von Sehested" userId="b92cad2f-4ea1-43fa-a59c-1f9b0eb09d8b" providerId="ADAL" clId="{B649E68C-ED52-4058-BB8B-7AD6203BE8BC}" dt="2025-10-26T17:11:19.086" v="477" actId="20577"/>
          <ac:spMkLst>
            <pc:docMk/>
            <pc:sldMk cId="2476415316" sldId="267"/>
            <ac:spMk id="2" creationId="{BB87BD48-7DC0-5009-9A1D-39CACD876698}"/>
          </ac:spMkLst>
        </pc:spChg>
        <pc:spChg chg="mod">
          <ac:chgData name="Hanne Holmelund von Sehested" userId="b92cad2f-4ea1-43fa-a59c-1f9b0eb09d8b" providerId="ADAL" clId="{B649E68C-ED52-4058-BB8B-7AD6203BE8BC}" dt="2025-10-26T17:19:02.083" v="552" actId="20577"/>
          <ac:spMkLst>
            <pc:docMk/>
            <pc:sldMk cId="2476415316" sldId="267"/>
            <ac:spMk id="3" creationId="{33809EC0-2034-D254-17E9-DB742FA48FCC}"/>
          </ac:spMkLst>
        </pc:spChg>
        <pc:spChg chg="add del mod">
          <ac:chgData name="Hanne Holmelund von Sehested" userId="b92cad2f-4ea1-43fa-a59c-1f9b0eb09d8b" providerId="ADAL" clId="{B649E68C-ED52-4058-BB8B-7AD6203BE8BC}" dt="2025-10-26T17:18:30.041" v="550" actId="20577"/>
          <ac:spMkLst>
            <pc:docMk/>
            <pc:sldMk cId="2476415316" sldId="267"/>
            <ac:spMk id="4" creationId="{B4286B8D-C414-D20C-99DA-A2E1E284B7D1}"/>
          </ac:spMkLst>
        </pc:spChg>
      </pc:sldChg>
      <pc:sldChg chg="new del">
        <pc:chgData name="Hanne Holmelund von Sehested" userId="b92cad2f-4ea1-43fa-a59c-1f9b0eb09d8b" providerId="ADAL" clId="{B649E68C-ED52-4058-BB8B-7AD6203BE8BC}" dt="2025-10-26T17:19:28.717" v="553" actId="2696"/>
        <pc:sldMkLst>
          <pc:docMk/>
          <pc:sldMk cId="2163572913" sldId="268"/>
        </pc:sldMkLst>
      </pc:sldChg>
      <pc:sldChg chg="addSp delSp modSp new mod">
        <pc:chgData name="Hanne Holmelund von Sehested" userId="b92cad2f-4ea1-43fa-a59c-1f9b0eb09d8b" providerId="ADAL" clId="{B649E68C-ED52-4058-BB8B-7AD6203BE8BC}" dt="2025-10-26T17:14:22.390" v="520" actId="27636"/>
        <pc:sldMkLst>
          <pc:docMk/>
          <pc:sldMk cId="2216748487" sldId="269"/>
        </pc:sldMkLst>
        <pc:spChg chg="mod">
          <ac:chgData name="Hanne Holmelund von Sehested" userId="b92cad2f-4ea1-43fa-a59c-1f9b0eb09d8b" providerId="ADAL" clId="{B649E68C-ED52-4058-BB8B-7AD6203BE8BC}" dt="2025-10-26T17:11:51.246" v="483" actId="2711"/>
          <ac:spMkLst>
            <pc:docMk/>
            <pc:sldMk cId="2216748487" sldId="269"/>
            <ac:spMk id="2" creationId="{944CE4D4-08BC-43D5-52EC-3DA9040AF644}"/>
          </ac:spMkLst>
        </pc:spChg>
        <pc:spChg chg="add del mod">
          <ac:chgData name="Hanne Holmelund von Sehested" userId="b92cad2f-4ea1-43fa-a59c-1f9b0eb09d8b" providerId="ADAL" clId="{B649E68C-ED52-4058-BB8B-7AD6203BE8BC}" dt="2025-10-26T17:14:22.390" v="520" actId="27636"/>
          <ac:spMkLst>
            <pc:docMk/>
            <pc:sldMk cId="2216748487" sldId="269"/>
            <ac:spMk id="3" creationId="{A88C30FA-4B37-5416-A7A7-CABDAC9A8B34}"/>
          </ac:spMkLst>
        </pc:spChg>
      </pc:sldChg>
      <pc:sldChg chg="modSp new mod">
        <pc:chgData name="Hanne Holmelund von Sehested" userId="b92cad2f-4ea1-43fa-a59c-1f9b0eb09d8b" providerId="ADAL" clId="{B649E68C-ED52-4058-BB8B-7AD6203BE8BC}" dt="2025-10-26T17:15:41.220" v="542" actId="20577"/>
        <pc:sldMkLst>
          <pc:docMk/>
          <pc:sldMk cId="1019511996" sldId="270"/>
        </pc:sldMkLst>
        <pc:spChg chg="mod">
          <ac:chgData name="Hanne Holmelund von Sehested" userId="b92cad2f-4ea1-43fa-a59c-1f9b0eb09d8b" providerId="ADAL" clId="{B649E68C-ED52-4058-BB8B-7AD6203BE8BC}" dt="2025-10-26T17:13:19.632" v="500" actId="20577"/>
          <ac:spMkLst>
            <pc:docMk/>
            <pc:sldMk cId="1019511996" sldId="270"/>
            <ac:spMk id="2" creationId="{A5D764C5-6D1C-C857-0F35-5C5E502459C5}"/>
          </ac:spMkLst>
        </pc:spChg>
        <pc:spChg chg="mod">
          <ac:chgData name="Hanne Holmelund von Sehested" userId="b92cad2f-4ea1-43fa-a59c-1f9b0eb09d8b" providerId="ADAL" clId="{B649E68C-ED52-4058-BB8B-7AD6203BE8BC}" dt="2025-10-26T17:15:41.220" v="542" actId="20577"/>
          <ac:spMkLst>
            <pc:docMk/>
            <pc:sldMk cId="1019511996" sldId="270"/>
            <ac:spMk id="3" creationId="{CDD8FFEB-8FEC-2D7C-3EE8-2E108DA96B23}"/>
          </ac:spMkLst>
        </pc:spChg>
      </pc:sldChg>
      <pc:sldChg chg="addSp new mod">
        <pc:chgData name="Hanne Holmelund von Sehested" userId="b92cad2f-4ea1-43fa-a59c-1f9b0eb09d8b" providerId="ADAL" clId="{B649E68C-ED52-4058-BB8B-7AD6203BE8BC}" dt="2025-10-26T17:27:11.497" v="854" actId="22"/>
        <pc:sldMkLst>
          <pc:docMk/>
          <pc:sldMk cId="421434082" sldId="271"/>
        </pc:sldMkLst>
        <pc:picChg chg="add">
          <ac:chgData name="Hanne Holmelund von Sehested" userId="b92cad2f-4ea1-43fa-a59c-1f9b0eb09d8b" providerId="ADAL" clId="{B649E68C-ED52-4058-BB8B-7AD6203BE8BC}" dt="2025-10-26T17:27:11.497" v="854" actId="22"/>
          <ac:picMkLst>
            <pc:docMk/>
            <pc:sldMk cId="421434082" sldId="271"/>
            <ac:picMk id="3" creationId="{21B657D2-0555-E9BD-1495-6DD0E7DD1BF1}"/>
          </ac:picMkLst>
        </pc:picChg>
      </pc:sldChg>
      <pc:sldChg chg="new del">
        <pc:chgData name="Hanne Holmelund von Sehested" userId="b92cad2f-4ea1-43fa-a59c-1f9b0eb09d8b" providerId="ADAL" clId="{B649E68C-ED52-4058-BB8B-7AD6203BE8BC}" dt="2025-10-26T17:14:07.490" v="516" actId="680"/>
        <pc:sldMkLst>
          <pc:docMk/>
          <pc:sldMk cId="3768708844" sldId="271"/>
        </pc:sldMkLst>
      </pc:sldChg>
      <pc:sldChg chg="addSp modSp new mod">
        <pc:chgData name="Hanne Holmelund von Sehested" userId="b92cad2f-4ea1-43fa-a59c-1f9b0eb09d8b" providerId="ADAL" clId="{B649E68C-ED52-4058-BB8B-7AD6203BE8BC}" dt="2025-10-26T17:34:39.213" v="1035" actId="208"/>
        <pc:sldMkLst>
          <pc:docMk/>
          <pc:sldMk cId="3451403037" sldId="272"/>
        </pc:sldMkLst>
        <pc:spChg chg="add mod">
          <ac:chgData name="Hanne Holmelund von Sehested" userId="b92cad2f-4ea1-43fa-a59c-1f9b0eb09d8b" providerId="ADAL" clId="{B649E68C-ED52-4058-BB8B-7AD6203BE8BC}" dt="2025-10-26T17:34:39.213" v="1035" actId="208"/>
          <ac:spMkLst>
            <pc:docMk/>
            <pc:sldMk cId="3451403037" sldId="272"/>
            <ac:spMk id="2" creationId="{8DB4F51C-71CA-8CF5-7071-CAEE40DC3D29}"/>
          </ac:spMkLst>
        </pc:spChg>
        <pc:picChg chg="add">
          <ac:chgData name="Hanne Holmelund von Sehested" userId="b92cad2f-4ea1-43fa-a59c-1f9b0eb09d8b" providerId="ADAL" clId="{B649E68C-ED52-4058-BB8B-7AD6203BE8BC}" dt="2025-10-26T17:30:18.705" v="970"/>
          <ac:picMkLst>
            <pc:docMk/>
            <pc:sldMk cId="3451403037" sldId="272"/>
            <ac:picMk id="7170" creationId="{8F7BEB36-E1F7-02BD-E70E-B48A0536FDD6}"/>
          </ac:picMkLst>
        </pc:picChg>
      </pc:sldChg>
      <pc:sldChg chg="addSp modSp new mod modNotesTx">
        <pc:chgData name="Hanne Holmelund von Sehested" userId="b92cad2f-4ea1-43fa-a59c-1f9b0eb09d8b" providerId="ADAL" clId="{B649E68C-ED52-4058-BB8B-7AD6203BE8BC}" dt="2025-10-26T17:36:10.542" v="1066" actId="20577"/>
        <pc:sldMkLst>
          <pc:docMk/>
          <pc:sldMk cId="979238658" sldId="273"/>
        </pc:sldMkLst>
        <pc:spChg chg="add mod">
          <ac:chgData name="Hanne Holmelund von Sehested" userId="b92cad2f-4ea1-43fa-a59c-1f9b0eb09d8b" providerId="ADAL" clId="{B649E68C-ED52-4058-BB8B-7AD6203BE8BC}" dt="2025-10-26T17:35:39.039" v="1058" actId="14100"/>
          <ac:spMkLst>
            <pc:docMk/>
            <pc:sldMk cId="979238658" sldId="273"/>
            <ac:spMk id="2" creationId="{30934053-F405-E5DE-3332-E5DAEF7C0664}"/>
          </ac:spMkLst>
        </pc:spChg>
        <pc:picChg chg="add">
          <ac:chgData name="Hanne Holmelund von Sehested" userId="b92cad2f-4ea1-43fa-a59c-1f9b0eb09d8b" providerId="ADAL" clId="{B649E68C-ED52-4058-BB8B-7AD6203BE8BC}" dt="2025-10-26T17:35:05.161" v="1037"/>
          <ac:picMkLst>
            <pc:docMk/>
            <pc:sldMk cId="979238658" sldId="273"/>
            <ac:picMk id="8194" creationId="{9FB24D0E-85AB-2C85-280B-B96F77291392}"/>
          </ac:picMkLst>
        </pc:picChg>
      </pc:sldChg>
      <pc:sldChg chg="addSp modSp new mod">
        <pc:chgData name="Hanne Holmelund von Sehested" userId="b92cad2f-4ea1-43fa-a59c-1f9b0eb09d8b" providerId="ADAL" clId="{B649E68C-ED52-4058-BB8B-7AD6203BE8BC}" dt="2025-10-26T17:39:48.604" v="1100" actId="1076"/>
        <pc:sldMkLst>
          <pc:docMk/>
          <pc:sldMk cId="3529440416" sldId="274"/>
        </pc:sldMkLst>
        <pc:spChg chg="add mod">
          <ac:chgData name="Hanne Holmelund von Sehested" userId="b92cad2f-4ea1-43fa-a59c-1f9b0eb09d8b" providerId="ADAL" clId="{B649E68C-ED52-4058-BB8B-7AD6203BE8BC}" dt="2025-10-26T17:37:31.190" v="1070" actId="1076"/>
          <ac:spMkLst>
            <pc:docMk/>
            <pc:sldMk cId="3529440416" sldId="274"/>
            <ac:spMk id="2" creationId="{3F7F552D-838F-20D5-D8AE-1AEDA7328630}"/>
          </ac:spMkLst>
        </pc:spChg>
        <pc:spChg chg="add mod">
          <ac:chgData name="Hanne Holmelund von Sehested" userId="b92cad2f-4ea1-43fa-a59c-1f9b0eb09d8b" providerId="ADAL" clId="{B649E68C-ED52-4058-BB8B-7AD6203BE8BC}" dt="2025-10-26T17:39:48.604" v="1100" actId="1076"/>
          <ac:spMkLst>
            <pc:docMk/>
            <pc:sldMk cId="3529440416" sldId="274"/>
            <ac:spMk id="3" creationId="{ECF9A3D6-1852-DFFA-B0AE-B3773730C550}"/>
          </ac:spMkLst>
        </pc:spChg>
        <pc:picChg chg="add">
          <ac:chgData name="Hanne Holmelund von Sehested" userId="b92cad2f-4ea1-43fa-a59c-1f9b0eb09d8b" providerId="ADAL" clId="{B649E68C-ED52-4058-BB8B-7AD6203BE8BC}" dt="2025-10-26T17:36:41.667" v="1067"/>
          <ac:picMkLst>
            <pc:docMk/>
            <pc:sldMk cId="3529440416" sldId="274"/>
            <ac:picMk id="9218" creationId="{AB748D5D-AEAB-3BF5-7DF8-1EA2554D4929}"/>
          </ac:picMkLst>
        </pc:picChg>
      </pc:sldChg>
      <pc:sldChg chg="addSp delSp modSp new mod">
        <pc:chgData name="Hanne Holmelund von Sehested" userId="b92cad2f-4ea1-43fa-a59c-1f9b0eb09d8b" providerId="ADAL" clId="{B649E68C-ED52-4058-BB8B-7AD6203BE8BC}" dt="2025-10-26T17:42:42.062" v="1134" actId="20577"/>
        <pc:sldMkLst>
          <pc:docMk/>
          <pc:sldMk cId="4145962650" sldId="275"/>
        </pc:sldMkLst>
        <pc:spChg chg="add mod">
          <ac:chgData name="Hanne Holmelund von Sehested" userId="b92cad2f-4ea1-43fa-a59c-1f9b0eb09d8b" providerId="ADAL" clId="{B649E68C-ED52-4058-BB8B-7AD6203BE8BC}" dt="2025-10-26T17:42:42.062" v="1134" actId="20577"/>
          <ac:spMkLst>
            <pc:docMk/>
            <pc:sldMk cId="4145962650" sldId="275"/>
            <ac:spMk id="2" creationId="{6F64E274-DA21-814F-F42C-75CC51C6B423}"/>
          </ac:spMkLst>
        </pc:spChg>
        <pc:picChg chg="add mod">
          <ac:chgData name="Hanne Holmelund von Sehested" userId="b92cad2f-4ea1-43fa-a59c-1f9b0eb09d8b" providerId="ADAL" clId="{B649E68C-ED52-4058-BB8B-7AD6203BE8BC}" dt="2025-10-26T17:41:36.717" v="1108" actId="1076"/>
          <ac:picMkLst>
            <pc:docMk/>
            <pc:sldMk cId="4145962650" sldId="275"/>
            <ac:picMk id="3" creationId="{CC908F0C-A713-5350-1FE7-96B882B1A751}"/>
          </ac:picMkLst>
        </pc:picChg>
      </pc:sldChg>
      <pc:sldChg chg="addSp new">
        <pc:chgData name="Hanne Holmelund von Sehested" userId="b92cad2f-4ea1-43fa-a59c-1f9b0eb09d8b" providerId="ADAL" clId="{B649E68C-ED52-4058-BB8B-7AD6203BE8BC}" dt="2025-10-26T17:43:54.238" v="1136"/>
        <pc:sldMkLst>
          <pc:docMk/>
          <pc:sldMk cId="216763345" sldId="276"/>
        </pc:sldMkLst>
        <pc:picChg chg="add">
          <ac:chgData name="Hanne Holmelund von Sehested" userId="b92cad2f-4ea1-43fa-a59c-1f9b0eb09d8b" providerId="ADAL" clId="{B649E68C-ED52-4058-BB8B-7AD6203BE8BC}" dt="2025-10-26T17:43:54.238" v="1136"/>
          <ac:picMkLst>
            <pc:docMk/>
            <pc:sldMk cId="216763345" sldId="276"/>
            <ac:picMk id="11266" creationId="{3B960E9F-F2F0-FCE1-C54E-0B35D57766A4}"/>
          </ac:picMkLst>
        </pc:picChg>
      </pc:sldChg>
      <pc:sldChg chg="addSp modSp new mod setBg">
        <pc:chgData name="Hanne Holmelund von Sehested" userId="b92cad2f-4ea1-43fa-a59c-1f9b0eb09d8b" providerId="ADAL" clId="{B649E68C-ED52-4058-BB8B-7AD6203BE8BC}" dt="2025-10-26T17:47:52.462" v="1152" actId="27614"/>
        <pc:sldMkLst>
          <pc:docMk/>
          <pc:sldMk cId="1256342209" sldId="277"/>
        </pc:sldMkLst>
        <pc:spChg chg="add">
          <ac:chgData name="Hanne Holmelund von Sehested" userId="b92cad2f-4ea1-43fa-a59c-1f9b0eb09d8b" providerId="ADAL" clId="{B649E68C-ED52-4058-BB8B-7AD6203BE8BC}" dt="2025-10-26T17:45:55.410" v="1151" actId="26606"/>
          <ac:spMkLst>
            <pc:docMk/>
            <pc:sldMk cId="1256342209" sldId="277"/>
            <ac:spMk id="7" creationId="{42A4FC2C-047E-45A5-965D-8E1E3BF09BC6}"/>
          </ac:spMkLst>
        </pc:spChg>
        <pc:picChg chg="add mod">
          <ac:chgData name="Hanne Holmelund von Sehested" userId="b92cad2f-4ea1-43fa-a59c-1f9b0eb09d8b" providerId="ADAL" clId="{B649E68C-ED52-4058-BB8B-7AD6203BE8BC}" dt="2025-10-26T17:47:52.462" v="1152" actId="27614"/>
          <ac:picMkLst>
            <pc:docMk/>
            <pc:sldMk cId="1256342209" sldId="277"/>
            <ac:picMk id="2" creationId="{09FA7C14-BC97-0E3E-8943-C7A9A5AD6AA6}"/>
          </ac:picMkLst>
        </pc:picChg>
      </pc:sldChg>
      <pc:sldChg chg="addSp delSp modSp new mod setBg">
        <pc:chgData name="Hanne Holmelund von Sehested" userId="b92cad2f-4ea1-43fa-a59c-1f9b0eb09d8b" providerId="ADAL" clId="{B649E68C-ED52-4058-BB8B-7AD6203BE8BC}" dt="2025-10-26T18:21:57.279" v="1196" actId="26606"/>
        <pc:sldMkLst>
          <pc:docMk/>
          <pc:sldMk cId="1032857459" sldId="278"/>
        </pc:sldMkLst>
        <pc:picChg chg="add mod">
          <ac:chgData name="Hanne Holmelund von Sehested" userId="b92cad2f-4ea1-43fa-a59c-1f9b0eb09d8b" providerId="ADAL" clId="{B649E68C-ED52-4058-BB8B-7AD6203BE8BC}" dt="2025-10-26T18:21:57.279" v="1196" actId="26606"/>
          <ac:picMkLst>
            <pc:docMk/>
            <pc:sldMk cId="1032857459" sldId="278"/>
            <ac:picMk id="3" creationId="{51122FB6-6EB4-E4F7-96C8-EEB36A55B0E0}"/>
          </ac:picMkLst>
        </pc:picChg>
      </pc:sldChg>
      <pc:sldChg chg="addSp modSp new mod setBg">
        <pc:chgData name="Hanne Holmelund von Sehested" userId="b92cad2f-4ea1-43fa-a59c-1f9b0eb09d8b" providerId="ADAL" clId="{B649E68C-ED52-4058-BB8B-7AD6203BE8BC}" dt="2025-10-26T17:50:47.005" v="1165"/>
        <pc:sldMkLst>
          <pc:docMk/>
          <pc:sldMk cId="4065012164" sldId="279"/>
        </pc:sldMkLst>
        <pc:picChg chg="add mod">
          <ac:chgData name="Hanne Holmelund von Sehested" userId="b92cad2f-4ea1-43fa-a59c-1f9b0eb09d8b" providerId="ADAL" clId="{B649E68C-ED52-4058-BB8B-7AD6203BE8BC}" dt="2025-10-26T17:49:44.164" v="1158" actId="1076"/>
          <ac:picMkLst>
            <pc:docMk/>
            <pc:sldMk cId="4065012164" sldId="279"/>
            <ac:picMk id="3" creationId="{66338891-E118-6B67-14B1-3DFF053A08FB}"/>
          </ac:picMkLst>
        </pc:picChg>
      </pc:sldChg>
      <pc:sldChg chg="addSp new setBg">
        <pc:chgData name="Hanne Holmelund von Sehested" userId="b92cad2f-4ea1-43fa-a59c-1f9b0eb09d8b" providerId="ADAL" clId="{B649E68C-ED52-4058-BB8B-7AD6203BE8BC}" dt="2025-10-26T17:50:58.432" v="1166"/>
        <pc:sldMkLst>
          <pc:docMk/>
          <pc:sldMk cId="4053218027" sldId="280"/>
        </pc:sldMkLst>
        <pc:picChg chg="add">
          <ac:chgData name="Hanne Holmelund von Sehested" userId="b92cad2f-4ea1-43fa-a59c-1f9b0eb09d8b" providerId="ADAL" clId="{B649E68C-ED52-4058-BB8B-7AD6203BE8BC}" dt="2025-10-26T17:50:15.441" v="1161"/>
          <ac:picMkLst>
            <pc:docMk/>
            <pc:sldMk cId="4053218027" sldId="280"/>
            <ac:picMk id="3" creationId="{48F6A2BD-46A1-F754-546A-A822DF3C46A6}"/>
          </ac:picMkLst>
        </pc:picChg>
      </pc:sldChg>
      <pc:sldChg chg="addSp new setBg">
        <pc:chgData name="Hanne Holmelund von Sehested" userId="b92cad2f-4ea1-43fa-a59c-1f9b0eb09d8b" providerId="ADAL" clId="{B649E68C-ED52-4058-BB8B-7AD6203BE8BC}" dt="2025-10-26T17:51:04.664" v="1167"/>
        <pc:sldMkLst>
          <pc:docMk/>
          <pc:sldMk cId="3712656046" sldId="281"/>
        </pc:sldMkLst>
        <pc:picChg chg="add">
          <ac:chgData name="Hanne Holmelund von Sehested" userId="b92cad2f-4ea1-43fa-a59c-1f9b0eb09d8b" providerId="ADAL" clId="{B649E68C-ED52-4058-BB8B-7AD6203BE8BC}" dt="2025-10-26T17:50:37.931" v="1164"/>
          <ac:picMkLst>
            <pc:docMk/>
            <pc:sldMk cId="3712656046" sldId="281"/>
            <ac:picMk id="3" creationId="{339ED0E9-8879-4698-7D2D-7C49123727F8}"/>
          </ac:picMkLst>
        </pc:picChg>
      </pc:sldChg>
      <pc:sldChg chg="delSp modSp new mod">
        <pc:chgData name="Hanne Holmelund von Sehested" userId="b92cad2f-4ea1-43fa-a59c-1f9b0eb09d8b" providerId="ADAL" clId="{B649E68C-ED52-4058-BB8B-7AD6203BE8BC}" dt="2025-10-26T17:51:55.596" v="1190" actId="478"/>
        <pc:sldMkLst>
          <pc:docMk/>
          <pc:sldMk cId="2631833070" sldId="282"/>
        </pc:sldMkLst>
        <pc:spChg chg="mod">
          <ac:chgData name="Hanne Holmelund von Sehested" userId="b92cad2f-4ea1-43fa-a59c-1f9b0eb09d8b" providerId="ADAL" clId="{B649E68C-ED52-4058-BB8B-7AD6203BE8BC}" dt="2025-10-26T17:51:47.432" v="1189" actId="2711"/>
          <ac:spMkLst>
            <pc:docMk/>
            <pc:sldMk cId="2631833070" sldId="282"/>
            <ac:spMk id="2" creationId="{8D5A7B5E-86A8-9DBC-036F-AFA22682192B}"/>
          </ac:spMkLst>
        </pc:spChg>
      </pc:sldChg>
      <pc:sldChg chg="add ord">
        <pc:chgData name="Hanne Holmelund von Sehested" userId="b92cad2f-4ea1-43fa-a59c-1f9b0eb09d8b" providerId="ADAL" clId="{B649E68C-ED52-4058-BB8B-7AD6203BE8BC}" dt="2025-10-26T17:52:20.717" v="1193"/>
        <pc:sldMkLst>
          <pc:docMk/>
          <pc:sldMk cId="1912167924" sldId="283"/>
        </pc:sldMkLst>
      </pc:sldChg>
      <pc:sldChg chg="addSp new mod">
        <pc:chgData name="Hanne Holmelund von Sehested" userId="b92cad2f-4ea1-43fa-a59c-1f9b0eb09d8b" providerId="ADAL" clId="{B649E68C-ED52-4058-BB8B-7AD6203BE8BC}" dt="2025-10-26T18:22:24.791" v="1198" actId="22"/>
        <pc:sldMkLst>
          <pc:docMk/>
          <pc:sldMk cId="1617162349" sldId="284"/>
        </pc:sldMkLst>
        <pc:picChg chg="add">
          <ac:chgData name="Hanne Holmelund von Sehested" userId="b92cad2f-4ea1-43fa-a59c-1f9b0eb09d8b" providerId="ADAL" clId="{B649E68C-ED52-4058-BB8B-7AD6203BE8BC}" dt="2025-10-26T18:22:24.791" v="1198" actId="22"/>
          <ac:picMkLst>
            <pc:docMk/>
            <pc:sldMk cId="1617162349" sldId="284"/>
            <ac:picMk id="3" creationId="{FCCBAF7A-4BA9-8303-F6AD-39F929E6DFE7}"/>
          </ac:picMkLst>
        </pc:picChg>
      </pc:sldChg>
      <pc:sldChg chg="addSp new mod">
        <pc:chgData name="Hanne Holmelund von Sehested" userId="b92cad2f-4ea1-43fa-a59c-1f9b0eb09d8b" providerId="ADAL" clId="{B649E68C-ED52-4058-BB8B-7AD6203BE8BC}" dt="2025-10-26T18:22:46.794" v="1200" actId="22"/>
        <pc:sldMkLst>
          <pc:docMk/>
          <pc:sldMk cId="2008018838" sldId="285"/>
        </pc:sldMkLst>
        <pc:picChg chg="add">
          <ac:chgData name="Hanne Holmelund von Sehested" userId="b92cad2f-4ea1-43fa-a59c-1f9b0eb09d8b" providerId="ADAL" clId="{B649E68C-ED52-4058-BB8B-7AD6203BE8BC}" dt="2025-10-26T18:22:46.794" v="1200" actId="22"/>
          <ac:picMkLst>
            <pc:docMk/>
            <pc:sldMk cId="2008018838" sldId="285"/>
            <ac:picMk id="3" creationId="{3B0D0060-CAE9-D0EC-3614-29600B73A17F}"/>
          </ac:picMkLst>
        </pc:picChg>
      </pc:sldChg>
      <pc:sldChg chg="addSp new mod">
        <pc:chgData name="Hanne Holmelund von Sehested" userId="b92cad2f-4ea1-43fa-a59c-1f9b0eb09d8b" providerId="ADAL" clId="{B649E68C-ED52-4058-BB8B-7AD6203BE8BC}" dt="2025-10-26T18:23:33.282" v="1202" actId="22"/>
        <pc:sldMkLst>
          <pc:docMk/>
          <pc:sldMk cId="1555417476" sldId="286"/>
        </pc:sldMkLst>
        <pc:picChg chg="add">
          <ac:chgData name="Hanne Holmelund von Sehested" userId="b92cad2f-4ea1-43fa-a59c-1f9b0eb09d8b" providerId="ADAL" clId="{B649E68C-ED52-4058-BB8B-7AD6203BE8BC}" dt="2025-10-26T18:23:33.282" v="1202" actId="22"/>
          <ac:picMkLst>
            <pc:docMk/>
            <pc:sldMk cId="1555417476" sldId="286"/>
            <ac:picMk id="3" creationId="{8FC0A0F4-6B78-7779-A86C-3C5D5D7878BA}"/>
          </ac:picMkLst>
        </pc:picChg>
      </pc:sldChg>
      <pc:sldChg chg="addSp new mod">
        <pc:chgData name="Hanne Holmelund von Sehested" userId="b92cad2f-4ea1-43fa-a59c-1f9b0eb09d8b" providerId="ADAL" clId="{B649E68C-ED52-4058-BB8B-7AD6203BE8BC}" dt="2025-10-26T18:24:01.391" v="1204" actId="22"/>
        <pc:sldMkLst>
          <pc:docMk/>
          <pc:sldMk cId="232597234" sldId="287"/>
        </pc:sldMkLst>
        <pc:picChg chg="add">
          <ac:chgData name="Hanne Holmelund von Sehested" userId="b92cad2f-4ea1-43fa-a59c-1f9b0eb09d8b" providerId="ADAL" clId="{B649E68C-ED52-4058-BB8B-7AD6203BE8BC}" dt="2025-10-26T18:24:01.391" v="1204" actId="22"/>
          <ac:picMkLst>
            <pc:docMk/>
            <pc:sldMk cId="232597234" sldId="287"/>
            <ac:picMk id="3" creationId="{D2D5B0FE-0C0D-A3E9-EF0D-162FAE27BF0F}"/>
          </ac:picMkLst>
        </pc:picChg>
      </pc:sldChg>
      <pc:sldChg chg="new del">
        <pc:chgData name="Hanne Holmelund von Sehested" userId="b92cad2f-4ea1-43fa-a59c-1f9b0eb09d8b" providerId="ADAL" clId="{B649E68C-ED52-4058-BB8B-7AD6203BE8BC}" dt="2025-10-26T18:24:41.399" v="1206" actId="2696"/>
        <pc:sldMkLst>
          <pc:docMk/>
          <pc:sldMk cId="1315879687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3F3C7-E37C-40F2-8F9F-CB3AFABFAA6E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DB7DB-FA19-4ED4-BD95-EF8A0A879B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3074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Kilde: https://www.virtualartacademy.com/notan/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DB7DB-FA19-4ED4-BD95-EF8A0A879B89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45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https://www.smartermarx.com/t/portrait-notan-exercises/437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DB7DB-FA19-4ED4-BD95-EF8A0A879B89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0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2D99B-D086-67EF-85FA-BD9B769F8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7AE8CA6-B1A5-0DA7-0E1E-58484F083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C53FB12-0917-0971-AC10-7BFA9B6B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7538799-AF60-C8F1-9D41-812DF2E09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B568AE-A742-6C04-7F60-E422A7CC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315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46480-907F-8A72-0E1E-F1DD9E94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76F0198-71D8-D61E-7D3A-6EA6DCFE7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3940BB3-9671-4217-8984-B6A5C3597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3B6B509-DF0A-FC5D-D467-B66ACA34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5896AD-7C51-6CFB-ADC1-99F065E7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72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0D634AB-ACD4-5131-C86D-B1C689F0E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06FB0B6-29FD-4D96-5B9A-28BADC0BF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9884DB-2F57-1A13-FB85-8CF17E718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DB59EA3-5EED-23D6-C373-CD328FAB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BC59088-DEEC-C2A5-31B6-114730A5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609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770B0-CF29-44EE-1CAD-4DD5CA00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9C59F27-AB3A-B990-C381-521A3BFD2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1DAF71C-3FAE-7F2B-CE8A-2186F6FC7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818E9E-8A60-DD61-E13D-E827C3B8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6F871F8-D528-63FD-205A-17596F1B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359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247F7C-D9D9-59D9-EAB6-430893B7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B2FD586-29B1-E26A-C344-EA9A7357B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DCF2E7E-E3C5-12AC-9D04-18C3C87B4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CC42360-2C00-41A5-13CD-8022D44A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15E2C61-06DA-FA5A-2712-787C00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413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4A996-0B7F-ECB6-F6DB-31917F68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07ED90-EE0D-688B-564B-03373F2B8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B3D272A-F182-3AC6-33E7-0D975DC68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AA3007F-0D4B-335D-77F4-B50082785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AF64A43-BEFE-6B19-8624-9B9F889F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E72FCA5-1273-6E6D-0737-ACC88074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74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77949-62BE-29F5-7017-BD7A0A3A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5128EA5-555C-3FD3-0415-9CA6FA749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6FFFE41-152C-D88C-C0F5-64CFE8EEC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11A24EE-5A07-FDEE-11F8-144B4EF0C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7AC6B59-9C3D-D871-0DE5-78428D844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67F1FB2-D43B-7FB7-21C5-4BACA5B5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56CE4FD-752B-354E-8BCD-767DBAF4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E1CF450-6D6B-133A-F4AB-D6373B20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045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17E28-17CA-3CE2-36B7-98E400DD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40FE591-F87A-B36C-8249-F28282B19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C50FD03-59DD-53A7-F1A8-A70B02527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32A2C5B-94A1-1AAD-B1EC-D36B4101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30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25977DF-8D35-0E10-C1B9-854CF4529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BC67903-A86B-7204-478F-CD4795A3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9CB1620-ED2A-DD1B-F28E-3AB6D406D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782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D1FD5-CE2D-777C-4D78-BCD89AA6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F9308F-2D87-38E7-8DDD-3ACEE6F7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CDEB633-3743-BBD7-1FA7-22BFEC2C7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82408AA-4745-A6CA-B095-DC203AA3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D957209-020B-2012-5DEA-AE3C6D1B4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DB920F8-8D2A-A93B-4727-4F622AD5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764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738B8-BA89-D6DD-3C3A-83F219B5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07317FD-4B78-769F-FC11-DD58A9C80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D97634-315C-7F27-9B68-5E4EE226D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C194AD4-D751-0FC5-656F-E46FF842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882060C-AF07-6E76-A209-7BFDDC664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7361E71-F88C-DAE8-2CB7-E77709C7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988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D0AE2BD-1C32-92B6-44F8-EA1E1183B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E8A7CB-DC0E-8DF3-5571-8163CE57B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3870C48-9B88-B200-5313-8BD37801E4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2957FC-8C52-423E-82D4-39A061712829}" type="datetimeFigureOut">
              <a:rPr lang="da-DK" smtClean="0"/>
              <a:t>03-11-2025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7DB7E22-6548-0133-8ABC-1A7FBA586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C838C9-B92D-33D6-FA10-6FCAFC29E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A12313-9A81-408E-BE82-5752485E9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492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t_HZv0tNZk?feature=oembe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BD350E7-A48E-CB6A-8D43-5467148486F0}"/>
              </a:ext>
            </a:extLst>
          </p:cNvPr>
          <p:cNvSpPr/>
          <p:nvPr/>
        </p:nvSpPr>
        <p:spPr>
          <a:xfrm>
            <a:off x="4104640" y="0"/>
            <a:ext cx="80873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70F8A34-BE57-FEE0-5B9C-BBF8680D93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40" t="8107" r="14484" b="6397"/>
          <a:stretch/>
        </p:blipFill>
        <p:spPr>
          <a:xfrm>
            <a:off x="468085" y="442538"/>
            <a:ext cx="5627915" cy="400594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722778D-5086-AE88-9115-83D8FFE09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99" t="10770" r="13485" b="16736"/>
          <a:stretch/>
        </p:blipFill>
        <p:spPr>
          <a:xfrm>
            <a:off x="7659915" y="442538"/>
            <a:ext cx="3472543" cy="49094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D6E98C-B5FA-850D-6538-3B56928B6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7937" y="5714432"/>
            <a:ext cx="7973423" cy="1037455"/>
          </a:xfrm>
        </p:spPr>
        <p:txBody>
          <a:bodyPr>
            <a:normAutofit/>
          </a:bodyPr>
          <a:lstStyle/>
          <a:p>
            <a:pPr algn="l"/>
            <a:r>
              <a:rPr lang="da-DK" dirty="0">
                <a:solidFill>
                  <a:schemeClr val="bg1"/>
                </a:solidFill>
                <a:latin typeface="Saveur Sans" panose="02000500000000000000" pitchFamily="50" charset="0"/>
              </a:rPr>
              <a:t>samfundskritisk kunst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BA99316-C3AD-3453-518A-EA9D4CA7408D}"/>
              </a:ext>
            </a:extLst>
          </p:cNvPr>
          <p:cNvSpPr txBox="1">
            <a:spLocks/>
          </p:cNvSpPr>
          <p:nvPr/>
        </p:nvSpPr>
        <p:spPr>
          <a:xfrm>
            <a:off x="1059542" y="4501536"/>
            <a:ext cx="3685178" cy="963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dirty="0">
                <a:latin typeface="Saveur Sans" panose="02000500000000000000" pitchFamily="50" charset="0"/>
              </a:rPr>
              <a:t>Grafik o</a:t>
            </a:r>
            <a:r>
              <a:rPr lang="da-DK" dirty="0">
                <a:solidFill>
                  <a:schemeClr val="bg1"/>
                </a:solidFill>
                <a:latin typeface="Saveur Sans" panose="02000500000000000000" pitchFamily="50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887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lede 1" descr="Et billede, der indeholder kunst, tegning, maleri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09FA7C14-BC97-0E3E-8943-C7A9A5AD6A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32" r="1" b="502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42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r 3" title="Notan Beginner Demonstration">
            <a:hlinkClick r:id="" action="ppaction://media"/>
            <a:extLst>
              <a:ext uri="{FF2B5EF4-FFF2-40B4-BE49-F238E27FC236}">
                <a16:creationId xmlns:a16="http://schemas.microsoft.com/office/drawing/2014/main" id="{23D7DA1C-9814-4AED-FC52-E3760349C0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9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BDCA5-AA20-AEF7-98D8-F6784218F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37926-9A9D-B667-7780-A99616E8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Saveur Sans" panose="02000500000000000000" pitchFamily="50" charset="0"/>
              </a:rPr>
              <a:t>øvelse 2: </a:t>
            </a:r>
            <a:r>
              <a:rPr lang="da-DK" dirty="0" err="1">
                <a:latin typeface="Saveur Sans" panose="02000500000000000000" pitchFamily="50" charset="0"/>
              </a:rPr>
              <a:t>Notan</a:t>
            </a:r>
            <a:r>
              <a:rPr lang="da-DK" dirty="0">
                <a:latin typeface="Saveur Sans" panose="02000500000000000000" pitchFamily="50" charset="0"/>
              </a:rPr>
              <a:t>-skitse med motiv </a:t>
            </a:r>
            <a:r>
              <a:rPr lang="da-DK" sz="2800" dirty="0">
                <a:latin typeface="Saveur Sans" panose="02000500000000000000" pitchFamily="50" charset="0"/>
              </a:rPr>
              <a:t>10x10 cm</a:t>
            </a:r>
            <a:endParaRPr lang="da-DK" dirty="0">
              <a:latin typeface="Saveur Sans" panose="02000500000000000000" pitchFamily="50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269614-82C7-62F1-718D-663C598D8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8567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1B657D2-0555-E9BD-1495-6DD0E7DD1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40" y="742575"/>
            <a:ext cx="9450119" cy="53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4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FEB9D-87B7-EC69-2FBA-3008CBA5D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045F3-6EF1-F528-8B4E-A79E1DD20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Saveur Sans" panose="02000500000000000000" pitchFamily="50" charset="0"/>
              </a:rPr>
              <a:t>øvelse 3: </a:t>
            </a:r>
            <a:r>
              <a:rPr lang="da-DK" dirty="0" err="1">
                <a:latin typeface="Saveur Sans" panose="02000500000000000000" pitchFamily="50" charset="0"/>
              </a:rPr>
              <a:t>Whistler’s</a:t>
            </a:r>
            <a:r>
              <a:rPr lang="da-DK" dirty="0">
                <a:latin typeface="Saveur Sans" panose="02000500000000000000" pitchFamily="50" charset="0"/>
              </a:rPr>
              <a:t> </a:t>
            </a:r>
            <a:r>
              <a:rPr lang="da-DK" dirty="0" err="1">
                <a:latin typeface="Saveur Sans" panose="02000500000000000000" pitchFamily="50" charset="0"/>
              </a:rPr>
              <a:t>mother</a:t>
            </a:r>
            <a:endParaRPr lang="da-DK" dirty="0">
              <a:latin typeface="Saveur Sans" panose="02000500000000000000" pitchFamily="50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D1B1EB-4068-2A66-48C7-3BFEA98D3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Positive </a:t>
            </a:r>
            <a:r>
              <a:rPr lang="da-DK"/>
              <a:t>og negative former!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4328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F7BEB36-E1F7-02BD-E70E-B48A0536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461963"/>
            <a:ext cx="66675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DB4F51C-71CA-8CF5-7071-CAEE40DC3D29}"/>
              </a:ext>
            </a:extLst>
          </p:cNvPr>
          <p:cNvSpPr txBox="1"/>
          <p:nvPr/>
        </p:nvSpPr>
        <p:spPr>
          <a:xfrm>
            <a:off x="10154194" y="3841790"/>
            <a:ext cx="1763486" cy="301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James </a:t>
            </a:r>
            <a:r>
              <a:rPr lang="da-DK" dirty="0" err="1"/>
              <a:t>McNeill</a:t>
            </a:r>
            <a:r>
              <a:rPr lang="da-DK" dirty="0"/>
              <a:t> Whistler: Arrangement in Grey and Black: The </a:t>
            </a:r>
            <a:r>
              <a:rPr lang="da-DK" dirty="0" err="1"/>
              <a:t>Artist's</a:t>
            </a:r>
            <a:r>
              <a:rPr lang="da-DK" dirty="0"/>
              <a:t> </a:t>
            </a:r>
            <a:r>
              <a:rPr lang="da-DK" dirty="0" err="1"/>
              <a:t>Mother</a:t>
            </a:r>
            <a:r>
              <a:rPr lang="da-DK" dirty="0"/>
              <a:t> </a:t>
            </a:r>
            <a:r>
              <a:rPr lang="da-DK" sz="1100" dirty="0"/>
              <a:t>(almindelig kendt som </a:t>
            </a:r>
            <a:r>
              <a:rPr lang="da-DK" sz="1100" dirty="0" err="1"/>
              <a:t>Whistler's</a:t>
            </a:r>
            <a:r>
              <a:rPr lang="da-DK" sz="1100" dirty="0"/>
              <a:t> </a:t>
            </a:r>
            <a:r>
              <a:rPr lang="da-DK" sz="1100" dirty="0" err="1"/>
              <a:t>Mother</a:t>
            </a:r>
            <a:r>
              <a:rPr lang="da-DK" sz="1100" dirty="0"/>
              <a:t>), </a:t>
            </a:r>
            <a:r>
              <a:rPr lang="da-DK" dirty="0"/>
              <a:t>1871.</a:t>
            </a:r>
          </a:p>
          <a:p>
            <a:endParaRPr lang="da-DK" dirty="0"/>
          </a:p>
          <a:p>
            <a:r>
              <a:rPr lang="da-DK" dirty="0"/>
              <a:t>Olie på lærred, </a:t>
            </a:r>
            <a:r>
              <a:rPr lang="da-DK" dirty="0" err="1"/>
              <a:t>Musee</a:t>
            </a:r>
            <a:r>
              <a:rPr lang="da-DK" dirty="0"/>
              <a:t> d’Orsay</a:t>
            </a:r>
          </a:p>
        </p:txBody>
      </p:sp>
    </p:spTree>
    <p:extLst>
      <p:ext uri="{BB962C8B-B14F-4D97-AF65-F5344CB8AC3E}">
        <p14:creationId xmlns:p14="http://schemas.microsoft.com/office/powerpoint/2010/main" val="3451403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tan structure of Whistler's Mother, by James McNeil Whistler">
            <a:extLst>
              <a:ext uri="{FF2B5EF4-FFF2-40B4-BE49-F238E27FC236}">
                <a16:creationId xmlns:a16="http://schemas.microsoft.com/office/drawing/2014/main" id="{9FB24D0E-85AB-2C85-280B-B96F7729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461963"/>
            <a:ext cx="66675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30934053-F405-E5DE-3332-E5DAEF7C0664}"/>
              </a:ext>
            </a:extLst>
          </p:cNvPr>
          <p:cNvSpPr txBox="1"/>
          <p:nvPr/>
        </p:nvSpPr>
        <p:spPr>
          <a:xfrm>
            <a:off x="10139680" y="5749707"/>
            <a:ext cx="20523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/>
              <a:t>Notan</a:t>
            </a:r>
            <a:r>
              <a:rPr lang="da-DK" dirty="0"/>
              <a:t> med 3 toner</a:t>
            </a:r>
          </a:p>
        </p:txBody>
      </p:sp>
    </p:spTree>
    <p:extLst>
      <p:ext uri="{BB962C8B-B14F-4D97-AF65-F5344CB8AC3E}">
        <p14:creationId xmlns:p14="http://schemas.microsoft.com/office/powerpoint/2010/main" val="979238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wo value notan - Argent Afternoon by Monet">
            <a:extLst>
              <a:ext uri="{FF2B5EF4-FFF2-40B4-BE49-F238E27FC236}">
                <a16:creationId xmlns:a16="http://schemas.microsoft.com/office/drawing/2014/main" id="{AB748D5D-AEAB-3BF5-7DF8-1EA2554D4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363"/>
            <a:ext cx="7620000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3F7F552D-838F-20D5-D8AE-1AEDA7328630}"/>
              </a:ext>
            </a:extLst>
          </p:cNvPr>
          <p:cNvSpPr txBox="1"/>
          <p:nvPr/>
        </p:nvSpPr>
        <p:spPr>
          <a:xfrm>
            <a:off x="6242595" y="5934764"/>
            <a:ext cx="20523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/>
              <a:t>Notan</a:t>
            </a:r>
            <a:r>
              <a:rPr lang="da-DK" dirty="0"/>
              <a:t> med 2 toner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CF9A3D6-1852-DFFA-B0AE-B3773730C550}"/>
              </a:ext>
            </a:extLst>
          </p:cNvPr>
          <p:cNvSpPr txBox="1"/>
          <p:nvPr/>
        </p:nvSpPr>
        <p:spPr>
          <a:xfrm>
            <a:off x="0" y="2013858"/>
            <a:ext cx="194854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Monet: </a:t>
            </a:r>
          </a:p>
          <a:p>
            <a:r>
              <a:rPr lang="da-DK" dirty="0" err="1"/>
              <a:t>Argenteuil</a:t>
            </a:r>
            <a:r>
              <a:rPr lang="da-DK" dirty="0"/>
              <a:t>, </a:t>
            </a:r>
            <a:r>
              <a:rPr lang="da-DK" dirty="0" err="1"/>
              <a:t>Late</a:t>
            </a:r>
            <a:r>
              <a:rPr lang="da-DK" dirty="0"/>
              <a:t> </a:t>
            </a:r>
            <a:r>
              <a:rPr lang="da-DK" dirty="0" err="1"/>
              <a:t>Afternoon</a:t>
            </a:r>
            <a:r>
              <a:rPr lang="da-DK" dirty="0"/>
              <a:t>, 1872</a:t>
            </a:r>
          </a:p>
        </p:txBody>
      </p:sp>
    </p:spTree>
    <p:extLst>
      <p:ext uri="{BB962C8B-B14F-4D97-AF65-F5344CB8AC3E}">
        <p14:creationId xmlns:p14="http://schemas.microsoft.com/office/powerpoint/2010/main" val="3529440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6F64E274-DA21-814F-F42C-75CC51C6B423}"/>
              </a:ext>
            </a:extLst>
          </p:cNvPr>
          <p:cNvSpPr txBox="1"/>
          <p:nvPr/>
        </p:nvSpPr>
        <p:spPr>
          <a:xfrm>
            <a:off x="10243457" y="5192487"/>
            <a:ext cx="194854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Monet: </a:t>
            </a:r>
          </a:p>
          <a:p>
            <a:r>
              <a:rPr lang="da-DK" dirty="0" err="1"/>
              <a:t>Impression</a:t>
            </a:r>
            <a:r>
              <a:rPr lang="da-DK" dirty="0"/>
              <a:t>, </a:t>
            </a:r>
            <a:r>
              <a:rPr lang="da-DK" dirty="0" err="1"/>
              <a:t>soleil</a:t>
            </a:r>
            <a:r>
              <a:rPr lang="da-DK" dirty="0"/>
              <a:t> levant (Indtryk. Solopgang), 1874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C908F0C-A713-5350-1FE7-96B882B1A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59" y="0"/>
            <a:ext cx="8811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62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6338891-E118-6B67-14B1-3DFF053A0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297" y="0"/>
            <a:ext cx="5147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12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AAFDA-E59A-D808-B565-2A1A4839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/>
          <a:lstStyle/>
          <a:p>
            <a:r>
              <a:rPr lang="da-DK" dirty="0">
                <a:latin typeface="Saveur Sans" panose="02000500000000000000" pitchFamily="50" charset="0"/>
              </a:rPr>
              <a:t>Grafik // Et grafisk udtryk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4036EB5-6552-E0A0-9CE8-B04899599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37281"/>
            <a:ext cx="10515600" cy="2489199"/>
          </a:xfrm>
        </p:spPr>
        <p:txBody>
          <a:bodyPr>
            <a:normAutofit/>
          </a:bodyPr>
          <a:lstStyle/>
          <a:p>
            <a:r>
              <a:rPr lang="da-DK" dirty="0"/>
              <a:t>Grafik er en fællesbetegnelse for alle metoder til gengivelse af skrift og tegning.</a:t>
            </a:r>
          </a:p>
          <a:p>
            <a:r>
              <a:rPr lang="da-DK" dirty="0"/>
              <a:t>Etymologi: Ordet grafik kommer af græsk </a:t>
            </a:r>
            <a:r>
              <a:rPr lang="da-DK" i="1" dirty="0" err="1"/>
              <a:t>graphein</a:t>
            </a:r>
            <a:r>
              <a:rPr lang="da-DK" dirty="0"/>
              <a:t> 'skrive, tegne' og -ik.</a:t>
            </a:r>
          </a:p>
          <a:p>
            <a:r>
              <a:rPr lang="da-DK" dirty="0"/>
              <a:t>I mere snæver betydning betegner grafik billedtryk, som regel på papir, mangfoldiggjort fra en trykform, der er bearbejdet ved hjælp af forskellige teknikker: Højtryk /Dybtryk / Plan- eller fladtryk</a:t>
            </a:r>
          </a:p>
          <a:p>
            <a:r>
              <a:rPr lang="da-DK" dirty="0"/>
              <a:t>Grafik betegner både trykketeknikken, det grafiske blad og trykt kunst.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23466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8F6A2BD-46A1-F754-546A-A822DF3C4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297" y="0"/>
            <a:ext cx="5147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18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A7B5E-86A8-9DBC-036F-AFA22682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Saveur Sans" panose="02000500000000000000" pitchFamily="50" charset="0"/>
              </a:rPr>
              <a:t>Nu er det jeres tur!</a:t>
            </a:r>
          </a:p>
        </p:txBody>
      </p:sp>
    </p:spTree>
    <p:extLst>
      <p:ext uri="{BB962C8B-B14F-4D97-AF65-F5344CB8AC3E}">
        <p14:creationId xmlns:p14="http://schemas.microsoft.com/office/powerpoint/2010/main" val="2631833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39ED0E9-8879-4698-7D2D-7C4912372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297" y="0"/>
            <a:ext cx="5147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56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1A118-9601-95FD-4498-4E530C4D0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D5454-304A-171B-B9F9-3DD6DCE26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Saveur Sans" panose="02000500000000000000" pitchFamily="50" charset="0"/>
              </a:rPr>
              <a:t>øvelse 4: Eget fotografi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1CEC190-B869-FE89-EBCF-7D7D753E6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Lav først billedet om til gråtoner på din PC / telefon</a:t>
            </a:r>
          </a:p>
        </p:txBody>
      </p:sp>
    </p:spTree>
    <p:extLst>
      <p:ext uri="{BB962C8B-B14F-4D97-AF65-F5344CB8AC3E}">
        <p14:creationId xmlns:p14="http://schemas.microsoft.com/office/powerpoint/2010/main" val="120383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B960E9F-F2F0-FCE1-C54E-0B35D5776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280988"/>
            <a:ext cx="5362575" cy="62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63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7C2EB3-360F-1279-AEA1-1FAEDC9C8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503638-88E3-15AF-348F-E6B3EC40C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lede 1" descr="Et billede, der indeholder kunst, tegning, maleri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15AEDB08-7F07-D70A-440C-6ADF23FF7F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32" r="1" b="502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67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1122FB6-6EB4-E4F7-96C8-EEB36A55B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51" y="1028365"/>
            <a:ext cx="9297698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57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CCBAF7A-4BA9-8303-F6AD-39F929E6D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1" y="894996"/>
            <a:ext cx="9088118" cy="50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62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B0D0060-CAE9-D0EC-3614-29600B73A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1" y="1037891"/>
            <a:ext cx="9088118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18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FC0A0F4-6B78-7779-A86C-3C5D5D787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654" y="0"/>
            <a:ext cx="9062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17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lencolia I">
            <a:extLst>
              <a:ext uri="{FF2B5EF4-FFF2-40B4-BE49-F238E27FC236}">
                <a16:creationId xmlns:a16="http://schemas.microsoft.com/office/drawing/2014/main" id="{2413E472-CDCA-A875-18AC-26773C9A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0"/>
            <a:ext cx="5480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791ADF8-EA9F-02E9-8F43-FC4432FEBBCA}"/>
              </a:ext>
            </a:extLst>
          </p:cNvPr>
          <p:cNvSpPr txBox="1"/>
          <p:nvPr/>
        </p:nvSpPr>
        <p:spPr>
          <a:xfrm>
            <a:off x="9644743" y="4517571"/>
            <a:ext cx="2547257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/>
              <a:t>Albreht</a:t>
            </a:r>
            <a:r>
              <a:rPr lang="da-DK" dirty="0"/>
              <a:t> </a:t>
            </a:r>
            <a:r>
              <a:rPr lang="da-DK" dirty="0" err="1"/>
              <a:t>Dürer</a:t>
            </a:r>
            <a:r>
              <a:rPr lang="da-DK" dirty="0"/>
              <a:t>: </a:t>
            </a:r>
            <a:r>
              <a:rPr lang="da-DK" dirty="0" err="1"/>
              <a:t>Melancolia</a:t>
            </a:r>
            <a:r>
              <a:rPr lang="da-DK" dirty="0"/>
              <a:t> I, 1514.</a:t>
            </a:r>
          </a:p>
          <a:p>
            <a:endParaRPr lang="da-DK" dirty="0"/>
          </a:p>
          <a:p>
            <a:r>
              <a:rPr lang="da-DK" dirty="0"/>
              <a:t>Kobberstik, SMK</a:t>
            </a:r>
          </a:p>
        </p:txBody>
      </p:sp>
    </p:spTree>
    <p:extLst>
      <p:ext uri="{BB962C8B-B14F-4D97-AF65-F5344CB8AC3E}">
        <p14:creationId xmlns:p14="http://schemas.microsoft.com/office/powerpoint/2010/main" val="3002621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2D5B0FE-0C0D-A3E9-EF0D-162FAE27B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6" y="404390"/>
            <a:ext cx="10307488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7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72162-367D-5AC5-4F17-EE4806A5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Saveur Sans" panose="02000500000000000000" pitchFamily="50" charset="0"/>
              </a:rPr>
              <a:t>Samfundskritisk kunst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B5F5D7-04E0-9A29-757A-546D43D68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dirty="0" err="1">
                <a:latin typeface="Saveur Sans" panose="02000500000000000000" pitchFamily="50" charset="0"/>
              </a:rPr>
              <a:t>L’atelier</a:t>
            </a:r>
            <a:r>
              <a:rPr lang="da-DK" dirty="0">
                <a:latin typeface="Saveur Sans" panose="02000500000000000000" pitchFamily="50" charset="0"/>
              </a:rPr>
              <a:t> </a:t>
            </a:r>
            <a:r>
              <a:rPr lang="da-DK" dirty="0" err="1">
                <a:latin typeface="Saveur Sans" panose="02000500000000000000" pitchFamily="50" charset="0"/>
              </a:rPr>
              <a:t>populaire</a:t>
            </a:r>
            <a:endParaRPr lang="da-DK" dirty="0">
              <a:latin typeface="Saveur Sans" panose="02000500000000000000" pitchFamily="50" charset="0"/>
            </a:endParaRPr>
          </a:p>
          <a:p>
            <a:r>
              <a:rPr lang="da-DK" dirty="0">
                <a:latin typeface="Saveur Sans" panose="02000500000000000000" pitchFamily="50" charset="0"/>
              </a:rPr>
              <a:t>Dea Trier Mørch</a:t>
            </a:r>
          </a:p>
          <a:p>
            <a:r>
              <a:rPr lang="da-DK" dirty="0" err="1">
                <a:latin typeface="Saveur Sans" panose="02000500000000000000" pitchFamily="50" charset="0"/>
              </a:rPr>
              <a:t>Superflex</a:t>
            </a:r>
            <a:r>
              <a:rPr lang="da-DK" dirty="0">
                <a:latin typeface="Saveur Sans" panose="02000500000000000000" pitchFamily="50" charset="0"/>
              </a:rPr>
              <a:t>-plakat</a:t>
            </a:r>
          </a:p>
          <a:p>
            <a:r>
              <a:rPr lang="da-DK" dirty="0">
                <a:latin typeface="Saveur Sans" panose="02000500000000000000" pitchFamily="50" charset="0"/>
              </a:rPr>
              <a:t>Andre? Hugorm-sang – overvej selv videre (Greta Thunberg, Friday for future,,,,) hvad optager os / dig lige nu?</a:t>
            </a:r>
          </a:p>
        </p:txBody>
      </p:sp>
    </p:spTree>
    <p:extLst>
      <p:ext uri="{BB962C8B-B14F-4D97-AF65-F5344CB8AC3E}">
        <p14:creationId xmlns:p14="http://schemas.microsoft.com/office/powerpoint/2010/main" val="4197094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ser | Balloner &amp; Festtilbehør | Festartikler &amp; Pynt | Halloween |  Udklædning | Faraos Webshop">
            <a:extLst>
              <a:ext uri="{FF2B5EF4-FFF2-40B4-BE49-F238E27FC236}">
                <a16:creationId xmlns:a16="http://schemas.microsoft.com/office/drawing/2014/main" id="{100426B0-1955-F0CC-1E64-A99FBF6AB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8150"/>
            <a:ext cx="11430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19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2285C-DA50-070C-4617-9D07C1E5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350"/>
            <a:ext cx="10515600" cy="2852737"/>
          </a:xfrm>
        </p:spPr>
        <p:txBody>
          <a:bodyPr/>
          <a:lstStyle/>
          <a:p>
            <a:r>
              <a:rPr lang="da-DK" dirty="0" err="1">
                <a:latin typeface="Saveur Sans" panose="02000500000000000000" pitchFamily="50" charset="0"/>
              </a:rPr>
              <a:t>Notan</a:t>
            </a:r>
            <a:endParaRPr lang="da-DK" dirty="0">
              <a:latin typeface="Saveur Sans" panose="02000500000000000000" pitchFamily="50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837BEE2-9379-F8F4-CEC5-5458B644F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1086"/>
            <a:ext cx="10515600" cy="2768827"/>
          </a:xfrm>
        </p:spPr>
        <p:txBody>
          <a:bodyPr>
            <a:normAutofit/>
          </a:bodyPr>
          <a:lstStyle/>
          <a:p>
            <a:r>
              <a:rPr lang="da-DK" dirty="0" err="1"/>
              <a:t>Notan</a:t>
            </a:r>
            <a:r>
              <a:rPr lang="da-DK" dirty="0"/>
              <a:t> er et </a:t>
            </a:r>
            <a:r>
              <a:rPr lang="da-DK" b="1" dirty="0"/>
              <a:t>japansk designkoncept</a:t>
            </a:r>
            <a:r>
              <a:rPr lang="da-DK" dirty="0"/>
              <a:t>, der handler om den harmoniske balance mellem lyse og mørke elementer i et billede. </a:t>
            </a:r>
          </a:p>
          <a:p>
            <a:r>
              <a:rPr lang="da-DK" dirty="0"/>
              <a:t>Begrebet bruges i kunsten til at studere den grundlæggende komposition ved at simplificere billedet til kun at bestå af to toner – typisk sort og hvid. </a:t>
            </a:r>
          </a:p>
          <a:p>
            <a:r>
              <a:rPr lang="da-DK" dirty="0"/>
              <a:t>Ved at analysere disse to toner kan kunstnere skabe stærke og balancerede kompositioner, der leder beskuerens øje mod billedets fokuspunkt. </a:t>
            </a:r>
          </a:p>
        </p:txBody>
      </p:sp>
    </p:spTree>
    <p:extLst>
      <p:ext uri="{BB962C8B-B14F-4D97-AF65-F5344CB8AC3E}">
        <p14:creationId xmlns:p14="http://schemas.microsoft.com/office/powerpoint/2010/main" val="245689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87BD48-7DC0-5009-9A1D-39CACD87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>
                <a:latin typeface="Saveur Sans" panose="02000500000000000000" pitchFamily="50" charset="0"/>
              </a:rPr>
              <a:t>Notan</a:t>
            </a:r>
            <a:r>
              <a:rPr lang="da-DK" dirty="0">
                <a:latin typeface="Saveur Sans" panose="02000500000000000000" pitchFamily="50" charset="0"/>
              </a:rPr>
              <a:t> // 2 definitioner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3809EC0-2034-D254-17E9-DB742FA48F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a-DK" dirty="0"/>
              <a:t>Definition:</a:t>
            </a:r>
          </a:p>
          <a:p>
            <a:pPr marL="0" indent="0">
              <a:buNone/>
            </a:pPr>
            <a:r>
              <a:rPr lang="da-DK" i="1" dirty="0" err="1"/>
              <a:t>Notan</a:t>
            </a:r>
            <a:r>
              <a:rPr lang="da-DK" i="1" dirty="0"/>
              <a:t> er den underliggende abstrakte ramme for mørke og lyse værdier, som man bygger værdistrukturen i et maleri på. </a:t>
            </a:r>
          </a:p>
          <a:p>
            <a:pPr marL="0" indent="0">
              <a:buNone/>
            </a:pPr>
            <a:r>
              <a:rPr lang="da-DK" i="1" dirty="0"/>
              <a:t>Arrangementet af mørke, lyse og grå farver, uanset de anvendte farver, skaber et indtryk af skønhed. </a:t>
            </a:r>
          </a:p>
          <a:p>
            <a:pPr marL="0" indent="0">
              <a:buNone/>
            </a:pPr>
            <a:r>
              <a:rPr lang="da-DK" i="1" dirty="0"/>
              <a:t>Ordet NOTAN stammer fra to ord, der refererer til den mængde blæk, man bruger til en tegning med pen og blæk: </a:t>
            </a:r>
          </a:p>
          <a:p>
            <a:pPr marL="0" indent="0">
              <a:buNone/>
            </a:pPr>
            <a:r>
              <a:rPr lang="da-DK" i="1" dirty="0" err="1"/>
              <a:t>Nong</a:t>
            </a:r>
            <a:r>
              <a:rPr lang="da-DK" i="1" dirty="0"/>
              <a:t> (</a:t>
            </a:r>
            <a:r>
              <a:rPr lang="ja-JP" altLang="da-DK" i="1" dirty="0"/>
              <a:t>浓</a:t>
            </a:r>
            <a:r>
              <a:rPr lang="da-DK" altLang="ja-JP" i="1" dirty="0"/>
              <a:t>) </a:t>
            </a:r>
            <a:r>
              <a:rPr lang="da-DK" i="1" dirty="0"/>
              <a:t>betyder tyk, stærk, koncentreret, og Dan (</a:t>
            </a:r>
            <a:r>
              <a:rPr lang="ja-JP" altLang="da-DK" i="1" dirty="0"/>
              <a:t>淡</a:t>
            </a:r>
            <a:r>
              <a:rPr lang="da-DK" altLang="ja-JP" i="1" dirty="0"/>
              <a:t>) </a:t>
            </a:r>
            <a:r>
              <a:rPr lang="da-DK" i="1" dirty="0"/>
              <a:t>betyder svag, vandig. Derfor betyder udtrykket '</a:t>
            </a:r>
            <a:r>
              <a:rPr lang="da-DK" i="1" dirty="0" err="1"/>
              <a:t>Notan</a:t>
            </a:r>
            <a:r>
              <a:rPr lang="da-DK" i="1" dirty="0"/>
              <a:t>' bogstaveligt talt koncentreret/svag. </a:t>
            </a:r>
          </a:p>
          <a:p>
            <a:pPr marL="0" indent="0">
              <a:buNone/>
            </a:pPr>
            <a:endParaRPr lang="da-DK" i="1" dirty="0"/>
          </a:p>
          <a:p>
            <a:pPr marL="0" indent="0">
              <a:buNone/>
            </a:pPr>
            <a:r>
              <a:rPr lang="da-DK" dirty="0"/>
              <a:t>Barry John </a:t>
            </a:r>
            <a:r>
              <a:rPr lang="da-DK" dirty="0" err="1"/>
              <a:t>Raybould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4286B8D-C414-D20C-99DA-A2E1E284B7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a-DK" dirty="0"/>
              <a:t>Arthur Wesley Dow studerede </a:t>
            </a:r>
            <a:r>
              <a:rPr lang="da-DK" dirty="0" err="1"/>
              <a:t>Notan</a:t>
            </a:r>
            <a:r>
              <a:rPr lang="da-DK" dirty="0"/>
              <a:t> fra et japansk synspunkt: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i="1" dirty="0"/>
              <a:t>Udtrykket </a:t>
            </a:r>
            <a:r>
              <a:rPr lang="da-DK" i="1" dirty="0" err="1"/>
              <a:t>Notan</a:t>
            </a:r>
            <a:r>
              <a:rPr lang="da-DK" i="1" dirty="0"/>
              <a:t>, et japansk ord, der betyder "mørk, lys", refererer til mængden af ​​reflekteret lys eller samlingen af ​​toner med forskellige værdier. </a:t>
            </a:r>
          </a:p>
          <a:p>
            <a:pPr marL="0" indent="0">
              <a:buNone/>
            </a:pPr>
            <a:r>
              <a:rPr lang="da-DK" i="1" dirty="0" err="1"/>
              <a:t>Notan</a:t>
            </a:r>
            <a:r>
              <a:rPr lang="da-DK" i="1" dirty="0"/>
              <a:t>-skønhed betyder den harmoni, der er et resultat af kombinationen af ​​mørke og lyse rum - uanset om de er farvede eller ej - hvad enten det er i bygninger, i billeder eller i naturen. </a:t>
            </a:r>
          </a:p>
          <a:p>
            <a:pPr marL="0" indent="0">
              <a:buNone/>
            </a:pPr>
            <a:r>
              <a:rPr lang="da-DK" i="1" dirty="0"/>
              <a:t>Der bør omhyggeligt skelnes mellem </a:t>
            </a:r>
            <a:r>
              <a:rPr lang="da-DK" i="1" dirty="0" err="1"/>
              <a:t>Notan</a:t>
            </a:r>
            <a:r>
              <a:rPr lang="da-DK" i="1" dirty="0"/>
              <a:t>, et element af universel skønhed, og lys og skygge, en enkelt kendsgerning af ydre natur.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Arthur Wesley Dow</a:t>
            </a:r>
          </a:p>
        </p:txBody>
      </p:sp>
    </p:spTree>
    <p:extLst>
      <p:ext uri="{BB962C8B-B14F-4D97-AF65-F5344CB8AC3E}">
        <p14:creationId xmlns:p14="http://schemas.microsoft.com/office/powerpoint/2010/main" val="247641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CE4D4-08BC-43D5-52EC-3DA9040AF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Saveur Sans" panose="02000500000000000000" pitchFamily="50" charset="0"/>
              </a:rPr>
              <a:t>Hvad er </a:t>
            </a:r>
            <a:r>
              <a:rPr lang="da-DK" dirty="0" err="1">
                <a:latin typeface="Saveur Sans" panose="02000500000000000000" pitchFamily="50" charset="0"/>
              </a:rPr>
              <a:t>notan</a:t>
            </a:r>
            <a:r>
              <a:rPr lang="da-DK" dirty="0">
                <a:latin typeface="Saveur Sans" panose="02000500000000000000" pitchFamily="50" charset="0"/>
              </a:rPr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8C30FA-4B37-5416-A7A7-CABDAC9A8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b="1" dirty="0"/>
              <a:t>Japansk oprindelse: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Ordet "</a:t>
            </a:r>
            <a:r>
              <a:rPr lang="da-DK" dirty="0" err="1"/>
              <a:t>notan</a:t>
            </a:r>
            <a:r>
              <a:rPr lang="da-DK" dirty="0"/>
              <a:t>" kommer fra kinesisk og betyder "koncentreret/tyk" og "svag/vandig". Det refererer oprindeligt til den traditionelle japanske blækmaling (</a:t>
            </a:r>
            <a:r>
              <a:rPr lang="da-DK" dirty="0" err="1"/>
              <a:t>sumi</a:t>
            </a:r>
            <a:r>
              <a:rPr lang="da-DK" dirty="0"/>
              <a:t>-e), hvor blækket fortyndes for at skabe varierende toner. </a:t>
            </a:r>
          </a:p>
          <a:p>
            <a:r>
              <a:rPr lang="da-DK" b="1" dirty="0"/>
              <a:t>Fokus på lys og mørke: </a:t>
            </a:r>
            <a:br>
              <a:rPr lang="da-DK" b="1" dirty="0"/>
            </a:br>
            <a:r>
              <a:rPr lang="da-DK" dirty="0"/>
              <a:t>I stedet for at fokusere på farve, opbygger </a:t>
            </a:r>
            <a:r>
              <a:rPr lang="da-DK" dirty="0" err="1"/>
              <a:t>notan</a:t>
            </a:r>
            <a:r>
              <a:rPr lang="da-DK" dirty="0"/>
              <a:t> en komposition ved at balancere de mørke og lyse områder. </a:t>
            </a:r>
          </a:p>
          <a:p>
            <a:r>
              <a:rPr lang="da-DK" b="1" dirty="0"/>
              <a:t>Grundlæggende design: </a:t>
            </a:r>
            <a:br>
              <a:rPr lang="da-DK" b="1" dirty="0"/>
            </a:br>
            <a:r>
              <a:rPr lang="da-DK" dirty="0" err="1"/>
              <a:t>Notan</a:t>
            </a:r>
            <a:r>
              <a:rPr lang="da-DK" dirty="0"/>
              <a:t>-studier hjælper med at afsløre et værks mest basale, abstrakte design og de vigtigste former. </a:t>
            </a:r>
          </a:p>
        </p:txBody>
      </p:sp>
    </p:spTree>
    <p:extLst>
      <p:ext uri="{BB962C8B-B14F-4D97-AF65-F5344CB8AC3E}">
        <p14:creationId xmlns:p14="http://schemas.microsoft.com/office/powerpoint/2010/main" val="2216748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764C5-6D1C-C857-0F35-5C5E50245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Saveur Sans" panose="02000500000000000000" pitchFamily="50" charset="0"/>
              </a:rPr>
              <a:t>Hvordan bruges </a:t>
            </a:r>
            <a:r>
              <a:rPr lang="da-DK" dirty="0" err="1">
                <a:latin typeface="Saveur Sans" panose="02000500000000000000" pitchFamily="50" charset="0"/>
              </a:rPr>
              <a:t>notan</a:t>
            </a:r>
            <a:r>
              <a:rPr lang="da-DK" dirty="0">
                <a:latin typeface="Saveur Sans" panose="02000500000000000000" pitchFamily="50" charset="0"/>
              </a:rPr>
              <a:t> i praksis?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D8FFEB-8FEC-2D7C-3EE8-2E108DA96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da-DK" sz="2400" b="1" dirty="0"/>
              <a:t>Simplificering af et billede: </a:t>
            </a:r>
            <a:br>
              <a:rPr lang="da-DK" sz="2400" b="1" dirty="0"/>
            </a:br>
            <a:r>
              <a:rPr lang="da-DK" sz="2400" dirty="0"/>
              <a:t>Kunstnere skaber et "</a:t>
            </a:r>
            <a:r>
              <a:rPr lang="da-DK" sz="2400" dirty="0" err="1"/>
              <a:t>notan</a:t>
            </a:r>
            <a:r>
              <a:rPr lang="da-DK" sz="2400" dirty="0"/>
              <a:t>-studie" ved at forenkle et maleri, en tegning eller et fotografi til kun to toner – for eksempel ved at konvertere det til sort og hvid. </a:t>
            </a:r>
          </a:p>
          <a:p>
            <a:r>
              <a:rPr lang="da-DK" sz="2400" b="1" dirty="0"/>
              <a:t>Hjælp til komposition: </a:t>
            </a:r>
            <a:br>
              <a:rPr lang="da-DK" sz="2400" b="1" dirty="0"/>
            </a:br>
            <a:r>
              <a:rPr lang="da-DK" sz="2400" dirty="0"/>
              <a:t>Studiet kan afsløre, om kompositionen er stærk eller svag, og om balancen mellem lys og mørke er tilfredsstillende. </a:t>
            </a:r>
          </a:p>
          <a:p>
            <a:r>
              <a:rPr lang="da-DK" sz="2400" b="1" dirty="0"/>
              <a:t>Fokusering på centrale elementer: </a:t>
            </a:r>
            <a:br>
              <a:rPr lang="da-DK" sz="2400" b="1" dirty="0"/>
            </a:br>
            <a:r>
              <a:rPr lang="da-DK" sz="2400" dirty="0"/>
              <a:t>Ved at udviske detaljer og fokusere på de vigtigste elementer, kan </a:t>
            </a:r>
            <a:r>
              <a:rPr lang="da-DK" sz="2400" dirty="0" err="1"/>
              <a:t>notan</a:t>
            </a:r>
            <a:r>
              <a:rPr lang="da-DK" sz="2400" dirty="0"/>
              <a:t> hjælpe med at:</a:t>
            </a:r>
          </a:p>
          <a:p>
            <a:pPr marL="0" indent="0">
              <a:buNone/>
            </a:pPr>
            <a:r>
              <a:rPr lang="da-DK" sz="2400" dirty="0"/>
              <a:t>	Sikre en behagelig formmæssig arrangement. </a:t>
            </a:r>
          </a:p>
          <a:p>
            <a:pPr marL="0" indent="0">
              <a:buNone/>
            </a:pPr>
            <a:r>
              <a:rPr lang="da-DK" sz="2400" dirty="0"/>
              <a:t>	Skabe en klar sti for lyset. </a:t>
            </a:r>
          </a:p>
          <a:p>
            <a:pPr marL="0" indent="0">
              <a:buNone/>
            </a:pPr>
            <a:r>
              <a:rPr lang="da-DK" sz="2400" dirty="0"/>
              <a:t>	Guide øjet mod hovedmotivet. </a:t>
            </a:r>
          </a:p>
          <a:p>
            <a:r>
              <a:rPr lang="da-DK" sz="2400" b="1" dirty="0"/>
              <a:t>En del af en proces: </a:t>
            </a:r>
            <a:br>
              <a:rPr lang="da-DK" sz="2400" b="1" dirty="0"/>
            </a:br>
            <a:r>
              <a:rPr lang="da-DK" sz="2400" dirty="0" err="1"/>
              <a:t>Notan</a:t>
            </a:r>
            <a:r>
              <a:rPr lang="da-DK" sz="2400" dirty="0"/>
              <a:t> er ofte ikke selve slutresultatet, men et værktøj brugt i processen til at forbedre det endelige kunstværk. </a:t>
            </a:r>
          </a:p>
        </p:txBody>
      </p:sp>
    </p:spTree>
    <p:extLst>
      <p:ext uri="{BB962C8B-B14F-4D97-AF65-F5344CB8AC3E}">
        <p14:creationId xmlns:p14="http://schemas.microsoft.com/office/powerpoint/2010/main" val="1019511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C05E1-570E-D85E-D5A4-D2DA06F5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Saveur Sans" panose="02000500000000000000" pitchFamily="50" charset="0"/>
              </a:rPr>
              <a:t>øvelse 1: </a:t>
            </a:r>
            <a:r>
              <a:rPr lang="da-DK" dirty="0" err="1">
                <a:latin typeface="Saveur Sans" panose="02000500000000000000" pitchFamily="50" charset="0"/>
              </a:rPr>
              <a:t>Notan</a:t>
            </a:r>
            <a:r>
              <a:rPr lang="da-DK" dirty="0">
                <a:latin typeface="Saveur Sans" panose="02000500000000000000" pitchFamily="50" charset="0"/>
              </a:rPr>
              <a:t>-skitse </a:t>
            </a:r>
            <a:r>
              <a:rPr lang="da-DK" sz="2800" dirty="0">
                <a:latin typeface="Saveur Sans" panose="02000500000000000000" pitchFamily="50" charset="0"/>
              </a:rPr>
              <a:t>15x15cm</a:t>
            </a:r>
            <a:endParaRPr lang="da-DK" dirty="0">
              <a:latin typeface="Saveur Sans" panose="02000500000000000000" pitchFamily="50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7FD82C-FE29-C9F1-C912-DD455B322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err="1"/>
              <a:t>Notan</a:t>
            </a:r>
            <a:r>
              <a:rPr lang="da-DK" dirty="0"/>
              <a:t>-skitsen kan bruges til at blive bevidst om kompositionen i et billede i sort/hvid.</a:t>
            </a:r>
          </a:p>
          <a:p>
            <a:r>
              <a:rPr lang="da-DK" dirty="0"/>
              <a:t>Gennem det sort/hvide udtryk kan man se hvordan et motiv skabes uden brug af konturstreg – kun ved at </a:t>
            </a:r>
            <a:r>
              <a:rPr lang="da-DK" dirty="0" err="1"/>
              <a:t>opmale</a:t>
            </a:r>
            <a:r>
              <a:rPr lang="da-DK" dirty="0"/>
              <a:t> det sorte.</a:t>
            </a:r>
          </a:p>
        </p:txBody>
      </p:sp>
    </p:spTree>
    <p:extLst>
      <p:ext uri="{BB962C8B-B14F-4D97-AF65-F5344CB8AC3E}">
        <p14:creationId xmlns:p14="http://schemas.microsoft.com/office/powerpoint/2010/main" val="2100244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820</Words>
  <Application>Microsoft Office PowerPoint</Application>
  <PresentationFormat>Widescreen</PresentationFormat>
  <Paragraphs>68</Paragraphs>
  <Slides>31</Slides>
  <Notes>2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31</vt:i4>
      </vt:variant>
    </vt:vector>
  </HeadingPairs>
  <TitlesOfParts>
    <vt:vector size="36" baseType="lpstr">
      <vt:lpstr>Aptos</vt:lpstr>
      <vt:lpstr>Aptos Display</vt:lpstr>
      <vt:lpstr>Arial</vt:lpstr>
      <vt:lpstr>Saveur Sans</vt:lpstr>
      <vt:lpstr>Office-tema</vt:lpstr>
      <vt:lpstr>samfundskritisk kunst</vt:lpstr>
      <vt:lpstr>Grafik // Et grafisk udtryk</vt:lpstr>
      <vt:lpstr>PowerPoint-præsentation</vt:lpstr>
      <vt:lpstr>PowerPoint-præsentation</vt:lpstr>
      <vt:lpstr>Notan</vt:lpstr>
      <vt:lpstr>Notan // 2 definitioner</vt:lpstr>
      <vt:lpstr>Hvad er notan?</vt:lpstr>
      <vt:lpstr>Hvordan bruges notan i praksis?</vt:lpstr>
      <vt:lpstr>øvelse 1: Notan-skitse 15x15cm</vt:lpstr>
      <vt:lpstr>PowerPoint-præsentation</vt:lpstr>
      <vt:lpstr>PowerPoint-præsentation</vt:lpstr>
      <vt:lpstr>øvelse 2: Notan-skitse med motiv 10x10 cm</vt:lpstr>
      <vt:lpstr>PowerPoint-præsentation</vt:lpstr>
      <vt:lpstr>øvelse 3: Whistler’s mother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Nu er det jeres tur!</vt:lpstr>
      <vt:lpstr>PowerPoint-præsentation</vt:lpstr>
      <vt:lpstr>øvelse 4: Eget fotografi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Samfundskritisk kunst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Hanne Holmelund von Sehested</dc:creator>
  <cp:lastModifiedBy>Hanne Holmelund von Sehested</cp:lastModifiedBy>
  <cp:revision>1</cp:revision>
  <dcterms:created xsi:type="dcterms:W3CDTF">2025-10-26T13:43:41Z</dcterms:created>
  <dcterms:modified xsi:type="dcterms:W3CDTF">2025-11-03T12:16:48Z</dcterms:modified>
</cp:coreProperties>
</file>