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69" r:id="rId4"/>
    <p:sldId id="270" r:id="rId5"/>
    <p:sldId id="272" r:id="rId6"/>
    <p:sldId id="260" r:id="rId7"/>
    <p:sldId id="283" r:id="rId8"/>
    <p:sldId id="280" r:id="rId9"/>
    <p:sldId id="290" r:id="rId10"/>
    <p:sldId id="284" r:id="rId11"/>
    <p:sldId id="278" r:id="rId12"/>
    <p:sldId id="289" r:id="rId13"/>
    <p:sldId id="286" r:id="rId14"/>
    <p:sldId id="257" r:id="rId15"/>
    <p:sldId id="273" r:id="rId16"/>
    <p:sldId id="275" r:id="rId17"/>
    <p:sldId id="274" r:id="rId18"/>
    <p:sldId id="276" r:id="rId19"/>
    <p:sldId id="277" r:id="rId20"/>
    <p:sldId id="279" r:id="rId21"/>
    <p:sldId id="287" r:id="rId22"/>
    <p:sldId id="282" r:id="rId23"/>
    <p:sldId id="288" r:id="rId24"/>
    <p:sldId id="281" r:id="rId25"/>
    <p:sldId id="297" r:id="rId26"/>
    <p:sldId id="261" r:id="rId27"/>
    <p:sldId id="263" r:id="rId28"/>
    <p:sldId id="264" r:id="rId29"/>
    <p:sldId id="265" r:id="rId30"/>
    <p:sldId id="267" r:id="rId31"/>
    <p:sldId id="268" r:id="rId32"/>
    <p:sldId id="266" r:id="rId33"/>
    <p:sldId id="271" r:id="rId34"/>
    <p:sldId id="259" r:id="rId35"/>
    <p:sldId id="295" r:id="rId36"/>
    <p:sldId id="291" r:id="rId37"/>
    <p:sldId id="294" r:id="rId38"/>
    <p:sldId id="296" r:id="rId3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8368"/>
    <a:srgbClr val="CAAF94"/>
    <a:srgbClr val="F1E4D7"/>
    <a:srgbClr val="E8D3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AE6BAE-4CDA-4C64-8770-0818D9B242DD}" v="46" dt="2026-01-13T12:58:20.8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e Holmelund von Sehested" userId="b92cad2f-4ea1-43fa-a59c-1f9b0eb09d8b" providerId="ADAL" clId="{EBAE6BAE-4CDA-4C64-8770-0818D9B242DD}"/>
    <pc:docChg chg="undo custSel addSld delSld modSld sldOrd">
      <pc:chgData name="Hanne Holmelund von Sehested" userId="b92cad2f-4ea1-43fa-a59c-1f9b0eb09d8b" providerId="ADAL" clId="{EBAE6BAE-4CDA-4C64-8770-0818D9B242DD}" dt="2026-01-13T12:58:20.828" v="191"/>
      <pc:docMkLst>
        <pc:docMk/>
      </pc:docMkLst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513794426" sldId="256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508236157" sldId="257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861324998" sldId="259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390016327" sldId="260"/>
        </pc:sldMkLst>
      </pc:sldChg>
      <pc:sldChg chg="ord 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4105026201" sldId="261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3795992641" sldId="263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2682127439" sldId="264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97645183" sldId="265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2228554905" sldId="266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3989957913" sldId="267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1136128946" sldId="268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1763998501" sldId="269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2623573814" sldId="270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1565537201" sldId="271"/>
        </pc:sldMkLst>
      </pc:sldChg>
      <pc:sldChg chg="modSp mod 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414961346" sldId="272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2342974149" sldId="273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433009848" sldId="274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3347064817" sldId="275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2159025544" sldId="276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1984719509" sldId="277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3889196563" sldId="278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485181828" sldId="279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3025998148" sldId="280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2559527163" sldId="281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2491308330" sldId="282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2028698798" sldId="283"/>
        </pc:sldMkLst>
      </pc:sldChg>
      <pc:sldChg chg="modSp mod 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94411242" sldId="284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2434268818" sldId="285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1087706772" sldId="286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515119867" sldId="287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38337849" sldId="288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481876708" sldId="289"/>
        </pc:sldMkLst>
      </pc:sldChg>
      <pc:sldChg chg="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3318979821" sldId="290"/>
        </pc:sldMkLst>
      </pc:sldChg>
      <pc:sldChg chg="addSp modSp new mod modTransition setBg">
        <pc:chgData name="Hanne Holmelund von Sehested" userId="b92cad2f-4ea1-43fa-a59c-1f9b0eb09d8b" providerId="ADAL" clId="{EBAE6BAE-4CDA-4C64-8770-0818D9B242DD}" dt="2026-01-13T12:58:20.828" v="191"/>
        <pc:sldMkLst>
          <pc:docMk/>
          <pc:sldMk cId="1186474209" sldId="291"/>
        </pc:sldMkLst>
      </pc:sldChg>
      <pc:sldChg chg="addSp delSp modSp new del mod">
        <pc:chgData name="Hanne Holmelund von Sehested" userId="b92cad2f-4ea1-43fa-a59c-1f9b0eb09d8b" providerId="ADAL" clId="{EBAE6BAE-4CDA-4C64-8770-0818D9B242DD}" dt="2024-11-27T17:46:50.861" v="47" actId="2696"/>
        <pc:sldMkLst>
          <pc:docMk/>
          <pc:sldMk cId="1989691286" sldId="292"/>
        </pc:sldMkLst>
      </pc:sldChg>
      <pc:sldChg chg="addSp delSp modSp new del mod ord">
        <pc:chgData name="Hanne Holmelund von Sehested" userId="b92cad2f-4ea1-43fa-a59c-1f9b0eb09d8b" providerId="ADAL" clId="{EBAE6BAE-4CDA-4C64-8770-0818D9B242DD}" dt="2024-11-27T17:46:47.716" v="46" actId="2696"/>
        <pc:sldMkLst>
          <pc:docMk/>
          <pc:sldMk cId="2873513950" sldId="293"/>
        </pc:sldMkLst>
      </pc:sldChg>
      <pc:sldChg chg="addSp delSp modSp new mod ord modTransition setBg">
        <pc:chgData name="Hanne Holmelund von Sehested" userId="b92cad2f-4ea1-43fa-a59c-1f9b0eb09d8b" providerId="ADAL" clId="{EBAE6BAE-4CDA-4C64-8770-0818D9B242DD}" dt="2026-01-13T12:58:20.828" v="191"/>
        <pc:sldMkLst>
          <pc:docMk/>
          <pc:sldMk cId="1847964985" sldId="294"/>
        </pc:sldMkLst>
      </pc:sldChg>
      <pc:sldChg chg="addSp modSp new mod modTransition">
        <pc:chgData name="Hanne Holmelund von Sehested" userId="b92cad2f-4ea1-43fa-a59c-1f9b0eb09d8b" providerId="ADAL" clId="{EBAE6BAE-4CDA-4C64-8770-0818D9B242DD}" dt="2026-01-13T12:58:20.828" v="191"/>
        <pc:sldMkLst>
          <pc:docMk/>
          <pc:sldMk cId="1891631300" sldId="295"/>
        </pc:sldMkLst>
      </pc:sldChg>
      <pc:sldChg chg="new del">
        <pc:chgData name="Hanne Holmelund von Sehested" userId="b92cad2f-4ea1-43fa-a59c-1f9b0eb09d8b" providerId="ADAL" clId="{EBAE6BAE-4CDA-4C64-8770-0818D9B242DD}" dt="2024-11-27T17:48:08.761" v="55" actId="2696"/>
        <pc:sldMkLst>
          <pc:docMk/>
          <pc:sldMk cId="2298458331" sldId="296"/>
        </pc:sldMkLst>
      </pc:sldChg>
      <pc:sldChg chg="addSp modSp new mod modTransition setBg">
        <pc:chgData name="Hanne Holmelund von Sehested" userId="b92cad2f-4ea1-43fa-a59c-1f9b0eb09d8b" providerId="ADAL" clId="{EBAE6BAE-4CDA-4C64-8770-0818D9B242DD}" dt="2026-01-13T12:58:20.828" v="191"/>
        <pc:sldMkLst>
          <pc:docMk/>
          <pc:sldMk cId="3096944398" sldId="296"/>
        </pc:sldMkLst>
      </pc:sldChg>
      <pc:sldChg chg="addSp delSp modSp new mod ord modTransition setBg">
        <pc:chgData name="Hanne Holmelund von Sehested" userId="b92cad2f-4ea1-43fa-a59c-1f9b0eb09d8b" providerId="ADAL" clId="{EBAE6BAE-4CDA-4C64-8770-0818D9B242DD}" dt="2026-01-13T12:58:20.828" v="191"/>
        <pc:sldMkLst>
          <pc:docMk/>
          <pc:sldMk cId="251112100" sldId="297"/>
        </pc:sldMkLst>
      </pc:sldChg>
    </pc:docChg>
  </pc:docChgLst>
  <pc:docChgLst>
    <pc:chgData name="Hanne Holmelund von Sehested" userId="b92cad2f-4ea1-43fa-a59c-1f9b0eb09d8b" providerId="ADAL" clId="{51A011A7-D774-4177-AEAC-4E3A202B3175}"/>
    <pc:docChg chg="undo custSel mod addSld delSld modSld sldOrd">
      <pc:chgData name="Hanne Holmelund von Sehested" userId="b92cad2f-4ea1-43fa-a59c-1f9b0eb09d8b" providerId="ADAL" clId="{51A011A7-D774-4177-AEAC-4E3A202B3175}" dt="2021-01-11T16:09:55.797" v="64" actId="26606"/>
      <pc:docMkLst>
        <pc:docMk/>
      </pc:docMkLst>
      <pc:sldChg chg="ord">
        <pc:chgData name="Hanne Holmelund von Sehested" userId="b92cad2f-4ea1-43fa-a59c-1f9b0eb09d8b" providerId="ADAL" clId="{51A011A7-D774-4177-AEAC-4E3A202B3175}" dt="2021-01-11T15:28:32.901" v="56"/>
        <pc:sldMkLst>
          <pc:docMk/>
          <pc:sldMk cId="861324998" sldId="259"/>
        </pc:sldMkLst>
      </pc:sldChg>
      <pc:sldChg chg="addSp delSp modSp mod">
        <pc:chgData name="Hanne Holmelund von Sehested" userId="b92cad2f-4ea1-43fa-a59c-1f9b0eb09d8b" providerId="ADAL" clId="{51A011A7-D774-4177-AEAC-4E3A202B3175}" dt="2021-01-11T16:09:55.797" v="64" actId="26606"/>
        <pc:sldMkLst>
          <pc:docMk/>
          <pc:sldMk cId="2228554905" sldId="266"/>
        </pc:sldMkLst>
      </pc:sldChg>
      <pc:sldChg chg="addSp new">
        <pc:chgData name="Hanne Holmelund von Sehested" userId="b92cad2f-4ea1-43fa-a59c-1f9b0eb09d8b" providerId="ADAL" clId="{51A011A7-D774-4177-AEAC-4E3A202B3175}" dt="2021-01-11T15:06:18.704" v="1"/>
        <pc:sldMkLst>
          <pc:docMk/>
          <pc:sldMk cId="2342974149" sldId="273"/>
        </pc:sldMkLst>
      </pc:sldChg>
      <pc:sldChg chg="addSp modSp new mod">
        <pc:chgData name="Hanne Holmelund von Sehested" userId="b92cad2f-4ea1-43fa-a59c-1f9b0eb09d8b" providerId="ADAL" clId="{51A011A7-D774-4177-AEAC-4E3A202B3175}" dt="2021-01-11T15:11:44.119" v="52" actId="14100"/>
        <pc:sldMkLst>
          <pc:docMk/>
          <pc:sldMk cId="433009848" sldId="274"/>
        </pc:sldMkLst>
      </pc:sldChg>
      <pc:sldChg chg="addSp modSp new mod">
        <pc:chgData name="Hanne Holmelund von Sehested" userId="b92cad2f-4ea1-43fa-a59c-1f9b0eb09d8b" providerId="ADAL" clId="{51A011A7-D774-4177-AEAC-4E3A202B3175}" dt="2021-01-11T15:09:53.417" v="30" actId="1076"/>
        <pc:sldMkLst>
          <pc:docMk/>
          <pc:sldMk cId="3347064817" sldId="275"/>
        </pc:sldMkLst>
      </pc:sldChg>
      <pc:sldChg chg="new del">
        <pc:chgData name="Hanne Holmelund von Sehested" userId="b92cad2f-4ea1-43fa-a59c-1f9b0eb09d8b" providerId="ADAL" clId="{51A011A7-D774-4177-AEAC-4E3A202B3175}" dt="2021-01-11T15:27:16.311" v="54" actId="680"/>
        <pc:sldMkLst>
          <pc:docMk/>
          <pc:sldMk cId="3390393709" sldId="276"/>
        </pc:sldMkLst>
      </pc:sldChg>
    </pc:docChg>
  </pc:docChgLst>
  <pc:docChgLst>
    <pc:chgData name="Hanne Holmelund von Sehested" userId="b92cad2f-4ea1-43fa-a59c-1f9b0eb09d8b" providerId="ADAL" clId="{6CFE9E67-2CBC-44B4-A5CD-851DAAF0ACDC}"/>
    <pc:docChg chg="undo custSel addSld delSld modSld sldOrd">
      <pc:chgData name="Hanne Holmelund von Sehested" userId="b92cad2f-4ea1-43fa-a59c-1f9b0eb09d8b" providerId="ADAL" clId="{6CFE9E67-2CBC-44B4-A5CD-851DAAF0ACDC}" dt="2023-03-28T15:00:52.142" v="1120" actId="20577"/>
      <pc:docMkLst>
        <pc:docMk/>
      </pc:docMkLst>
      <pc:sldChg chg="add del ord">
        <pc:chgData name="Hanne Holmelund von Sehested" userId="b92cad2f-4ea1-43fa-a59c-1f9b0eb09d8b" providerId="ADAL" clId="{6CFE9E67-2CBC-44B4-A5CD-851DAAF0ACDC}" dt="2023-03-28T14:28:43.719" v="522"/>
        <pc:sldMkLst>
          <pc:docMk/>
          <pc:sldMk cId="861324998" sldId="259"/>
        </pc:sldMkLst>
      </pc:sldChg>
      <pc:sldChg chg="addSp delSp modSp mod ord">
        <pc:chgData name="Hanne Holmelund von Sehested" userId="b92cad2f-4ea1-43fa-a59c-1f9b0eb09d8b" providerId="ADAL" clId="{6CFE9E67-2CBC-44B4-A5CD-851DAAF0ACDC}" dt="2023-03-28T14:28:24.816" v="520" actId="20577"/>
        <pc:sldMkLst>
          <pc:docMk/>
          <pc:sldMk cId="390016327" sldId="260"/>
        </pc:sldMkLst>
      </pc:sldChg>
      <pc:sldChg chg="del">
        <pc:chgData name="Hanne Holmelund von Sehested" userId="b92cad2f-4ea1-43fa-a59c-1f9b0eb09d8b" providerId="ADAL" clId="{6CFE9E67-2CBC-44B4-A5CD-851DAAF0ACDC}" dt="2023-03-28T14:17:39.490" v="332" actId="2696"/>
        <pc:sldMkLst>
          <pc:docMk/>
          <pc:sldMk cId="575015594" sldId="261"/>
        </pc:sldMkLst>
      </pc:sldChg>
      <pc:sldChg chg="add">
        <pc:chgData name="Hanne Holmelund von Sehested" userId="b92cad2f-4ea1-43fa-a59c-1f9b0eb09d8b" providerId="ADAL" clId="{6CFE9E67-2CBC-44B4-A5CD-851DAAF0ACDC}" dt="2023-03-28T14:17:45.764" v="333"/>
        <pc:sldMkLst>
          <pc:docMk/>
          <pc:sldMk cId="4105026201" sldId="261"/>
        </pc:sldMkLst>
      </pc:sldChg>
      <pc:sldChg chg="del">
        <pc:chgData name="Hanne Holmelund von Sehested" userId="b92cad2f-4ea1-43fa-a59c-1f9b0eb09d8b" providerId="ADAL" clId="{6CFE9E67-2CBC-44B4-A5CD-851DAAF0ACDC}" dt="2023-03-28T14:17:39.490" v="332" actId="2696"/>
        <pc:sldMkLst>
          <pc:docMk/>
          <pc:sldMk cId="1748957033" sldId="263"/>
        </pc:sldMkLst>
      </pc:sldChg>
      <pc:sldChg chg="add">
        <pc:chgData name="Hanne Holmelund von Sehested" userId="b92cad2f-4ea1-43fa-a59c-1f9b0eb09d8b" providerId="ADAL" clId="{6CFE9E67-2CBC-44B4-A5CD-851DAAF0ACDC}" dt="2023-03-28T14:17:45.764" v="333"/>
        <pc:sldMkLst>
          <pc:docMk/>
          <pc:sldMk cId="3795992641" sldId="263"/>
        </pc:sldMkLst>
      </pc:sldChg>
      <pc:sldChg chg="add">
        <pc:chgData name="Hanne Holmelund von Sehested" userId="b92cad2f-4ea1-43fa-a59c-1f9b0eb09d8b" providerId="ADAL" clId="{6CFE9E67-2CBC-44B4-A5CD-851DAAF0ACDC}" dt="2023-03-28T14:17:45.764" v="333"/>
        <pc:sldMkLst>
          <pc:docMk/>
          <pc:sldMk cId="2682127439" sldId="264"/>
        </pc:sldMkLst>
      </pc:sldChg>
      <pc:sldChg chg="del">
        <pc:chgData name="Hanne Holmelund von Sehested" userId="b92cad2f-4ea1-43fa-a59c-1f9b0eb09d8b" providerId="ADAL" clId="{6CFE9E67-2CBC-44B4-A5CD-851DAAF0ACDC}" dt="2023-03-28T14:17:39.490" v="332" actId="2696"/>
        <pc:sldMkLst>
          <pc:docMk/>
          <pc:sldMk cId="2956770859" sldId="264"/>
        </pc:sldMkLst>
      </pc:sldChg>
      <pc:sldChg chg="add">
        <pc:chgData name="Hanne Holmelund von Sehested" userId="b92cad2f-4ea1-43fa-a59c-1f9b0eb09d8b" providerId="ADAL" clId="{6CFE9E67-2CBC-44B4-A5CD-851DAAF0ACDC}" dt="2023-03-28T14:17:45.764" v="333"/>
        <pc:sldMkLst>
          <pc:docMk/>
          <pc:sldMk cId="97645183" sldId="265"/>
        </pc:sldMkLst>
      </pc:sldChg>
      <pc:sldChg chg="del">
        <pc:chgData name="Hanne Holmelund von Sehested" userId="b92cad2f-4ea1-43fa-a59c-1f9b0eb09d8b" providerId="ADAL" clId="{6CFE9E67-2CBC-44B4-A5CD-851DAAF0ACDC}" dt="2023-03-28T14:17:39.490" v="332" actId="2696"/>
        <pc:sldMkLst>
          <pc:docMk/>
          <pc:sldMk cId="3550489644" sldId="265"/>
        </pc:sldMkLst>
      </pc:sldChg>
      <pc:sldChg chg="ord">
        <pc:chgData name="Hanne Holmelund von Sehested" userId="b92cad2f-4ea1-43fa-a59c-1f9b0eb09d8b" providerId="ADAL" clId="{6CFE9E67-2CBC-44B4-A5CD-851DAAF0ACDC}" dt="2023-03-28T14:18:01.286" v="335"/>
        <pc:sldMkLst>
          <pc:docMk/>
          <pc:sldMk cId="2228554905" sldId="266"/>
        </pc:sldMkLst>
      </pc:sldChg>
      <pc:sldChg chg="del">
        <pc:chgData name="Hanne Holmelund von Sehested" userId="b92cad2f-4ea1-43fa-a59c-1f9b0eb09d8b" providerId="ADAL" clId="{6CFE9E67-2CBC-44B4-A5CD-851DAAF0ACDC}" dt="2023-03-28T14:17:39.490" v="332" actId="2696"/>
        <pc:sldMkLst>
          <pc:docMk/>
          <pc:sldMk cId="75952999" sldId="267"/>
        </pc:sldMkLst>
      </pc:sldChg>
      <pc:sldChg chg="add">
        <pc:chgData name="Hanne Holmelund von Sehested" userId="b92cad2f-4ea1-43fa-a59c-1f9b0eb09d8b" providerId="ADAL" clId="{6CFE9E67-2CBC-44B4-A5CD-851DAAF0ACDC}" dt="2023-03-28T14:17:45.764" v="333"/>
        <pc:sldMkLst>
          <pc:docMk/>
          <pc:sldMk cId="3989957913" sldId="267"/>
        </pc:sldMkLst>
      </pc:sldChg>
      <pc:sldChg chg="del">
        <pc:chgData name="Hanne Holmelund von Sehested" userId="b92cad2f-4ea1-43fa-a59c-1f9b0eb09d8b" providerId="ADAL" clId="{6CFE9E67-2CBC-44B4-A5CD-851DAAF0ACDC}" dt="2023-03-28T14:17:39.490" v="332" actId="2696"/>
        <pc:sldMkLst>
          <pc:docMk/>
          <pc:sldMk cId="514658687" sldId="268"/>
        </pc:sldMkLst>
      </pc:sldChg>
      <pc:sldChg chg="add">
        <pc:chgData name="Hanne Holmelund von Sehested" userId="b92cad2f-4ea1-43fa-a59c-1f9b0eb09d8b" providerId="ADAL" clId="{6CFE9E67-2CBC-44B4-A5CD-851DAAF0ACDC}" dt="2023-03-28T14:17:45.764" v="333"/>
        <pc:sldMkLst>
          <pc:docMk/>
          <pc:sldMk cId="1136128946" sldId="268"/>
        </pc:sldMkLst>
      </pc:sldChg>
      <pc:sldChg chg="ord">
        <pc:chgData name="Hanne Holmelund von Sehested" userId="b92cad2f-4ea1-43fa-a59c-1f9b0eb09d8b" providerId="ADAL" clId="{6CFE9E67-2CBC-44B4-A5CD-851DAAF0ACDC}" dt="2023-03-28T14:26:47.975" v="503"/>
        <pc:sldMkLst>
          <pc:docMk/>
          <pc:sldMk cId="1565537201" sldId="271"/>
        </pc:sldMkLst>
      </pc:sldChg>
      <pc:sldChg chg="ord">
        <pc:chgData name="Hanne Holmelund von Sehested" userId="b92cad2f-4ea1-43fa-a59c-1f9b0eb09d8b" providerId="ADAL" clId="{6CFE9E67-2CBC-44B4-A5CD-851DAAF0ACDC}" dt="2023-03-28T14:35:12.072" v="644"/>
        <pc:sldMkLst>
          <pc:docMk/>
          <pc:sldMk cId="414961346" sldId="272"/>
        </pc:sldMkLst>
      </pc:sldChg>
      <pc:sldChg chg="add del ord">
        <pc:chgData name="Hanne Holmelund von Sehested" userId="b92cad2f-4ea1-43fa-a59c-1f9b0eb09d8b" providerId="ADAL" clId="{6CFE9E67-2CBC-44B4-A5CD-851DAAF0ACDC}" dt="2023-03-28T14:31:23.207" v="531"/>
        <pc:sldMkLst>
          <pc:docMk/>
          <pc:sldMk cId="3889196563" sldId="278"/>
        </pc:sldMkLst>
      </pc:sldChg>
      <pc:sldChg chg="ord">
        <pc:chgData name="Hanne Holmelund von Sehested" userId="b92cad2f-4ea1-43fa-a59c-1f9b0eb09d8b" providerId="ADAL" clId="{6CFE9E67-2CBC-44B4-A5CD-851DAAF0ACDC}" dt="2023-03-28T14:31:47.028" v="533"/>
        <pc:sldMkLst>
          <pc:docMk/>
          <pc:sldMk cId="3025998148" sldId="280"/>
        </pc:sldMkLst>
      </pc:sldChg>
      <pc:sldChg chg="addSp modSp new mod">
        <pc:chgData name="Hanne Holmelund von Sehested" userId="b92cad2f-4ea1-43fa-a59c-1f9b0eb09d8b" providerId="ADAL" clId="{6CFE9E67-2CBC-44B4-A5CD-851DAAF0ACDC}" dt="2023-03-28T06:44:16.519" v="16" actId="1367"/>
        <pc:sldMkLst>
          <pc:docMk/>
          <pc:sldMk cId="2559527163" sldId="281"/>
        </pc:sldMkLst>
      </pc:sldChg>
      <pc:sldChg chg="addSp modSp new mod ord">
        <pc:chgData name="Hanne Holmelund von Sehested" userId="b92cad2f-4ea1-43fa-a59c-1f9b0eb09d8b" providerId="ADAL" clId="{6CFE9E67-2CBC-44B4-A5CD-851DAAF0ACDC}" dt="2023-03-28T13:58:04.665" v="233"/>
        <pc:sldMkLst>
          <pc:docMk/>
          <pc:sldMk cId="2491308330" sldId="282"/>
        </pc:sldMkLst>
      </pc:sldChg>
      <pc:sldChg chg="addSp delSp modSp new mod setBg">
        <pc:chgData name="Hanne Holmelund von Sehested" userId="b92cad2f-4ea1-43fa-a59c-1f9b0eb09d8b" providerId="ADAL" clId="{6CFE9E67-2CBC-44B4-A5CD-851DAAF0ACDC}" dt="2023-03-28T14:35:45.714" v="646" actId="20577"/>
        <pc:sldMkLst>
          <pc:docMk/>
          <pc:sldMk cId="2028698798" sldId="283"/>
        </pc:sldMkLst>
      </pc:sldChg>
      <pc:sldChg chg="addSp delSp modSp new mod setBg">
        <pc:chgData name="Hanne Holmelund von Sehested" userId="b92cad2f-4ea1-43fa-a59c-1f9b0eb09d8b" providerId="ADAL" clId="{6CFE9E67-2CBC-44B4-A5CD-851DAAF0ACDC}" dt="2023-03-28T14:52:03.056" v="1076" actId="1036"/>
        <pc:sldMkLst>
          <pc:docMk/>
          <pc:sldMk cId="94411242" sldId="284"/>
        </pc:sldMkLst>
      </pc:sldChg>
      <pc:sldChg chg="addSp modSp new mod">
        <pc:chgData name="Hanne Holmelund von Sehested" userId="b92cad2f-4ea1-43fa-a59c-1f9b0eb09d8b" providerId="ADAL" clId="{6CFE9E67-2CBC-44B4-A5CD-851DAAF0ACDC}" dt="2023-03-28T14:23:10.417" v="444" actId="404"/>
        <pc:sldMkLst>
          <pc:docMk/>
          <pc:sldMk cId="2434268818" sldId="285"/>
        </pc:sldMkLst>
      </pc:sldChg>
      <pc:sldChg chg="add ord">
        <pc:chgData name="Hanne Holmelund von Sehested" userId="b92cad2f-4ea1-43fa-a59c-1f9b0eb09d8b" providerId="ADAL" clId="{6CFE9E67-2CBC-44B4-A5CD-851DAAF0ACDC}" dt="2023-03-28T14:29:52.608" v="527"/>
        <pc:sldMkLst>
          <pc:docMk/>
          <pc:sldMk cId="1087706772" sldId="286"/>
        </pc:sldMkLst>
      </pc:sldChg>
      <pc:sldChg chg="modSp new mod">
        <pc:chgData name="Hanne Holmelund von Sehested" userId="b92cad2f-4ea1-43fa-a59c-1f9b0eb09d8b" providerId="ADAL" clId="{6CFE9E67-2CBC-44B4-A5CD-851DAAF0ACDC}" dt="2023-03-28T14:34:19.057" v="640" actId="5793"/>
        <pc:sldMkLst>
          <pc:docMk/>
          <pc:sldMk cId="515119867" sldId="287"/>
        </pc:sldMkLst>
      </pc:sldChg>
      <pc:sldChg chg="addSp modSp new mod">
        <pc:chgData name="Hanne Holmelund von Sehested" userId="b92cad2f-4ea1-43fa-a59c-1f9b0eb09d8b" providerId="ADAL" clId="{6CFE9E67-2CBC-44B4-A5CD-851DAAF0ACDC}" dt="2023-03-28T15:00:52.142" v="1120" actId="20577"/>
        <pc:sldMkLst>
          <pc:docMk/>
          <pc:sldMk cId="38337849" sldId="288"/>
        </pc:sldMkLst>
      </pc:sldChg>
      <pc:sldChg chg="addSp modSp new mod">
        <pc:chgData name="Hanne Holmelund von Sehested" userId="b92cad2f-4ea1-43fa-a59c-1f9b0eb09d8b" providerId="ADAL" clId="{6CFE9E67-2CBC-44B4-A5CD-851DAAF0ACDC}" dt="2023-03-28T14:58:23.239" v="1086" actId="1076"/>
        <pc:sldMkLst>
          <pc:docMk/>
          <pc:sldMk cId="481876708" sldId="289"/>
        </pc:sldMkLst>
      </pc:sldChg>
      <pc:sldChg chg="addSp modSp new mod">
        <pc:chgData name="Hanne Holmelund von Sehested" userId="b92cad2f-4ea1-43fa-a59c-1f9b0eb09d8b" providerId="ADAL" clId="{6CFE9E67-2CBC-44B4-A5CD-851DAAF0ACDC}" dt="2023-03-28T14:59:36.915" v="1094" actId="14100"/>
        <pc:sldMkLst>
          <pc:docMk/>
          <pc:sldMk cId="3318979821" sldId="290"/>
        </pc:sldMkLst>
      </pc:sldChg>
    </pc:docChg>
  </pc:docChgLst>
  <pc:docChgLst>
    <pc:chgData name="Hanne Holmelund von Sehested" userId="b92cad2f-4ea1-43fa-a59c-1f9b0eb09d8b" providerId="ADAL" clId="{5D41D9B3-D820-4A92-B9BE-FFA70BCFEA6F}"/>
    <pc:docChg chg="undo redo custSel addSld modSld">
      <pc:chgData name="Hanne Holmelund von Sehested" userId="b92cad2f-4ea1-43fa-a59c-1f9b0eb09d8b" providerId="ADAL" clId="{5D41D9B3-D820-4A92-B9BE-FFA70BCFEA6F}" dt="2022-04-05T19:59:31.526" v="70" actId="14100"/>
      <pc:docMkLst>
        <pc:docMk/>
      </pc:docMkLst>
      <pc:sldChg chg="addSp new">
        <pc:chgData name="Hanne Holmelund von Sehested" userId="b92cad2f-4ea1-43fa-a59c-1f9b0eb09d8b" providerId="ADAL" clId="{5D41D9B3-D820-4A92-B9BE-FFA70BCFEA6F}" dt="2022-04-04T11:13:09.566" v="1"/>
        <pc:sldMkLst>
          <pc:docMk/>
          <pc:sldMk cId="2159025544" sldId="276"/>
        </pc:sldMkLst>
      </pc:sldChg>
      <pc:sldChg chg="addSp new">
        <pc:chgData name="Hanne Holmelund von Sehested" userId="b92cad2f-4ea1-43fa-a59c-1f9b0eb09d8b" providerId="ADAL" clId="{5D41D9B3-D820-4A92-B9BE-FFA70BCFEA6F}" dt="2022-04-04T11:14:16.938" v="3"/>
        <pc:sldMkLst>
          <pc:docMk/>
          <pc:sldMk cId="1984719509" sldId="277"/>
        </pc:sldMkLst>
      </pc:sldChg>
      <pc:sldChg chg="addSp modSp new mod">
        <pc:chgData name="Hanne Holmelund von Sehested" userId="b92cad2f-4ea1-43fa-a59c-1f9b0eb09d8b" providerId="ADAL" clId="{5D41D9B3-D820-4A92-B9BE-FFA70BCFEA6F}" dt="2022-04-04T11:16:05.578" v="51" actId="20577"/>
        <pc:sldMkLst>
          <pc:docMk/>
          <pc:sldMk cId="3889196563" sldId="278"/>
        </pc:sldMkLst>
      </pc:sldChg>
      <pc:sldChg chg="addSp modSp new mod">
        <pc:chgData name="Hanne Holmelund von Sehested" userId="b92cad2f-4ea1-43fa-a59c-1f9b0eb09d8b" providerId="ADAL" clId="{5D41D9B3-D820-4A92-B9BE-FFA70BCFEA6F}" dt="2022-04-04T11:17:55.612" v="63" actId="20577"/>
        <pc:sldMkLst>
          <pc:docMk/>
          <pc:sldMk cId="485181828" sldId="279"/>
        </pc:sldMkLst>
      </pc:sldChg>
      <pc:sldChg chg="addSp modSp new mod">
        <pc:chgData name="Hanne Holmelund von Sehested" userId="b92cad2f-4ea1-43fa-a59c-1f9b0eb09d8b" providerId="ADAL" clId="{5D41D9B3-D820-4A92-B9BE-FFA70BCFEA6F}" dt="2022-04-05T19:59:31.526" v="70" actId="14100"/>
        <pc:sldMkLst>
          <pc:docMk/>
          <pc:sldMk cId="3025998148" sldId="28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89C7F8-E15A-484E-8F08-885238199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623E66E-10E6-4B4B-8185-8DC0C06EF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1D08566-0685-4BB3-8DE8-1DB4C5030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C8B2-68B9-49CC-B172-BBC7F27103D8}" type="datetimeFigureOut">
              <a:rPr lang="da-DK" smtClean="0"/>
              <a:t>13-01-2026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05A84CB-892B-40CC-BDA1-C4DC16D31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E4C66FC-686E-46BD-9730-54AB8AEE8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B4CE0-B86C-47A4-AE89-AFA42E510AC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224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23E0A-2E6F-4E10-B235-6B5743ED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0442965-B49C-4C5A-AB83-E757046253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28C002B-260E-46F2-85FE-FBB4D8501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C8B2-68B9-49CC-B172-BBC7F27103D8}" type="datetimeFigureOut">
              <a:rPr lang="da-DK" smtClean="0"/>
              <a:t>13-01-2026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B61508A-BAF0-4F8A-B5D4-E84ADDF30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7083EF1-6E2E-4FFB-9578-5BAED0D21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B4CE0-B86C-47A4-AE89-AFA42E510AC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809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B7435F14-5550-45F7-94D5-A082280300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D26391E-F577-43B9-A323-0C13942D4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4427BBA-5867-4228-AD1B-4273C9183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C8B2-68B9-49CC-B172-BBC7F27103D8}" type="datetimeFigureOut">
              <a:rPr lang="da-DK" smtClean="0"/>
              <a:t>13-01-2026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86A7536-D1F8-4740-959C-C67EB13C4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5AA12BC-61B3-4C35-B79F-A9AE6C80D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B4CE0-B86C-47A4-AE89-AFA42E510AC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407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6D089C-BF0D-4DE5-A7C1-C60D737F6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AEF62B5-B261-41EC-AD1F-10E7522F6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95FDF67-930C-4464-BC22-C56D3321C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C8B2-68B9-49CC-B172-BBC7F27103D8}" type="datetimeFigureOut">
              <a:rPr lang="da-DK" smtClean="0"/>
              <a:t>13-01-2026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BFED5DE-A400-44F4-A4EF-A9B52DFAC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604D63-DC1C-42A2-BFDE-42664B88F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B4CE0-B86C-47A4-AE89-AFA42E510AC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8459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D79A34-10AF-41A5-BA29-F6559343A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363C7C4-C187-42E9-9A0B-13349170F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4C65B0C-FF51-41D7-AA16-CF1767AD9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C8B2-68B9-49CC-B172-BBC7F27103D8}" type="datetimeFigureOut">
              <a:rPr lang="da-DK" smtClean="0"/>
              <a:t>13-01-2026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CE379DB-092C-4857-A41A-88AF95135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C10EEED-0AE2-4C17-8C19-60F37E767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B4CE0-B86C-47A4-AE89-AFA42E510AC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7668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4DE9E3-30CC-4DAC-B67F-604EF9251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B24CD63-B1CC-4491-A7F6-7E181488AF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B19ABD2-5E7B-46F1-8881-21A2C1D2D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787D631-E0D3-46BB-95D3-2988C3DA0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C8B2-68B9-49CC-B172-BBC7F27103D8}" type="datetimeFigureOut">
              <a:rPr lang="da-DK" smtClean="0"/>
              <a:t>13-01-2026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40E996E-270F-400D-BAC8-9A9B88CF0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F57A870-DC26-4DE5-A1F4-2D3207CB9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B4CE0-B86C-47A4-AE89-AFA42E510AC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4364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CF765-0E7F-44F3-B07B-6D96408C7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CC352A0-D924-44F6-87B3-7834759AB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C81846A-E6B4-4006-BD26-7AAC1DA427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49B043B-7140-44A1-8A51-82B99DE88D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F9605DC-6870-4889-81AA-A035E34E0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0572DD2D-5C66-4235-92C7-7188984EC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C8B2-68B9-49CC-B172-BBC7F27103D8}" type="datetimeFigureOut">
              <a:rPr lang="da-DK" smtClean="0"/>
              <a:t>13-01-2026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5B93B45-58F4-4C50-AB0F-3090BC0E7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BCB2B6FD-8F3F-4596-8BD8-D16A2018F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B4CE0-B86C-47A4-AE89-AFA42E510AC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5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372163-FCEC-4B4D-B7A9-F0604E03A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6916A97-3339-4BEF-9984-780BD5061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C8B2-68B9-49CC-B172-BBC7F27103D8}" type="datetimeFigureOut">
              <a:rPr lang="da-DK" smtClean="0"/>
              <a:t>13-01-2026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4F05A29-991D-4075-8E0B-5FBE006B2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4D9D2AA-FEF3-4069-A537-58A98F3A5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B4CE0-B86C-47A4-AE89-AFA42E510AC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3491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C3105A1-3A57-4F27-8B73-BE71AC5F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C8B2-68B9-49CC-B172-BBC7F27103D8}" type="datetimeFigureOut">
              <a:rPr lang="da-DK" smtClean="0"/>
              <a:t>13-01-2026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11E479B-9B44-4DB3-A2B4-1BD826FB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55A9ABE-7DDE-465A-BA7C-8E3EFBCB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B4CE0-B86C-47A4-AE89-AFA42E510AC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233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518048-8909-4144-BDB1-8C2ECB9DE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A558FE2-A8F3-4A8A-90D2-70C9F415D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D7D2119-8613-4DA1-BD2F-86217FE10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69A048B-A5A9-4FA1-8A05-5391E2497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C8B2-68B9-49CC-B172-BBC7F27103D8}" type="datetimeFigureOut">
              <a:rPr lang="da-DK" smtClean="0"/>
              <a:t>13-01-2026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32748C1-F9D2-457E-8309-0A15B07F1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CC8C42B-D726-4CB0-861C-54BC939EC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B4CE0-B86C-47A4-AE89-AFA42E510AC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7097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C93F23-796E-4415-AA03-68B881E96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8DA26F95-EB60-4731-A0D0-6D99A25ED9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F462E5D-D60B-4085-9B28-A8D413402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51E8A41-02E8-4679-ADEF-036A4FDCB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C8B2-68B9-49CC-B172-BBC7F27103D8}" type="datetimeFigureOut">
              <a:rPr lang="da-DK" smtClean="0"/>
              <a:t>13-01-2026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496742C-9B4E-4C75-A9BB-460CFB4B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88FFB6C-2884-4DD4-A4BD-BD055560A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B4CE0-B86C-47A4-AE89-AFA42E510AC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7007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998F591-41DA-4983-A696-A90486979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29F324E-8A0A-44A6-86F5-98E6F0BD6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08BBDE7-5F9F-4946-89E9-9FAF55DF0C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DC8B2-68B9-49CC-B172-BBC7F27103D8}" type="datetimeFigureOut">
              <a:rPr lang="da-DK" smtClean="0"/>
              <a:t>13-01-2026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C1B5359-AEBD-40FA-9AAF-89D056B05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8502F26-5D5A-49E9-9FB3-04F7816A5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B4CE0-B86C-47A4-AE89-AFA42E510AC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986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56B0C0-ABA6-4EFC-91FD-61455D52CD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Fra </a:t>
            </a:r>
            <a:r>
              <a:rPr lang="da-DK" dirty="0">
                <a:latin typeface="Gigi" panose="04040504061007020D02" pitchFamily="82" charset="0"/>
              </a:rPr>
              <a:t>tegning</a:t>
            </a:r>
            <a:r>
              <a:rPr lang="da-DK" dirty="0"/>
              <a:t> til </a:t>
            </a:r>
            <a:r>
              <a:rPr lang="da-DK" dirty="0">
                <a:latin typeface="Castellar" panose="020A0402060406010301" pitchFamily="18" charset="0"/>
              </a:rPr>
              <a:t>tryk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273910A-29A7-4F0E-ACE4-E78DC25627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Linoleumstryk</a:t>
            </a:r>
          </a:p>
        </p:txBody>
      </p:sp>
    </p:spTree>
    <p:extLst>
      <p:ext uri="{BB962C8B-B14F-4D97-AF65-F5344CB8AC3E}">
        <p14:creationId xmlns:p14="http://schemas.microsoft.com/office/powerpoint/2010/main" val="513794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9B73A21-2677-209A-036E-DA18160E8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28" r="5174"/>
          <a:stretch/>
        </p:blipFill>
        <p:spPr>
          <a:xfrm>
            <a:off x="193040" y="2412582"/>
            <a:ext cx="3537441" cy="27220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1BD44C4-1B62-071A-FE10-E064E57676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3" r="-2" b="2365"/>
          <a:stretch/>
        </p:blipFill>
        <p:spPr bwMode="auto">
          <a:xfrm>
            <a:off x="3923521" y="3162912"/>
            <a:ext cx="5357744" cy="35598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A66F14EF-A49E-658E-53D9-6B893A284D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46" r="-2" b="2962"/>
          <a:stretch/>
        </p:blipFill>
        <p:spPr>
          <a:xfrm>
            <a:off x="8109450" y="463945"/>
            <a:ext cx="4082550" cy="272202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C469FB-8C0D-F319-9FAC-66DB963A3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788" y="238757"/>
            <a:ext cx="5499746" cy="18403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Schwarzlinienschnitt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/ Snit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omkring</a:t>
            </a: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sorte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linjer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6DB4B48-C03C-1103-BF42-9404A3D0CF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54" t="-6749" r="20825" b="6749"/>
          <a:stretch/>
        </p:blipFill>
        <p:spPr>
          <a:xfrm>
            <a:off x="5745682" y="20320"/>
            <a:ext cx="2154374" cy="29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ouisiana on Paper: Dea Trier Mørch - Ind i verden - kunsten.nu - Online  magasin og kalender for billedkunst">
            <a:extLst>
              <a:ext uri="{FF2B5EF4-FFF2-40B4-BE49-F238E27FC236}">
                <a16:creationId xmlns:a16="http://schemas.microsoft.com/office/drawing/2014/main" id="{7914703C-39A7-4192-BF05-6922D171E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0"/>
            <a:ext cx="4576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9ED249F6-1A32-4F3C-9E11-DF60E39D918F}"/>
              </a:ext>
            </a:extLst>
          </p:cNvPr>
          <p:cNvSpPr txBox="1"/>
          <p:nvPr/>
        </p:nvSpPr>
        <p:spPr>
          <a:xfrm>
            <a:off x="9706707" y="5697416"/>
            <a:ext cx="2278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Dea Trier Mørch: Vinterbarn, 1976</a:t>
            </a:r>
          </a:p>
        </p:txBody>
      </p:sp>
    </p:spTree>
    <p:extLst>
      <p:ext uri="{BB962C8B-B14F-4D97-AF65-F5344CB8AC3E}">
        <p14:creationId xmlns:p14="http://schemas.microsoft.com/office/powerpoint/2010/main" val="3889196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B887664-8FFA-1FD6-F933-AF28B3B9DB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" t="12592" r="1917" b="10370"/>
          <a:stretch/>
        </p:blipFill>
        <p:spPr>
          <a:xfrm>
            <a:off x="-1" y="679719"/>
            <a:ext cx="12192001" cy="54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76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FEF3B8CF-E12E-5649-0C9F-CA6AA378DD82}"/>
              </a:ext>
            </a:extLst>
          </p:cNvPr>
          <p:cNvSpPr txBox="1"/>
          <p:nvPr/>
        </p:nvSpPr>
        <p:spPr>
          <a:xfrm>
            <a:off x="2275840" y="2151727"/>
            <a:ext cx="7640320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8000" dirty="0">
                <a:latin typeface="Castellar" panose="020A0402060406010301" pitchFamily="18" charset="0"/>
              </a:rPr>
              <a:t>FORENKLING</a:t>
            </a:r>
          </a:p>
          <a:p>
            <a:pPr algn="ctr"/>
            <a:r>
              <a:rPr lang="da-DK" sz="8000" dirty="0">
                <a:latin typeface="Castellar" panose="020A0402060406010301" pitchFamily="18" charset="0"/>
              </a:rPr>
              <a:t>+ </a:t>
            </a:r>
            <a:r>
              <a:rPr lang="da-DK" sz="8000" dirty="0">
                <a:latin typeface="Agency FB" panose="020B05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omvendt tegning</a:t>
            </a:r>
          </a:p>
          <a:p>
            <a:pPr algn="ctr"/>
            <a:r>
              <a:rPr lang="da-DK" sz="5400" dirty="0">
                <a:latin typeface="Biome Light" panose="020B0303030204020804" pitchFamily="34" charset="0"/>
                <a:ea typeface="Cascadia Mono" panose="020B0609020000020004" pitchFamily="49" charset="0"/>
                <a:cs typeface="Biome Light" panose="020B0303030204020804" pitchFamily="34" charset="0"/>
              </a:rPr>
              <a:t>+ sort/hvid-kontrast</a:t>
            </a:r>
          </a:p>
        </p:txBody>
      </p:sp>
    </p:spTree>
    <p:extLst>
      <p:ext uri="{BB962C8B-B14F-4D97-AF65-F5344CB8AC3E}">
        <p14:creationId xmlns:p14="http://schemas.microsoft.com/office/powerpoint/2010/main" val="1087706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vi Gade Saks, 15 cm">
            <a:extLst>
              <a:ext uri="{FF2B5EF4-FFF2-40B4-BE49-F238E27FC236}">
                <a16:creationId xmlns:a16="http://schemas.microsoft.com/office/drawing/2014/main" id="{C9F4534D-691B-440C-A37B-CE78A1A5E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08629" y="880284"/>
            <a:ext cx="8004516" cy="504408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236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CEF64FB-BD29-451D-B48D-81425E36F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386" y="0"/>
            <a:ext cx="5813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7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FF79169-E28F-4D47-8BE1-F77E7DF6D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64" y="0"/>
            <a:ext cx="4898571" cy="685800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0549FED6-3508-4E7C-BF3B-BB6A4F571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266" y="0"/>
            <a:ext cx="4901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6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B7D679C-6655-489F-B26F-1AA4D56B5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891" y="201196"/>
            <a:ext cx="5064369" cy="645560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4CB52BF4-3A9D-473F-9068-661EDAD2E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12" y="201196"/>
            <a:ext cx="4366475" cy="645560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3009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noleumstryk - &quot;BALANCE&quot; | Atelier Mia Willaume">
            <a:extLst>
              <a:ext uri="{FF2B5EF4-FFF2-40B4-BE49-F238E27FC236}">
                <a16:creationId xmlns:a16="http://schemas.microsoft.com/office/drawing/2014/main" id="{AC732610-A7AE-4E34-AD7F-78B6129FA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63" y="0"/>
            <a:ext cx="4537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02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range mountain Kitzsteinhorn | Kunst maleri, Linoleumstryk, Kunst">
            <a:extLst>
              <a:ext uri="{FF2B5EF4-FFF2-40B4-BE49-F238E27FC236}">
                <a16:creationId xmlns:a16="http://schemas.microsoft.com/office/drawing/2014/main" id="{3ECF986B-C43C-457B-85A8-53D859174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0"/>
            <a:ext cx="8362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719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FEF3B8CF-E12E-5649-0C9F-CA6AA378DD82}"/>
              </a:ext>
            </a:extLst>
          </p:cNvPr>
          <p:cNvSpPr txBox="1"/>
          <p:nvPr/>
        </p:nvSpPr>
        <p:spPr>
          <a:xfrm>
            <a:off x="2275840" y="2151727"/>
            <a:ext cx="7640320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8000" dirty="0">
                <a:latin typeface="Castellar" panose="020A0402060406010301" pitchFamily="18" charset="0"/>
              </a:rPr>
              <a:t>FORENKLING</a:t>
            </a:r>
          </a:p>
          <a:p>
            <a:pPr algn="ctr"/>
            <a:r>
              <a:rPr lang="da-DK" sz="8000" dirty="0">
                <a:latin typeface="Castellar" panose="020A0402060406010301" pitchFamily="18" charset="0"/>
              </a:rPr>
              <a:t>+ </a:t>
            </a:r>
            <a:r>
              <a:rPr lang="da-DK" sz="8000" dirty="0">
                <a:latin typeface="Agency FB" panose="020B05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omvendt tegning</a:t>
            </a:r>
          </a:p>
          <a:p>
            <a:pPr algn="ctr"/>
            <a:r>
              <a:rPr lang="da-DK" sz="5400" dirty="0">
                <a:latin typeface="Biome Light" panose="020B0303030204020804" pitchFamily="34" charset="0"/>
                <a:ea typeface="Cascadia Mono" panose="020B0609020000020004" pitchFamily="49" charset="0"/>
                <a:cs typeface="Biome Light" panose="020B0303030204020804" pitchFamily="34" charset="0"/>
              </a:rPr>
              <a:t>+ sort/hvid-kontrast</a:t>
            </a:r>
          </a:p>
        </p:txBody>
      </p:sp>
    </p:spTree>
    <p:extLst>
      <p:ext uri="{BB962C8B-B14F-4D97-AF65-F5344CB8AC3E}">
        <p14:creationId xmlns:p14="http://schemas.microsoft.com/office/powerpoint/2010/main" val="2434268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ea Trier Mørch. ’Imperialisme’. 1967.">
            <a:extLst>
              <a:ext uri="{FF2B5EF4-FFF2-40B4-BE49-F238E27FC236}">
                <a16:creationId xmlns:a16="http://schemas.microsoft.com/office/drawing/2014/main" id="{0B9F0A3E-AEC5-4AD4-9262-75ADD23A4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8" y="0"/>
            <a:ext cx="4683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6C0E334D-305F-46ED-9025-3E30C305E60A}"/>
              </a:ext>
            </a:extLst>
          </p:cNvPr>
          <p:cNvSpPr txBox="1"/>
          <p:nvPr/>
        </p:nvSpPr>
        <p:spPr>
          <a:xfrm>
            <a:off x="9087729" y="4023360"/>
            <a:ext cx="1744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Dea Trier Mørch: ’Imperialisme’. 1967.</a:t>
            </a:r>
          </a:p>
        </p:txBody>
      </p:sp>
    </p:spTree>
    <p:extLst>
      <p:ext uri="{BB962C8B-B14F-4D97-AF65-F5344CB8AC3E}">
        <p14:creationId xmlns:p14="http://schemas.microsoft.com/office/powerpoint/2010/main" val="485181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41D8EE-154B-1B2D-BBB3-3842B6AD0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Vælg et foto fra for 1 år siden…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3599E60-F3B1-E06D-C564-7F8149E9A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15119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728C6AE-B80E-171F-C45C-EE99051B8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97" y="0"/>
            <a:ext cx="5139485" cy="685800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9C003B3F-ED02-D52A-17D8-462C8A248E8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contrast="6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0175" y="0"/>
            <a:ext cx="5138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08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F3D8B-7E12-44A6-2740-2F3697DE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Biome Light" panose="020B0303030204020804" pitchFamily="34" charset="0"/>
                <a:cs typeface="Biome Light" panose="020B0303030204020804" pitchFamily="34" charset="0"/>
              </a:rPr>
              <a:t>Arbejdsgang: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FEEBDF-996B-27C1-7177-D1F8DA3BD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98381" cy="4351338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da-DK" dirty="0"/>
              <a:t>Find et motiv og tegn det af på manifold</a:t>
            </a:r>
          </a:p>
          <a:p>
            <a:pPr marL="514350" indent="-514350">
              <a:buFont typeface="+mj-lt"/>
              <a:buAutoNum type="alphaUcPeriod"/>
            </a:pPr>
            <a:r>
              <a:rPr lang="da-DK" dirty="0"/>
              <a:t>Kalkér motivet over på linoleumspladen</a:t>
            </a:r>
          </a:p>
          <a:p>
            <a:pPr marL="514350" indent="-514350">
              <a:buFont typeface="+mj-lt"/>
              <a:buAutoNum type="alphaUcPeriod"/>
            </a:pPr>
            <a:r>
              <a:rPr lang="da-DK" dirty="0"/>
              <a:t>Skærearbejde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sz="4000" dirty="0">
                <a:latin typeface="Gigi" panose="04040504061007020D02" pitchFamily="82" charset="0"/>
              </a:rPr>
              <a:t>Efter cirka 1 ½ time…</a:t>
            </a:r>
          </a:p>
          <a:p>
            <a:pPr marL="514350" indent="-514350">
              <a:buFont typeface="+mj-lt"/>
              <a:buAutoNum type="alphaUcPeriod"/>
            </a:pPr>
            <a:r>
              <a:rPr lang="da-DK" dirty="0"/>
              <a:t>Prøvetryk (+ evt. mere skærearbejde)</a:t>
            </a:r>
          </a:p>
          <a:p>
            <a:pPr marL="514350" indent="-514350">
              <a:buFont typeface="+mj-lt"/>
              <a:buAutoNum type="alphaUcPeriod"/>
            </a:pPr>
            <a:r>
              <a:rPr lang="da-DK" dirty="0"/>
              <a:t>Tryk</a:t>
            </a:r>
          </a:p>
          <a:p>
            <a:pPr marL="514350" indent="-514350">
              <a:buFont typeface="+mj-lt"/>
              <a:buAutoNum type="alphaUcPeriod"/>
            </a:pPr>
            <a:r>
              <a:rPr lang="da-DK" dirty="0"/>
              <a:t>Signering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E443D70-95AE-800A-EC50-79D26F9D6ECC}"/>
              </a:ext>
            </a:extLst>
          </p:cNvPr>
          <p:cNvSpPr txBox="1"/>
          <p:nvPr/>
        </p:nvSpPr>
        <p:spPr>
          <a:xfrm>
            <a:off x="9102291" y="1825625"/>
            <a:ext cx="2361397" cy="42473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b="1" dirty="0">
                <a:latin typeface="Biome Light" panose="020B0303030204020804" pitchFamily="34" charset="0"/>
                <a:cs typeface="Biome Light" panose="020B0303030204020804" pitchFamily="34" charset="0"/>
              </a:rPr>
              <a:t>MOTIVET: </a:t>
            </a:r>
            <a:br>
              <a:rPr lang="da-DK" b="1" dirty="0">
                <a:latin typeface="Biome Light" panose="020B0303030204020804" pitchFamily="34" charset="0"/>
                <a:cs typeface="Biome Light" panose="020B0303030204020804" pitchFamily="34" charset="0"/>
              </a:rPr>
            </a:br>
            <a:r>
              <a:rPr lang="da-DK" b="1" dirty="0">
                <a:latin typeface="Biome Light" panose="020B0303030204020804" pitchFamily="34" charset="0"/>
                <a:cs typeface="Biome Light" panose="020B0303030204020804" pitchFamily="34" charset="0"/>
              </a:rPr>
              <a:t>3 muligheder</a:t>
            </a:r>
          </a:p>
          <a:p>
            <a:endParaRPr lang="da-DK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r>
              <a:rPr lang="da-DK" dirty="0">
                <a:latin typeface="Biome Light" panose="020B0303030204020804" pitchFamily="34" charset="0"/>
                <a:cs typeface="Biome Light" panose="020B0303030204020804" pitchFamily="34" charset="0"/>
              </a:rPr>
              <a:t>Overførsel af motiv (</a:t>
            </a:r>
            <a:r>
              <a:rPr lang="da-DK">
                <a:latin typeface="Biome Light" panose="020B0303030204020804" pitchFamily="34" charset="0"/>
                <a:cs typeface="Biome Light" panose="020B0303030204020804" pitchFamily="34" charset="0"/>
              </a:rPr>
              <a:t>ikke spejlvendt)</a:t>
            </a:r>
            <a:endParaRPr lang="da-DK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endParaRPr lang="da-DK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r>
              <a:rPr lang="da-DK" dirty="0">
                <a:latin typeface="Biome Light" panose="020B0303030204020804" pitchFamily="34" charset="0"/>
                <a:cs typeface="Biome Light" panose="020B0303030204020804" pitchFamily="34" charset="0"/>
              </a:rPr>
              <a:t>Frihåndstegning efter motiv</a:t>
            </a:r>
          </a:p>
          <a:p>
            <a:endParaRPr lang="da-DK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r>
              <a:rPr lang="da-DK" dirty="0" err="1">
                <a:latin typeface="Biome Light" panose="020B0303030204020804" pitchFamily="34" charset="0"/>
                <a:cs typeface="Biome Light" panose="020B0303030204020804" pitchFamily="34" charset="0"/>
              </a:rPr>
              <a:t>Frihånds-”tegning</a:t>
            </a:r>
            <a:r>
              <a:rPr lang="da-DK" dirty="0">
                <a:latin typeface="Biome Light" panose="020B0303030204020804" pitchFamily="34" charset="0"/>
                <a:cs typeface="Biome Light" panose="020B0303030204020804" pitchFamily="34" charset="0"/>
              </a:rPr>
              <a:t>” under skærearbejdet</a:t>
            </a:r>
          </a:p>
          <a:p>
            <a:endParaRPr lang="da-DK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endParaRPr lang="da-DK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337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CAAB406-E451-1EB0-CF1B-4DEC5CEAE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97" y="0"/>
            <a:ext cx="5139485" cy="685800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9C93BCC7-E95D-5DC5-B3F1-A111700A5712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6573836" y="0"/>
            <a:ext cx="5138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27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8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F5F809A-A125-B7CF-6649-D6FD46B4D5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2" t="5575" r="7141" b="11492"/>
          <a:stretch/>
        </p:blipFill>
        <p:spPr>
          <a:xfrm rot="16200000">
            <a:off x="2881159" y="1058541"/>
            <a:ext cx="6860606" cy="471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FC97DF8-2881-422D-A82D-F31596616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26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57BE77A-1C00-4FD4-AA5A-397DB1220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86015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92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92814160-4F9C-4AD9-BD4F-9C8FF4670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2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7E57174-1655-4296-B6FB-46F0BD12C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4995E8B-DB3C-4E23-9186-1613402BF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21E7C5-2080-4549-97AA-9A6688257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54601-8C5B-41C4-8012-BF42AE4E1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DC402C5-77D9-4E58-85B2-94FDC4305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D68ED91-A5B1-47B2-93BF-9A7136A89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E7D0AA1-7663-4AEB-906F-8C1983487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D0B5082-766B-4B9B-95AE-8345369B6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6EA71F2-5221-4164-8741-7AFF97E22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53567A6-853B-47EF-8846-22A1C0468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7957B04-C024-4B5F-B7C3-20FAE3F1D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FBFCE4-B693-49EB-9CE1-442033219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FC4225-9683-4D55-8686-FCDDB8BCB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3CC42CD-CAE0-4CF0-B118-067FD44AE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53ED46F-B155-4F61-89A2-9811AA0F3B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83B7973-20C3-4DB8-B3E0-064793F7A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F30D744-3746-48BB-92A0-20B891DE8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Billede 2">
            <a:extLst>
              <a:ext uri="{FF2B5EF4-FFF2-40B4-BE49-F238E27FC236}">
                <a16:creationId xmlns:a16="http://schemas.microsoft.com/office/drawing/2014/main" id="{C4690128-1340-47BB-830D-8C3183E18E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190" y="491900"/>
            <a:ext cx="10721907" cy="566351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993EE7D-6C2F-43A3-9C60-0C79DB9E5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88843" y="626533"/>
            <a:ext cx="304800" cy="429768"/>
            <a:chOff x="215328" y="-46937"/>
            <a:chExt cx="304800" cy="277384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4095D5-6DE8-4CF4-8418-1C6822E16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3CD50F6-3A5C-4547-BD23-ACBD8E391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912E168-78F1-4E05-A8A5-65F2BAF59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315E977-7B29-4DD8-9B9E-C63D97DF3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3998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FEC703B-F641-4FFA-95EB-E16788CC6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20" y="0"/>
            <a:ext cx="4709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5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83E6A65-6C2A-48B6-AD13-02B70969F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20" y="0"/>
            <a:ext cx="4709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2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5093ECC-8BEB-4546-A80D-0B4887662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 descr="Et billede, der indeholder træ, himmel, udendørs, overskyet&#10;&#10;Automatisk genereret beskrivelse">
            <a:extLst>
              <a:ext uri="{FF2B5EF4-FFF2-40B4-BE49-F238E27FC236}">
                <a16:creationId xmlns:a16="http://schemas.microsoft.com/office/drawing/2014/main" id="{BD6A2E06-F5A8-4A4C-B1F8-45AE858F2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9" b="11793"/>
          <a:stretch/>
        </p:blipFill>
        <p:spPr>
          <a:xfrm>
            <a:off x="684575" y="685800"/>
            <a:ext cx="108216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5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E92A354-A2CC-48C5-AE87-02FF369071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094" y="-975"/>
            <a:ext cx="9679488" cy="685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3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3534509-6F18-46EA-8577-9BA379DFA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93833" y="0"/>
            <a:ext cx="4804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2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95206B3-7D9B-6AC3-C644-F8B4ADB91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44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8C6EAD19-505C-0132-40AA-2D7D0542C6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88" r="27306" b="3881"/>
          <a:stretch/>
        </p:blipFill>
        <p:spPr>
          <a:xfrm rot="16200000">
            <a:off x="7026544" y="702983"/>
            <a:ext cx="4016351" cy="545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3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lede 1" descr="Et billede, der indeholder tegning, skitse, kunst, maleri&#10;&#10;Automatisk genereret beskrivelse">
            <a:extLst>
              <a:ext uri="{FF2B5EF4-FFF2-40B4-BE49-F238E27FC236}">
                <a16:creationId xmlns:a16="http://schemas.microsoft.com/office/drawing/2014/main" id="{3C4785F8-83F9-1EB6-21E8-2C305EE79D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99" r="18815"/>
          <a:stretch/>
        </p:blipFill>
        <p:spPr>
          <a:xfrm rot="162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4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7A4C02D-30FA-B32C-F171-3F683426E4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74" t="6402" r="18212"/>
          <a:stretch/>
        </p:blipFill>
        <p:spPr>
          <a:xfrm rot="16200000">
            <a:off x="539873" y="718507"/>
            <a:ext cx="3070457" cy="418413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lede 3">
            <a:extLst>
              <a:ext uri="{FF2B5EF4-FFF2-40B4-BE49-F238E27FC236}">
                <a16:creationId xmlns:a16="http://schemas.microsoft.com/office/drawing/2014/main" id="{22A8FD34-BDDF-AC06-3F53-A6A30156EB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90" t="2247" r="22084" b="2201"/>
          <a:stretch/>
        </p:blipFill>
        <p:spPr>
          <a:xfrm rot="16200000">
            <a:off x="4672229" y="1518962"/>
            <a:ext cx="2810577" cy="382007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lede 4">
            <a:extLst>
              <a:ext uri="{FF2B5EF4-FFF2-40B4-BE49-F238E27FC236}">
                <a16:creationId xmlns:a16="http://schemas.microsoft.com/office/drawing/2014/main" id="{0FC27CAD-3425-930E-2337-5CB171FAC6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88" r="27306" b="3881"/>
          <a:stretch/>
        </p:blipFill>
        <p:spPr>
          <a:xfrm rot="16200000">
            <a:off x="8562924" y="1933037"/>
            <a:ext cx="3078803" cy="417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64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3971921-9C2B-64E2-B0C3-6D58BED7D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01625" y="857487"/>
            <a:ext cx="6853680" cy="5138707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E73EE45C-24AC-4E4D-C5DC-51ECE49669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13" b="3795"/>
          <a:stretch/>
        </p:blipFill>
        <p:spPr>
          <a:xfrm rot="16200000">
            <a:off x="-266243" y="863057"/>
            <a:ext cx="6859562" cy="513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44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A6BD502E-5F2D-4A9E-93E1-D6C4CC081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37" y="452437"/>
            <a:ext cx="7934325" cy="5953125"/>
          </a:xfrm>
          <a:prstGeom prst="rect">
            <a:avLst/>
          </a:prstGeom>
          <a:ln w="730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3573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4227CC66-EE45-4F5C-8EC0-52FC7928C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/>
          <a:stretch/>
        </p:blipFill>
        <p:spPr>
          <a:xfrm>
            <a:off x="6039045" y="1414463"/>
            <a:ext cx="5666318" cy="40290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5F1067BB-BECC-4E7B-8A8B-0DF7DE07D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16" y="1414463"/>
            <a:ext cx="5372099" cy="40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224B894-8552-47D5-A389-715F7C049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55573" y="0"/>
            <a:ext cx="4804334" cy="685800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A2F3223B-06B1-68B7-0E3B-30FE5DD954CF}"/>
              </a:ext>
            </a:extLst>
          </p:cNvPr>
          <p:cNvSpPr txBox="1"/>
          <p:nvPr/>
        </p:nvSpPr>
        <p:spPr>
          <a:xfrm>
            <a:off x="8092966" y="2235200"/>
            <a:ext cx="40990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latin typeface="Biome Light" panose="020B0303030204020804" pitchFamily="34" charset="0"/>
                <a:cs typeface="Biome Light" panose="020B0303030204020804" pitchFamily="34" charset="0"/>
              </a:rPr>
              <a:t>HVIDT: Skæres væk</a:t>
            </a:r>
          </a:p>
          <a:p>
            <a:endParaRPr lang="da-DK" sz="2800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r>
              <a:rPr lang="da-DK" sz="2800" dirty="0">
                <a:latin typeface="Biome Light" panose="020B0303030204020804" pitchFamily="34" charset="0"/>
                <a:cs typeface="Biome Light" panose="020B0303030204020804" pitchFamily="34" charset="0"/>
              </a:rPr>
              <a:t>SORT: Forbliver urørt</a:t>
            </a:r>
          </a:p>
        </p:txBody>
      </p:sp>
    </p:spTree>
    <p:extLst>
      <p:ext uri="{BB962C8B-B14F-4D97-AF65-F5344CB8AC3E}">
        <p14:creationId xmlns:p14="http://schemas.microsoft.com/office/powerpoint/2010/main" val="390016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ißlinienschnitt linolschnitt | Linolschnitt, Skizzen zeichnen, Kunst">
            <a:extLst>
              <a:ext uri="{FF2B5EF4-FFF2-40B4-BE49-F238E27FC236}">
                <a16:creationId xmlns:a16="http://schemas.microsoft.com/office/drawing/2014/main" id="{CCAC505D-EACD-C282-F82D-E249290D2F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677" y="1825625"/>
            <a:ext cx="591264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6CA28ADD-4929-1D3C-CB3E-8950F7AB9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36" y="170412"/>
            <a:ext cx="10785982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Wei</a:t>
            </a:r>
            <a:r>
              <a:rPr lang="el-GR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β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linienschnitt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/Snit de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hvide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linjer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28698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10 Danish Dream ideas | vintage posters, poster art, danish">
            <a:extLst>
              <a:ext uri="{FF2B5EF4-FFF2-40B4-BE49-F238E27FC236}">
                <a16:creationId xmlns:a16="http://schemas.microsoft.com/office/drawing/2014/main" id="{C44006F4-E314-4D34-9247-8668C5C03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"/>
          <a:stretch/>
        </p:blipFill>
        <p:spPr bwMode="auto">
          <a:xfrm>
            <a:off x="3948113" y="-15504"/>
            <a:ext cx="4394029" cy="687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183E98C1-46FB-4B1C-ABCA-4168F8333671}"/>
              </a:ext>
            </a:extLst>
          </p:cNvPr>
          <p:cNvSpPr txBox="1"/>
          <p:nvPr/>
        </p:nvSpPr>
        <p:spPr>
          <a:xfrm>
            <a:off x="9087729" y="4023360"/>
            <a:ext cx="174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Dea Trier Mørch</a:t>
            </a:r>
          </a:p>
        </p:txBody>
      </p:sp>
    </p:spTree>
    <p:extLst>
      <p:ext uri="{BB962C8B-B14F-4D97-AF65-F5344CB8AC3E}">
        <p14:creationId xmlns:p14="http://schemas.microsoft.com/office/powerpoint/2010/main" val="3025998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0CFCAB2-EABF-8EA9-A982-03CB68B53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5" t="12592" r="1667" b="11111"/>
          <a:stretch/>
        </p:blipFill>
        <p:spPr>
          <a:xfrm>
            <a:off x="-10969" y="640080"/>
            <a:ext cx="12204311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79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3444</TotalTime>
  <Words>125</Words>
  <Application>Microsoft Office PowerPoint</Application>
  <PresentationFormat>Widescreen</PresentationFormat>
  <Paragraphs>34</Paragraphs>
  <Slides>38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38</vt:i4>
      </vt:variant>
    </vt:vector>
  </HeadingPairs>
  <TitlesOfParts>
    <vt:vector size="46" baseType="lpstr">
      <vt:lpstr>Agency FB</vt:lpstr>
      <vt:lpstr>Arial</vt:lpstr>
      <vt:lpstr>Biome Light</vt:lpstr>
      <vt:lpstr>Calibri</vt:lpstr>
      <vt:lpstr>Calibri Light</vt:lpstr>
      <vt:lpstr>Castellar</vt:lpstr>
      <vt:lpstr>Gigi</vt:lpstr>
      <vt:lpstr>Office-tema</vt:lpstr>
      <vt:lpstr>Fra tegning til tryk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Weiβlinienschnitt /Snit de hvide linjer</vt:lpstr>
      <vt:lpstr>PowerPoint-præsentation</vt:lpstr>
      <vt:lpstr>PowerPoint-præsentation</vt:lpstr>
      <vt:lpstr>Schwarzlinienschnitt / Snit omkring  de sorte linjer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Vælg et foto fra for 1 år siden…</vt:lpstr>
      <vt:lpstr>PowerPoint-præsentation</vt:lpstr>
      <vt:lpstr>Arbejdsgang: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 tegning til tryk</dc:title>
  <dc:creator>Hanne Holmelund von Sehested</dc:creator>
  <cp:lastModifiedBy>Hanne Holmelund von Sehested</cp:lastModifiedBy>
  <cp:revision>1</cp:revision>
  <dcterms:created xsi:type="dcterms:W3CDTF">2021-01-11T16:09:55Z</dcterms:created>
  <dcterms:modified xsi:type="dcterms:W3CDTF">2026-01-13T12:58:22Z</dcterms:modified>
</cp:coreProperties>
</file>