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283" r:id="rId3"/>
    <p:sldId id="257" r:id="rId4"/>
    <p:sldId id="284" r:id="rId5"/>
    <p:sldId id="285" r:id="rId6"/>
    <p:sldId id="258" r:id="rId7"/>
    <p:sldId id="286" r:id="rId8"/>
    <p:sldId id="259" r:id="rId9"/>
    <p:sldId id="287" r:id="rId10"/>
    <p:sldId id="260" r:id="rId11"/>
    <p:sldId id="261" r:id="rId12"/>
    <p:sldId id="262" r:id="rId13"/>
    <p:sldId id="288" r:id="rId14"/>
    <p:sldId id="289" r:id="rId15"/>
    <p:sldId id="290" r:id="rId16"/>
    <p:sldId id="291" r:id="rId17"/>
    <p:sldId id="263" r:id="rId18"/>
    <p:sldId id="264" r:id="rId19"/>
    <p:sldId id="265" r:id="rId20"/>
    <p:sldId id="292" r:id="rId21"/>
    <p:sldId id="306" r:id="rId22"/>
    <p:sldId id="266" r:id="rId23"/>
    <p:sldId id="304" r:id="rId24"/>
    <p:sldId id="305" r:id="rId25"/>
    <p:sldId id="293" r:id="rId26"/>
    <p:sldId id="267" r:id="rId27"/>
    <p:sldId id="294" r:id="rId28"/>
    <p:sldId id="295" r:id="rId29"/>
    <p:sldId id="268" r:id="rId30"/>
    <p:sldId id="296" r:id="rId31"/>
    <p:sldId id="269" r:id="rId32"/>
    <p:sldId id="270" r:id="rId33"/>
    <p:sldId id="271" r:id="rId34"/>
    <p:sldId id="297" r:id="rId35"/>
    <p:sldId id="282" r:id="rId36"/>
    <p:sldId id="272" r:id="rId37"/>
    <p:sldId id="273" r:id="rId38"/>
    <p:sldId id="274" r:id="rId39"/>
    <p:sldId id="298" r:id="rId40"/>
    <p:sldId id="275" r:id="rId41"/>
    <p:sldId id="277" r:id="rId42"/>
    <p:sldId id="276" r:id="rId43"/>
    <p:sldId id="303" r:id="rId44"/>
    <p:sldId id="299" r:id="rId45"/>
    <p:sldId id="278" r:id="rId46"/>
    <p:sldId id="279" r:id="rId47"/>
    <p:sldId id="300" r:id="rId48"/>
    <p:sldId id="280" r:id="rId49"/>
    <p:sldId id="301" r:id="rId50"/>
    <p:sldId id="281" r:id="rId51"/>
    <p:sldId id="302" r:id="rId52"/>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13" autoAdjust="0"/>
    <p:restoredTop sz="81226" autoAdjust="0"/>
  </p:normalViewPr>
  <p:slideViewPr>
    <p:cSldViewPr snapToGrid="0">
      <p:cViewPr varScale="1">
        <p:scale>
          <a:sx n="53" d="100"/>
          <a:sy n="53" d="100"/>
        </p:scale>
        <p:origin x="106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e Holmelund von Sehested" userId="b92cad2f-4ea1-43fa-a59c-1f9b0eb09d8b" providerId="ADAL" clId="{C77FE76D-E15D-4A44-9FF2-F4C6A38B3763}"/>
    <pc:docChg chg="addSld modSld sldOrd">
      <pc:chgData name="Hanne Holmelund von Sehested" userId="b92cad2f-4ea1-43fa-a59c-1f9b0eb09d8b" providerId="ADAL" clId="{C77FE76D-E15D-4A44-9FF2-F4C6A38B3763}" dt="2023-03-01T12:12:46.696" v="141"/>
      <pc:docMkLst>
        <pc:docMk/>
      </pc:docMkLst>
      <pc:sldChg chg="modSp mod">
        <pc:chgData name="Hanne Holmelund von Sehested" userId="b92cad2f-4ea1-43fa-a59c-1f9b0eb09d8b" providerId="ADAL" clId="{C77FE76D-E15D-4A44-9FF2-F4C6A38B3763}" dt="2023-02-20T10:19:01.656" v="35" actId="20577"/>
        <pc:sldMkLst>
          <pc:docMk/>
          <pc:sldMk cId="961449909" sldId="286"/>
        </pc:sldMkLst>
        <pc:spChg chg="mod">
          <ac:chgData name="Hanne Holmelund von Sehested" userId="b92cad2f-4ea1-43fa-a59c-1f9b0eb09d8b" providerId="ADAL" clId="{C77FE76D-E15D-4A44-9FF2-F4C6A38B3763}" dt="2023-02-20T10:19:01.656" v="35" actId="20577"/>
          <ac:spMkLst>
            <pc:docMk/>
            <pc:sldMk cId="961449909" sldId="286"/>
            <ac:spMk id="3" creationId="{D102A358-482B-490C-98C7-D4290E9F6366}"/>
          </ac:spMkLst>
        </pc:spChg>
      </pc:sldChg>
      <pc:sldChg chg="modSp mod">
        <pc:chgData name="Hanne Holmelund von Sehested" userId="b92cad2f-4ea1-43fa-a59c-1f9b0eb09d8b" providerId="ADAL" clId="{C77FE76D-E15D-4A44-9FF2-F4C6A38B3763}" dt="2023-02-20T10:19:27.815" v="90" actId="20577"/>
        <pc:sldMkLst>
          <pc:docMk/>
          <pc:sldMk cId="2839270673" sldId="287"/>
        </pc:sldMkLst>
        <pc:spChg chg="mod">
          <ac:chgData name="Hanne Holmelund von Sehested" userId="b92cad2f-4ea1-43fa-a59c-1f9b0eb09d8b" providerId="ADAL" clId="{C77FE76D-E15D-4A44-9FF2-F4C6A38B3763}" dt="2023-02-20T10:19:27.815" v="90" actId="20577"/>
          <ac:spMkLst>
            <pc:docMk/>
            <pc:sldMk cId="2839270673" sldId="287"/>
            <ac:spMk id="3" creationId="{72EFB6E4-AE76-4A03-AE40-68EFA6E2EF3F}"/>
          </ac:spMkLst>
        </pc:spChg>
      </pc:sldChg>
      <pc:sldChg chg="modSp mod ord">
        <pc:chgData name="Hanne Holmelund von Sehested" userId="b92cad2f-4ea1-43fa-a59c-1f9b0eb09d8b" providerId="ADAL" clId="{C77FE76D-E15D-4A44-9FF2-F4C6A38B3763}" dt="2023-03-01T12:12:46.696" v="141"/>
        <pc:sldMkLst>
          <pc:docMk/>
          <pc:sldMk cId="2621261665" sldId="293"/>
        </pc:sldMkLst>
        <pc:spChg chg="mod">
          <ac:chgData name="Hanne Holmelund von Sehested" userId="b92cad2f-4ea1-43fa-a59c-1f9b0eb09d8b" providerId="ADAL" clId="{C77FE76D-E15D-4A44-9FF2-F4C6A38B3763}" dt="2023-02-24T13:59:09.063" v="113" actId="20577"/>
          <ac:spMkLst>
            <pc:docMk/>
            <pc:sldMk cId="2621261665" sldId="293"/>
            <ac:spMk id="3" creationId="{13472391-FE7F-4DF1-83C6-7EFCB4AD6838}"/>
          </ac:spMkLst>
        </pc:spChg>
      </pc:sldChg>
      <pc:sldChg chg="modSp mod">
        <pc:chgData name="Hanne Holmelund von Sehested" userId="b92cad2f-4ea1-43fa-a59c-1f9b0eb09d8b" providerId="ADAL" clId="{C77FE76D-E15D-4A44-9FF2-F4C6A38B3763}" dt="2023-02-24T14:00:13.479" v="138" actId="20577"/>
        <pc:sldMkLst>
          <pc:docMk/>
          <pc:sldMk cId="2144803645" sldId="296"/>
        </pc:sldMkLst>
        <pc:spChg chg="mod">
          <ac:chgData name="Hanne Holmelund von Sehested" userId="b92cad2f-4ea1-43fa-a59c-1f9b0eb09d8b" providerId="ADAL" clId="{C77FE76D-E15D-4A44-9FF2-F4C6A38B3763}" dt="2023-02-24T14:00:13.479" v="138" actId="20577"/>
          <ac:spMkLst>
            <pc:docMk/>
            <pc:sldMk cId="2144803645" sldId="296"/>
            <ac:spMk id="3" creationId="{2BE20585-9688-4977-9E85-4990E7AFF8D2}"/>
          </ac:spMkLst>
        </pc:spChg>
      </pc:sldChg>
      <pc:sldChg chg="new">
        <pc:chgData name="Hanne Holmelund von Sehested" userId="b92cad2f-4ea1-43fa-a59c-1f9b0eb09d8b" providerId="ADAL" clId="{C77FE76D-E15D-4A44-9FF2-F4C6A38B3763}" dt="2023-03-01T11:59:27.585" v="139" actId="680"/>
        <pc:sldMkLst>
          <pc:docMk/>
          <pc:sldMk cId="2556315850" sldId="306"/>
        </pc:sldMkLst>
      </pc:sldChg>
    </pc:docChg>
  </pc:docChgLst>
  <pc:docChgLst>
    <pc:chgData name="Hanne Holmelund von Sehested" userId="b92cad2f-4ea1-43fa-a59c-1f9b0eb09d8b" providerId="ADAL" clId="{947E1127-C33D-4322-873D-F74C92310232}"/>
    <pc:docChg chg="undo custSel addSld delSld modSld sldOrd">
      <pc:chgData name="Hanne Holmelund von Sehested" userId="b92cad2f-4ea1-43fa-a59c-1f9b0eb09d8b" providerId="ADAL" clId="{947E1127-C33D-4322-873D-F74C92310232}" dt="2022-02-20T14:04:42.688" v="1530" actId="113"/>
      <pc:docMkLst>
        <pc:docMk/>
      </pc:docMkLst>
      <pc:sldChg chg="modSp mod">
        <pc:chgData name="Hanne Holmelund von Sehested" userId="b92cad2f-4ea1-43fa-a59c-1f9b0eb09d8b" providerId="ADAL" clId="{947E1127-C33D-4322-873D-F74C92310232}" dt="2022-02-20T12:50:58.798" v="644" actId="20577"/>
        <pc:sldMkLst>
          <pc:docMk/>
          <pc:sldMk cId="1555098670" sldId="256"/>
        </pc:sldMkLst>
        <pc:spChg chg="mod">
          <ac:chgData name="Hanne Holmelund von Sehested" userId="b92cad2f-4ea1-43fa-a59c-1f9b0eb09d8b" providerId="ADAL" clId="{947E1127-C33D-4322-873D-F74C92310232}" dt="2022-02-20T12:50:56.016" v="643" actId="20577"/>
          <ac:spMkLst>
            <pc:docMk/>
            <pc:sldMk cId="1555098670" sldId="256"/>
            <ac:spMk id="2" creationId="{00000000-0000-0000-0000-000000000000}"/>
          </ac:spMkLst>
        </pc:spChg>
        <pc:spChg chg="mod">
          <ac:chgData name="Hanne Holmelund von Sehested" userId="b92cad2f-4ea1-43fa-a59c-1f9b0eb09d8b" providerId="ADAL" clId="{947E1127-C33D-4322-873D-F74C92310232}" dt="2022-02-20T12:50:58.798" v="644" actId="20577"/>
          <ac:spMkLst>
            <pc:docMk/>
            <pc:sldMk cId="1555098670" sldId="256"/>
            <ac:spMk id="3" creationId="{00000000-0000-0000-0000-000000000000}"/>
          </ac:spMkLst>
        </pc:spChg>
      </pc:sldChg>
      <pc:sldChg chg="modNotesTx">
        <pc:chgData name="Hanne Holmelund von Sehested" userId="b92cad2f-4ea1-43fa-a59c-1f9b0eb09d8b" providerId="ADAL" clId="{947E1127-C33D-4322-873D-F74C92310232}" dt="2022-02-20T13:52:54.368" v="1466" actId="113"/>
        <pc:sldMkLst>
          <pc:docMk/>
          <pc:sldMk cId="2487720696" sldId="257"/>
        </pc:sldMkLst>
      </pc:sldChg>
      <pc:sldChg chg="modNotesTx">
        <pc:chgData name="Hanne Holmelund von Sehested" userId="b92cad2f-4ea1-43fa-a59c-1f9b0eb09d8b" providerId="ADAL" clId="{947E1127-C33D-4322-873D-F74C92310232}" dt="2022-02-20T13:31:52.177" v="1433" actId="113"/>
        <pc:sldMkLst>
          <pc:docMk/>
          <pc:sldMk cId="1119420420" sldId="258"/>
        </pc:sldMkLst>
      </pc:sldChg>
      <pc:sldChg chg="modNotesTx">
        <pc:chgData name="Hanne Holmelund von Sehested" userId="b92cad2f-4ea1-43fa-a59c-1f9b0eb09d8b" providerId="ADAL" clId="{947E1127-C33D-4322-873D-F74C92310232}" dt="2022-02-20T13:53:12.995" v="1467" actId="113"/>
        <pc:sldMkLst>
          <pc:docMk/>
          <pc:sldMk cId="862982304" sldId="259"/>
        </pc:sldMkLst>
      </pc:sldChg>
      <pc:sldChg chg="modNotesTx">
        <pc:chgData name="Hanne Holmelund von Sehested" userId="b92cad2f-4ea1-43fa-a59c-1f9b0eb09d8b" providerId="ADAL" clId="{947E1127-C33D-4322-873D-F74C92310232}" dt="2022-02-20T13:32:05.948" v="1434" actId="113"/>
        <pc:sldMkLst>
          <pc:docMk/>
          <pc:sldMk cId="3678942495" sldId="260"/>
        </pc:sldMkLst>
      </pc:sldChg>
      <pc:sldChg chg="modNotesTx">
        <pc:chgData name="Hanne Holmelund von Sehested" userId="b92cad2f-4ea1-43fa-a59c-1f9b0eb09d8b" providerId="ADAL" clId="{947E1127-C33D-4322-873D-F74C92310232}" dt="2022-02-20T12:46:03.740" v="586" actId="20577"/>
        <pc:sldMkLst>
          <pc:docMk/>
          <pc:sldMk cId="2938084922" sldId="261"/>
        </pc:sldMkLst>
      </pc:sldChg>
      <pc:sldChg chg="modNotesTx">
        <pc:chgData name="Hanne Holmelund von Sehested" userId="b92cad2f-4ea1-43fa-a59c-1f9b0eb09d8b" providerId="ADAL" clId="{947E1127-C33D-4322-873D-F74C92310232}" dt="2022-02-20T12:48:18.870" v="615" actId="20577"/>
        <pc:sldMkLst>
          <pc:docMk/>
          <pc:sldMk cId="3039146939" sldId="262"/>
        </pc:sldMkLst>
      </pc:sldChg>
      <pc:sldChg chg="modNotesTx">
        <pc:chgData name="Hanne Holmelund von Sehested" userId="b92cad2f-4ea1-43fa-a59c-1f9b0eb09d8b" providerId="ADAL" clId="{947E1127-C33D-4322-873D-F74C92310232}" dt="2022-02-20T13:53:32.294" v="1468" actId="113"/>
        <pc:sldMkLst>
          <pc:docMk/>
          <pc:sldMk cId="3723618499" sldId="263"/>
        </pc:sldMkLst>
      </pc:sldChg>
      <pc:sldChg chg="modNotesTx">
        <pc:chgData name="Hanne Holmelund von Sehested" userId="b92cad2f-4ea1-43fa-a59c-1f9b0eb09d8b" providerId="ADAL" clId="{947E1127-C33D-4322-873D-F74C92310232}" dt="2022-02-20T13:53:44.060" v="1471" actId="113"/>
        <pc:sldMkLst>
          <pc:docMk/>
          <pc:sldMk cId="593617318" sldId="264"/>
        </pc:sldMkLst>
      </pc:sldChg>
      <pc:sldChg chg="modNotesTx">
        <pc:chgData name="Hanne Holmelund von Sehested" userId="b92cad2f-4ea1-43fa-a59c-1f9b0eb09d8b" providerId="ADAL" clId="{947E1127-C33D-4322-873D-F74C92310232}" dt="2022-02-20T13:53:50.783" v="1472" actId="113"/>
        <pc:sldMkLst>
          <pc:docMk/>
          <pc:sldMk cId="1187636088" sldId="265"/>
        </pc:sldMkLst>
      </pc:sldChg>
      <pc:sldChg chg="modNotesTx">
        <pc:chgData name="Hanne Holmelund von Sehested" userId="b92cad2f-4ea1-43fa-a59c-1f9b0eb09d8b" providerId="ADAL" clId="{947E1127-C33D-4322-873D-F74C92310232}" dt="2022-02-20T13:54:00.209" v="1473" actId="113"/>
        <pc:sldMkLst>
          <pc:docMk/>
          <pc:sldMk cId="2342370569" sldId="266"/>
        </pc:sldMkLst>
      </pc:sldChg>
      <pc:sldChg chg="addSp delSp modSp mod">
        <pc:chgData name="Hanne Holmelund von Sehested" userId="b92cad2f-4ea1-43fa-a59c-1f9b0eb09d8b" providerId="ADAL" clId="{947E1127-C33D-4322-873D-F74C92310232}" dt="2022-02-20T13:09:58" v="1064" actId="1076"/>
        <pc:sldMkLst>
          <pc:docMk/>
          <pc:sldMk cId="2004715604" sldId="270"/>
        </pc:sldMkLst>
        <pc:picChg chg="mod">
          <ac:chgData name="Hanne Holmelund von Sehested" userId="b92cad2f-4ea1-43fa-a59c-1f9b0eb09d8b" providerId="ADAL" clId="{947E1127-C33D-4322-873D-F74C92310232}" dt="2022-02-20T13:09:58" v="1064" actId="1076"/>
          <ac:picMkLst>
            <pc:docMk/>
            <pc:sldMk cId="2004715604" sldId="270"/>
            <ac:picMk id="2" creationId="{00000000-0000-0000-0000-000000000000}"/>
          </ac:picMkLst>
        </pc:picChg>
        <pc:picChg chg="add mod">
          <ac:chgData name="Hanne Holmelund von Sehested" userId="b92cad2f-4ea1-43fa-a59c-1f9b0eb09d8b" providerId="ADAL" clId="{947E1127-C33D-4322-873D-F74C92310232}" dt="2022-02-20T13:09:46.958" v="1061" actId="14100"/>
          <ac:picMkLst>
            <pc:docMk/>
            <pc:sldMk cId="2004715604" sldId="270"/>
            <ac:picMk id="3" creationId="{FDE639C6-F7BC-4B95-8F6C-896F59791188}"/>
          </ac:picMkLst>
        </pc:picChg>
        <pc:picChg chg="add del mod">
          <ac:chgData name="Hanne Holmelund von Sehested" userId="b92cad2f-4ea1-43fa-a59c-1f9b0eb09d8b" providerId="ADAL" clId="{947E1127-C33D-4322-873D-F74C92310232}" dt="2022-02-20T13:09:30.015" v="1058"/>
          <ac:picMkLst>
            <pc:docMk/>
            <pc:sldMk cId="2004715604" sldId="270"/>
            <ac:picMk id="2050" creationId="{803FC358-1309-483F-AA72-D113BA0F9893}"/>
          </ac:picMkLst>
        </pc:picChg>
      </pc:sldChg>
      <pc:sldChg chg="modNotesTx">
        <pc:chgData name="Hanne Holmelund von Sehested" userId="b92cad2f-4ea1-43fa-a59c-1f9b0eb09d8b" providerId="ADAL" clId="{947E1127-C33D-4322-873D-F74C92310232}" dt="2022-02-20T13:17:01.102" v="1213" actId="20577"/>
        <pc:sldMkLst>
          <pc:docMk/>
          <pc:sldMk cId="3448256921" sldId="274"/>
        </pc:sldMkLst>
      </pc:sldChg>
      <pc:sldChg chg="modNotesTx">
        <pc:chgData name="Hanne Holmelund von Sehested" userId="b92cad2f-4ea1-43fa-a59c-1f9b0eb09d8b" providerId="ADAL" clId="{947E1127-C33D-4322-873D-F74C92310232}" dt="2022-02-20T13:17:27.429" v="1215" actId="20577"/>
        <pc:sldMkLst>
          <pc:docMk/>
          <pc:sldMk cId="3181236754" sldId="275"/>
        </pc:sldMkLst>
      </pc:sldChg>
      <pc:sldChg chg="modNotesTx">
        <pc:chgData name="Hanne Holmelund von Sehested" userId="b92cad2f-4ea1-43fa-a59c-1f9b0eb09d8b" providerId="ADAL" clId="{947E1127-C33D-4322-873D-F74C92310232}" dt="2022-02-20T13:29:38.842" v="1431" actId="113"/>
        <pc:sldMkLst>
          <pc:docMk/>
          <pc:sldMk cId="2919526248" sldId="276"/>
        </pc:sldMkLst>
      </pc:sldChg>
      <pc:sldChg chg="addSp modSp mod ord modNotesTx">
        <pc:chgData name="Hanne Holmelund von Sehested" userId="b92cad2f-4ea1-43fa-a59c-1f9b0eb09d8b" providerId="ADAL" clId="{947E1127-C33D-4322-873D-F74C92310232}" dt="2022-02-20T13:29:46.876" v="1432" actId="113"/>
        <pc:sldMkLst>
          <pc:docMk/>
          <pc:sldMk cId="1464102053" sldId="277"/>
        </pc:sldMkLst>
        <pc:picChg chg="mod">
          <ac:chgData name="Hanne Holmelund von Sehested" userId="b92cad2f-4ea1-43fa-a59c-1f9b0eb09d8b" providerId="ADAL" clId="{947E1127-C33D-4322-873D-F74C92310232}" dt="2022-02-20T13:20:21.980" v="1218" actId="1076"/>
          <ac:picMkLst>
            <pc:docMk/>
            <pc:sldMk cId="1464102053" sldId="277"/>
            <ac:picMk id="2" creationId="{00000000-0000-0000-0000-000000000000}"/>
          </ac:picMkLst>
        </pc:picChg>
        <pc:picChg chg="add mod">
          <ac:chgData name="Hanne Holmelund von Sehested" userId="b92cad2f-4ea1-43fa-a59c-1f9b0eb09d8b" providerId="ADAL" clId="{947E1127-C33D-4322-873D-F74C92310232}" dt="2022-02-20T13:20:16.079" v="1217" actId="1076"/>
          <ac:picMkLst>
            <pc:docMk/>
            <pc:sldMk cId="1464102053" sldId="277"/>
            <ac:picMk id="3" creationId="{DA62868D-5FD7-400A-9836-42C5EE6F4D02}"/>
          </ac:picMkLst>
        </pc:picChg>
      </pc:sldChg>
      <pc:sldChg chg="modNotesTx">
        <pc:chgData name="Hanne Holmelund von Sehested" userId="b92cad2f-4ea1-43fa-a59c-1f9b0eb09d8b" providerId="ADAL" clId="{947E1127-C33D-4322-873D-F74C92310232}" dt="2022-02-20T13:23:39.556" v="1277" actId="113"/>
        <pc:sldMkLst>
          <pc:docMk/>
          <pc:sldMk cId="2731543670" sldId="278"/>
        </pc:sldMkLst>
      </pc:sldChg>
      <pc:sldChg chg="modNotesTx">
        <pc:chgData name="Hanne Holmelund von Sehested" userId="b92cad2f-4ea1-43fa-a59c-1f9b0eb09d8b" providerId="ADAL" clId="{947E1127-C33D-4322-873D-F74C92310232}" dt="2022-02-20T13:23:33.531" v="1276" actId="113"/>
        <pc:sldMkLst>
          <pc:docMk/>
          <pc:sldMk cId="4207419983" sldId="279"/>
        </pc:sldMkLst>
      </pc:sldChg>
      <pc:sldChg chg="modNotesTx">
        <pc:chgData name="Hanne Holmelund von Sehested" userId="b92cad2f-4ea1-43fa-a59c-1f9b0eb09d8b" providerId="ADAL" clId="{947E1127-C33D-4322-873D-F74C92310232}" dt="2022-02-20T13:24:20.631" v="1309" actId="113"/>
        <pc:sldMkLst>
          <pc:docMk/>
          <pc:sldMk cId="3618020327" sldId="280"/>
        </pc:sldMkLst>
      </pc:sldChg>
      <pc:sldChg chg="modNotesTx">
        <pc:chgData name="Hanne Holmelund von Sehested" userId="b92cad2f-4ea1-43fa-a59c-1f9b0eb09d8b" providerId="ADAL" clId="{947E1127-C33D-4322-873D-F74C92310232}" dt="2022-02-20T13:26:25.242" v="1385" actId="113"/>
        <pc:sldMkLst>
          <pc:docMk/>
          <pc:sldMk cId="2022742527" sldId="281"/>
        </pc:sldMkLst>
      </pc:sldChg>
      <pc:sldChg chg="modSp new mod">
        <pc:chgData name="Hanne Holmelund von Sehested" userId="b92cad2f-4ea1-43fa-a59c-1f9b0eb09d8b" providerId="ADAL" clId="{947E1127-C33D-4322-873D-F74C92310232}" dt="2022-02-20T12:07:21.201" v="66" actId="20577"/>
        <pc:sldMkLst>
          <pc:docMk/>
          <pc:sldMk cId="656659028" sldId="283"/>
        </pc:sldMkLst>
        <pc:spChg chg="mod">
          <ac:chgData name="Hanne Holmelund von Sehested" userId="b92cad2f-4ea1-43fa-a59c-1f9b0eb09d8b" providerId="ADAL" clId="{947E1127-C33D-4322-873D-F74C92310232}" dt="2022-02-20T12:07:21.201" v="66" actId="20577"/>
          <ac:spMkLst>
            <pc:docMk/>
            <pc:sldMk cId="656659028" sldId="283"/>
            <ac:spMk id="2" creationId="{1291A8D8-F1D0-4164-9305-AFC9DBBCBFEC}"/>
          </ac:spMkLst>
        </pc:spChg>
        <pc:spChg chg="mod">
          <ac:chgData name="Hanne Holmelund von Sehested" userId="b92cad2f-4ea1-43fa-a59c-1f9b0eb09d8b" providerId="ADAL" clId="{947E1127-C33D-4322-873D-F74C92310232}" dt="2022-02-20T12:03:16.284" v="55" actId="20577"/>
          <ac:spMkLst>
            <pc:docMk/>
            <pc:sldMk cId="656659028" sldId="283"/>
            <ac:spMk id="3" creationId="{1240B080-0E70-49CD-97AC-1BB35BB1A777}"/>
          </ac:spMkLst>
        </pc:spChg>
      </pc:sldChg>
      <pc:sldChg chg="modSp new mod">
        <pc:chgData name="Hanne Holmelund von Sehested" userId="b92cad2f-4ea1-43fa-a59c-1f9b0eb09d8b" providerId="ADAL" clId="{947E1127-C33D-4322-873D-F74C92310232}" dt="2022-02-20T12:51:16.925" v="646" actId="20577"/>
        <pc:sldMkLst>
          <pc:docMk/>
          <pc:sldMk cId="1164713293" sldId="284"/>
        </pc:sldMkLst>
        <pc:spChg chg="mod">
          <ac:chgData name="Hanne Holmelund von Sehested" userId="b92cad2f-4ea1-43fa-a59c-1f9b0eb09d8b" providerId="ADAL" clId="{947E1127-C33D-4322-873D-F74C92310232}" dt="2022-02-20T12:51:16.925" v="646" actId="20577"/>
          <ac:spMkLst>
            <pc:docMk/>
            <pc:sldMk cId="1164713293" sldId="284"/>
            <ac:spMk id="2" creationId="{2B101979-C01B-4D45-807E-7E54FDA93FA9}"/>
          </ac:spMkLst>
        </pc:spChg>
      </pc:sldChg>
      <pc:sldChg chg="addSp modSp new mod modNotesTx">
        <pc:chgData name="Hanne Holmelund von Sehested" userId="b92cad2f-4ea1-43fa-a59c-1f9b0eb09d8b" providerId="ADAL" clId="{947E1127-C33D-4322-873D-F74C92310232}" dt="2022-02-20T12:10:58.788" v="186" actId="1035"/>
        <pc:sldMkLst>
          <pc:docMk/>
          <pc:sldMk cId="3825477676" sldId="285"/>
        </pc:sldMkLst>
        <pc:spChg chg="add mod">
          <ac:chgData name="Hanne Holmelund von Sehested" userId="b92cad2f-4ea1-43fa-a59c-1f9b0eb09d8b" providerId="ADAL" clId="{947E1127-C33D-4322-873D-F74C92310232}" dt="2022-02-20T12:10:58.788" v="186" actId="1035"/>
          <ac:spMkLst>
            <pc:docMk/>
            <pc:sldMk cId="3825477676" sldId="285"/>
            <ac:spMk id="3" creationId="{8B1B4DFF-47AE-4689-8215-12A2E0A6E7F8}"/>
          </ac:spMkLst>
        </pc:spChg>
        <pc:picChg chg="add mod">
          <ac:chgData name="Hanne Holmelund von Sehested" userId="b92cad2f-4ea1-43fa-a59c-1f9b0eb09d8b" providerId="ADAL" clId="{947E1127-C33D-4322-873D-F74C92310232}" dt="2022-02-20T12:10:50.733" v="163" actId="1036"/>
          <ac:picMkLst>
            <pc:docMk/>
            <pc:sldMk cId="3825477676" sldId="285"/>
            <ac:picMk id="2" creationId="{FEA98B24-A698-40B2-AD25-6D306C69972C}"/>
          </ac:picMkLst>
        </pc:picChg>
      </pc:sldChg>
      <pc:sldChg chg="modSp new mod">
        <pc:chgData name="Hanne Holmelund von Sehested" userId="b92cad2f-4ea1-43fa-a59c-1f9b0eb09d8b" providerId="ADAL" clId="{947E1127-C33D-4322-873D-F74C92310232}" dt="2022-02-20T12:51:52.123" v="662" actId="20577"/>
        <pc:sldMkLst>
          <pc:docMk/>
          <pc:sldMk cId="961449909" sldId="286"/>
        </pc:sldMkLst>
        <pc:spChg chg="mod">
          <ac:chgData name="Hanne Holmelund von Sehested" userId="b92cad2f-4ea1-43fa-a59c-1f9b0eb09d8b" providerId="ADAL" clId="{947E1127-C33D-4322-873D-F74C92310232}" dt="2022-02-20T12:12:27.612" v="201" actId="20577"/>
          <ac:spMkLst>
            <pc:docMk/>
            <pc:sldMk cId="961449909" sldId="286"/>
            <ac:spMk id="2" creationId="{E92F04CB-D976-4F4A-9B88-4F2271B2AF36}"/>
          </ac:spMkLst>
        </pc:spChg>
        <pc:spChg chg="mod">
          <ac:chgData name="Hanne Holmelund von Sehested" userId="b92cad2f-4ea1-43fa-a59c-1f9b0eb09d8b" providerId="ADAL" clId="{947E1127-C33D-4322-873D-F74C92310232}" dt="2022-02-20T12:51:52.123" v="662" actId="20577"/>
          <ac:spMkLst>
            <pc:docMk/>
            <pc:sldMk cId="961449909" sldId="286"/>
            <ac:spMk id="3" creationId="{D102A358-482B-490C-98C7-D4290E9F6366}"/>
          </ac:spMkLst>
        </pc:spChg>
      </pc:sldChg>
      <pc:sldChg chg="new del">
        <pc:chgData name="Hanne Holmelund von Sehested" userId="b92cad2f-4ea1-43fa-a59c-1f9b0eb09d8b" providerId="ADAL" clId="{947E1127-C33D-4322-873D-F74C92310232}" dt="2022-02-20T12:11:58.207" v="188" actId="47"/>
        <pc:sldMkLst>
          <pc:docMk/>
          <pc:sldMk cId="2796105222" sldId="286"/>
        </pc:sldMkLst>
      </pc:sldChg>
      <pc:sldChg chg="modSp new mod">
        <pc:chgData name="Hanne Holmelund von Sehested" userId="b92cad2f-4ea1-43fa-a59c-1f9b0eb09d8b" providerId="ADAL" clId="{947E1127-C33D-4322-873D-F74C92310232}" dt="2022-02-20T12:52:17.580" v="706" actId="20577"/>
        <pc:sldMkLst>
          <pc:docMk/>
          <pc:sldMk cId="2839270673" sldId="287"/>
        </pc:sldMkLst>
        <pc:spChg chg="mod">
          <ac:chgData name="Hanne Holmelund von Sehested" userId="b92cad2f-4ea1-43fa-a59c-1f9b0eb09d8b" providerId="ADAL" clId="{947E1127-C33D-4322-873D-F74C92310232}" dt="2022-02-20T12:38:31.729" v="214" actId="20577"/>
          <ac:spMkLst>
            <pc:docMk/>
            <pc:sldMk cId="2839270673" sldId="287"/>
            <ac:spMk id="2" creationId="{0CC5B6F6-46CB-4056-B19E-B72BB546C3AE}"/>
          </ac:spMkLst>
        </pc:spChg>
        <pc:spChg chg="mod">
          <ac:chgData name="Hanne Holmelund von Sehested" userId="b92cad2f-4ea1-43fa-a59c-1f9b0eb09d8b" providerId="ADAL" clId="{947E1127-C33D-4322-873D-F74C92310232}" dt="2022-02-20T12:52:17.580" v="706" actId="20577"/>
          <ac:spMkLst>
            <pc:docMk/>
            <pc:sldMk cId="2839270673" sldId="287"/>
            <ac:spMk id="3" creationId="{72EFB6E4-AE76-4A03-AE40-68EFA6E2EF3F}"/>
          </ac:spMkLst>
        </pc:spChg>
      </pc:sldChg>
      <pc:sldChg chg="modSp new mod">
        <pc:chgData name="Hanne Holmelund von Sehested" userId="b92cad2f-4ea1-43fa-a59c-1f9b0eb09d8b" providerId="ADAL" clId="{947E1127-C33D-4322-873D-F74C92310232}" dt="2022-02-20T12:53:20.304" v="758" actId="20577"/>
        <pc:sldMkLst>
          <pc:docMk/>
          <pc:sldMk cId="977265194" sldId="288"/>
        </pc:sldMkLst>
        <pc:spChg chg="mod">
          <ac:chgData name="Hanne Holmelund von Sehested" userId="b92cad2f-4ea1-43fa-a59c-1f9b0eb09d8b" providerId="ADAL" clId="{947E1127-C33D-4322-873D-F74C92310232}" dt="2022-02-20T12:39:08.583" v="224" actId="20577"/>
          <ac:spMkLst>
            <pc:docMk/>
            <pc:sldMk cId="977265194" sldId="288"/>
            <ac:spMk id="2" creationId="{90B35760-439C-4793-B0AE-388ED3B6746C}"/>
          </ac:spMkLst>
        </pc:spChg>
        <pc:spChg chg="mod">
          <ac:chgData name="Hanne Holmelund von Sehested" userId="b92cad2f-4ea1-43fa-a59c-1f9b0eb09d8b" providerId="ADAL" clId="{947E1127-C33D-4322-873D-F74C92310232}" dt="2022-02-20T12:53:20.304" v="758" actId="20577"/>
          <ac:spMkLst>
            <pc:docMk/>
            <pc:sldMk cId="977265194" sldId="288"/>
            <ac:spMk id="3" creationId="{40EFB046-5431-43E3-BEEE-72439A52A38D}"/>
          </ac:spMkLst>
        </pc:spChg>
      </pc:sldChg>
      <pc:sldChg chg="modSp new mod">
        <pc:chgData name="Hanne Holmelund von Sehested" userId="b92cad2f-4ea1-43fa-a59c-1f9b0eb09d8b" providerId="ADAL" clId="{947E1127-C33D-4322-873D-F74C92310232}" dt="2022-02-20T12:42:16.041" v="531" actId="27636"/>
        <pc:sldMkLst>
          <pc:docMk/>
          <pc:sldMk cId="2631291919" sldId="289"/>
        </pc:sldMkLst>
        <pc:spChg chg="mod">
          <ac:chgData name="Hanne Holmelund von Sehested" userId="b92cad2f-4ea1-43fa-a59c-1f9b0eb09d8b" providerId="ADAL" clId="{947E1127-C33D-4322-873D-F74C92310232}" dt="2022-02-20T12:39:57.032" v="233" actId="20577"/>
          <ac:spMkLst>
            <pc:docMk/>
            <pc:sldMk cId="2631291919" sldId="289"/>
            <ac:spMk id="2" creationId="{CA59BE1B-1EEC-4C61-BE44-6176FA458BE4}"/>
          </ac:spMkLst>
        </pc:spChg>
        <pc:spChg chg="mod">
          <ac:chgData name="Hanne Holmelund von Sehested" userId="b92cad2f-4ea1-43fa-a59c-1f9b0eb09d8b" providerId="ADAL" clId="{947E1127-C33D-4322-873D-F74C92310232}" dt="2022-02-20T12:42:16.041" v="531" actId="27636"/>
          <ac:spMkLst>
            <pc:docMk/>
            <pc:sldMk cId="2631291919" sldId="289"/>
            <ac:spMk id="3" creationId="{850BECC9-B63F-404E-8C5B-A0EC06419F93}"/>
          </ac:spMkLst>
        </pc:spChg>
      </pc:sldChg>
      <pc:sldChg chg="new del">
        <pc:chgData name="Hanne Holmelund von Sehested" userId="b92cad2f-4ea1-43fa-a59c-1f9b0eb09d8b" providerId="ADAL" clId="{947E1127-C33D-4322-873D-F74C92310232}" dt="2022-02-20T12:39:34.036" v="226" actId="2696"/>
        <pc:sldMkLst>
          <pc:docMk/>
          <pc:sldMk cId="4043237955" sldId="289"/>
        </pc:sldMkLst>
      </pc:sldChg>
      <pc:sldChg chg="addSp modSp new mod modNotesTx">
        <pc:chgData name="Hanne Holmelund von Sehested" userId="b92cad2f-4ea1-43fa-a59c-1f9b0eb09d8b" providerId="ADAL" clId="{947E1127-C33D-4322-873D-F74C92310232}" dt="2022-02-20T13:32:34.759" v="1437" actId="1076"/>
        <pc:sldMkLst>
          <pc:docMk/>
          <pc:sldMk cId="4026679960" sldId="290"/>
        </pc:sldMkLst>
        <pc:picChg chg="add mod">
          <ac:chgData name="Hanne Holmelund von Sehested" userId="b92cad2f-4ea1-43fa-a59c-1f9b0eb09d8b" providerId="ADAL" clId="{947E1127-C33D-4322-873D-F74C92310232}" dt="2022-02-20T13:32:34.759" v="1437" actId="1076"/>
          <ac:picMkLst>
            <pc:docMk/>
            <pc:sldMk cId="4026679960" sldId="290"/>
            <ac:picMk id="2" creationId="{17F4E4B1-5045-46ED-BE6F-42427D68819F}"/>
          </ac:picMkLst>
        </pc:picChg>
      </pc:sldChg>
      <pc:sldChg chg="modSp new mod">
        <pc:chgData name="Hanne Holmelund von Sehested" userId="b92cad2f-4ea1-43fa-a59c-1f9b0eb09d8b" providerId="ADAL" clId="{947E1127-C33D-4322-873D-F74C92310232}" dt="2022-02-20T12:54:35.456" v="850" actId="20577"/>
        <pc:sldMkLst>
          <pc:docMk/>
          <pc:sldMk cId="1396683418" sldId="291"/>
        </pc:sldMkLst>
        <pc:spChg chg="mod">
          <ac:chgData name="Hanne Holmelund von Sehested" userId="b92cad2f-4ea1-43fa-a59c-1f9b0eb09d8b" providerId="ADAL" clId="{947E1127-C33D-4322-873D-F74C92310232}" dt="2022-02-20T12:49:48.789" v="634" actId="20577"/>
          <ac:spMkLst>
            <pc:docMk/>
            <pc:sldMk cId="1396683418" sldId="291"/>
            <ac:spMk id="2" creationId="{4A445BCA-57E4-49B5-BE55-4A3B0DA31C82}"/>
          </ac:spMkLst>
        </pc:spChg>
        <pc:spChg chg="mod">
          <ac:chgData name="Hanne Holmelund von Sehested" userId="b92cad2f-4ea1-43fa-a59c-1f9b0eb09d8b" providerId="ADAL" clId="{947E1127-C33D-4322-873D-F74C92310232}" dt="2022-02-20T12:54:35.456" v="850" actId="20577"/>
          <ac:spMkLst>
            <pc:docMk/>
            <pc:sldMk cId="1396683418" sldId="291"/>
            <ac:spMk id="3" creationId="{FBEC89CE-C5DC-4322-ADF7-76CE459F1CAB}"/>
          </ac:spMkLst>
        </pc:spChg>
      </pc:sldChg>
      <pc:sldChg chg="modSp new mod">
        <pc:chgData name="Hanne Holmelund von Sehested" userId="b92cad2f-4ea1-43fa-a59c-1f9b0eb09d8b" providerId="ADAL" clId="{947E1127-C33D-4322-873D-F74C92310232}" dt="2022-02-20T12:55:39.528" v="859" actId="20577"/>
        <pc:sldMkLst>
          <pc:docMk/>
          <pc:sldMk cId="225239655" sldId="292"/>
        </pc:sldMkLst>
        <pc:spChg chg="mod">
          <ac:chgData name="Hanne Holmelund von Sehested" userId="b92cad2f-4ea1-43fa-a59c-1f9b0eb09d8b" providerId="ADAL" clId="{947E1127-C33D-4322-873D-F74C92310232}" dt="2022-02-20T12:55:39.528" v="859" actId="20577"/>
          <ac:spMkLst>
            <pc:docMk/>
            <pc:sldMk cId="225239655" sldId="292"/>
            <ac:spMk id="2" creationId="{3864BB3E-10A7-4CFB-91B6-98CE68AD5C2F}"/>
          </ac:spMkLst>
        </pc:spChg>
      </pc:sldChg>
      <pc:sldChg chg="modSp new mod">
        <pc:chgData name="Hanne Holmelund von Sehested" userId="b92cad2f-4ea1-43fa-a59c-1f9b0eb09d8b" providerId="ADAL" clId="{947E1127-C33D-4322-873D-F74C92310232}" dt="2022-02-20T12:57:30.566" v="903" actId="20577"/>
        <pc:sldMkLst>
          <pc:docMk/>
          <pc:sldMk cId="2621261665" sldId="293"/>
        </pc:sldMkLst>
        <pc:spChg chg="mod">
          <ac:chgData name="Hanne Holmelund von Sehested" userId="b92cad2f-4ea1-43fa-a59c-1f9b0eb09d8b" providerId="ADAL" clId="{947E1127-C33D-4322-873D-F74C92310232}" dt="2022-02-20T12:56:35.455" v="874" actId="20577"/>
          <ac:spMkLst>
            <pc:docMk/>
            <pc:sldMk cId="2621261665" sldId="293"/>
            <ac:spMk id="2" creationId="{12B667F2-F8B0-4025-B28F-8F2E571A18E3}"/>
          </ac:spMkLst>
        </pc:spChg>
        <pc:spChg chg="mod">
          <ac:chgData name="Hanne Holmelund von Sehested" userId="b92cad2f-4ea1-43fa-a59c-1f9b0eb09d8b" providerId="ADAL" clId="{947E1127-C33D-4322-873D-F74C92310232}" dt="2022-02-20T12:57:30.566" v="903" actId="20577"/>
          <ac:spMkLst>
            <pc:docMk/>
            <pc:sldMk cId="2621261665" sldId="293"/>
            <ac:spMk id="3" creationId="{13472391-FE7F-4DF1-83C6-7EFCB4AD6838}"/>
          </ac:spMkLst>
        </pc:spChg>
      </pc:sldChg>
      <pc:sldChg chg="modSp new mod">
        <pc:chgData name="Hanne Holmelund von Sehested" userId="b92cad2f-4ea1-43fa-a59c-1f9b0eb09d8b" providerId="ADAL" clId="{947E1127-C33D-4322-873D-F74C92310232}" dt="2022-02-20T12:58:15.085" v="917" actId="20577"/>
        <pc:sldMkLst>
          <pc:docMk/>
          <pc:sldMk cId="2012501365" sldId="294"/>
        </pc:sldMkLst>
        <pc:spChg chg="mod">
          <ac:chgData name="Hanne Holmelund von Sehested" userId="b92cad2f-4ea1-43fa-a59c-1f9b0eb09d8b" providerId="ADAL" clId="{947E1127-C33D-4322-873D-F74C92310232}" dt="2022-02-20T12:58:15.085" v="917" actId="20577"/>
          <ac:spMkLst>
            <pc:docMk/>
            <pc:sldMk cId="2012501365" sldId="294"/>
            <ac:spMk id="2" creationId="{B2FFB397-7949-49E8-976A-FD16F9071C81}"/>
          </ac:spMkLst>
        </pc:spChg>
      </pc:sldChg>
      <pc:sldChg chg="addSp modSp new modNotesTx">
        <pc:chgData name="Hanne Holmelund von Sehested" userId="b92cad2f-4ea1-43fa-a59c-1f9b0eb09d8b" providerId="ADAL" clId="{947E1127-C33D-4322-873D-F74C92310232}" dt="2022-02-20T13:05:04.808" v="1025" actId="20577"/>
        <pc:sldMkLst>
          <pc:docMk/>
          <pc:sldMk cId="4177362664" sldId="295"/>
        </pc:sldMkLst>
        <pc:picChg chg="add mod">
          <ac:chgData name="Hanne Holmelund von Sehested" userId="b92cad2f-4ea1-43fa-a59c-1f9b0eb09d8b" providerId="ADAL" clId="{947E1127-C33D-4322-873D-F74C92310232}" dt="2022-02-20T13:03:28.582" v="922" actId="14100"/>
          <ac:picMkLst>
            <pc:docMk/>
            <pc:sldMk cId="4177362664" sldId="295"/>
            <ac:picMk id="1026" creationId="{BB5F63E0-2CD0-45CB-8396-CB7DF55F0508}"/>
          </ac:picMkLst>
        </pc:picChg>
      </pc:sldChg>
      <pc:sldChg chg="modSp new mod">
        <pc:chgData name="Hanne Holmelund von Sehested" userId="b92cad2f-4ea1-43fa-a59c-1f9b0eb09d8b" providerId="ADAL" clId="{947E1127-C33D-4322-873D-F74C92310232}" dt="2022-02-20T13:13:21.184" v="1098" actId="20577"/>
        <pc:sldMkLst>
          <pc:docMk/>
          <pc:sldMk cId="2144803645" sldId="296"/>
        </pc:sldMkLst>
        <pc:spChg chg="mod">
          <ac:chgData name="Hanne Holmelund von Sehested" userId="b92cad2f-4ea1-43fa-a59c-1f9b0eb09d8b" providerId="ADAL" clId="{947E1127-C33D-4322-873D-F74C92310232}" dt="2022-02-20T13:05:39.009" v="1043" actId="20577"/>
          <ac:spMkLst>
            <pc:docMk/>
            <pc:sldMk cId="2144803645" sldId="296"/>
            <ac:spMk id="2" creationId="{4834B9D2-4586-46D8-AC19-90D641F8598C}"/>
          </ac:spMkLst>
        </pc:spChg>
        <pc:spChg chg="mod">
          <ac:chgData name="Hanne Holmelund von Sehested" userId="b92cad2f-4ea1-43fa-a59c-1f9b0eb09d8b" providerId="ADAL" clId="{947E1127-C33D-4322-873D-F74C92310232}" dt="2022-02-20T13:13:21.184" v="1098" actId="20577"/>
          <ac:spMkLst>
            <pc:docMk/>
            <pc:sldMk cId="2144803645" sldId="296"/>
            <ac:spMk id="3" creationId="{2BE20585-9688-4977-9E85-4990E7AFF8D2}"/>
          </ac:spMkLst>
        </pc:spChg>
      </pc:sldChg>
      <pc:sldChg chg="modSp new mod">
        <pc:chgData name="Hanne Holmelund von Sehested" userId="b92cad2f-4ea1-43fa-a59c-1f9b0eb09d8b" providerId="ADAL" clId="{947E1127-C33D-4322-873D-F74C92310232}" dt="2022-02-20T13:14:51.114" v="1182" actId="20577"/>
        <pc:sldMkLst>
          <pc:docMk/>
          <pc:sldMk cId="2319380314" sldId="297"/>
        </pc:sldMkLst>
        <pc:spChg chg="mod">
          <ac:chgData name="Hanne Holmelund von Sehested" userId="b92cad2f-4ea1-43fa-a59c-1f9b0eb09d8b" providerId="ADAL" clId="{947E1127-C33D-4322-873D-F74C92310232}" dt="2022-02-20T13:13:48.026" v="1126" actId="20577"/>
          <ac:spMkLst>
            <pc:docMk/>
            <pc:sldMk cId="2319380314" sldId="297"/>
            <ac:spMk id="2" creationId="{4053D770-5583-41A4-BD5D-00395C4AC17C}"/>
          </ac:spMkLst>
        </pc:spChg>
        <pc:spChg chg="mod">
          <ac:chgData name="Hanne Holmelund von Sehested" userId="b92cad2f-4ea1-43fa-a59c-1f9b0eb09d8b" providerId="ADAL" clId="{947E1127-C33D-4322-873D-F74C92310232}" dt="2022-02-20T13:14:51.114" v="1182" actId="20577"/>
          <ac:spMkLst>
            <pc:docMk/>
            <pc:sldMk cId="2319380314" sldId="297"/>
            <ac:spMk id="3" creationId="{BBB6F650-EB54-428E-A560-D1263BD7DA44}"/>
          </ac:spMkLst>
        </pc:spChg>
      </pc:sldChg>
      <pc:sldChg chg="modSp new mod ord">
        <pc:chgData name="Hanne Holmelund von Sehested" userId="b92cad2f-4ea1-43fa-a59c-1f9b0eb09d8b" providerId="ADAL" clId="{947E1127-C33D-4322-873D-F74C92310232}" dt="2022-02-20T13:21:17.447" v="1262" actId="20577"/>
        <pc:sldMkLst>
          <pc:docMk/>
          <pc:sldMk cId="3338019579" sldId="298"/>
        </pc:sldMkLst>
        <pc:spChg chg="mod">
          <ac:chgData name="Hanne Holmelund von Sehested" userId="b92cad2f-4ea1-43fa-a59c-1f9b0eb09d8b" providerId="ADAL" clId="{947E1127-C33D-4322-873D-F74C92310232}" dt="2022-02-20T13:15:38.439" v="1195" actId="20577"/>
          <ac:spMkLst>
            <pc:docMk/>
            <pc:sldMk cId="3338019579" sldId="298"/>
            <ac:spMk id="2" creationId="{46E1AB54-2DB5-490A-8909-325479AB54AA}"/>
          </ac:spMkLst>
        </pc:spChg>
        <pc:spChg chg="mod">
          <ac:chgData name="Hanne Holmelund von Sehested" userId="b92cad2f-4ea1-43fa-a59c-1f9b0eb09d8b" providerId="ADAL" clId="{947E1127-C33D-4322-873D-F74C92310232}" dt="2022-02-20T13:21:17.447" v="1262" actId="20577"/>
          <ac:spMkLst>
            <pc:docMk/>
            <pc:sldMk cId="3338019579" sldId="298"/>
            <ac:spMk id="3" creationId="{2D23F9F5-CB4D-4583-8CCB-D160EDDCE341}"/>
          </ac:spMkLst>
        </pc:spChg>
      </pc:sldChg>
      <pc:sldChg chg="modSp new mod">
        <pc:chgData name="Hanne Holmelund von Sehested" userId="b92cad2f-4ea1-43fa-a59c-1f9b0eb09d8b" providerId="ADAL" clId="{947E1127-C33D-4322-873D-F74C92310232}" dt="2022-02-20T13:21:52.354" v="1275" actId="20577"/>
        <pc:sldMkLst>
          <pc:docMk/>
          <pc:sldMk cId="778440725" sldId="299"/>
        </pc:sldMkLst>
        <pc:spChg chg="mod">
          <ac:chgData name="Hanne Holmelund von Sehested" userId="b92cad2f-4ea1-43fa-a59c-1f9b0eb09d8b" providerId="ADAL" clId="{947E1127-C33D-4322-873D-F74C92310232}" dt="2022-02-20T13:21:52.354" v="1275" actId="20577"/>
          <ac:spMkLst>
            <pc:docMk/>
            <pc:sldMk cId="778440725" sldId="299"/>
            <ac:spMk id="2" creationId="{120E1912-342B-4F5A-93DF-C42DDAC1F829}"/>
          </ac:spMkLst>
        </pc:spChg>
      </pc:sldChg>
      <pc:sldChg chg="modSp new mod">
        <pc:chgData name="Hanne Holmelund von Sehested" userId="b92cad2f-4ea1-43fa-a59c-1f9b0eb09d8b" providerId="ADAL" clId="{947E1127-C33D-4322-873D-F74C92310232}" dt="2022-02-20T13:25:00.690" v="1339" actId="20577"/>
        <pc:sldMkLst>
          <pc:docMk/>
          <pc:sldMk cId="821272980" sldId="300"/>
        </pc:sldMkLst>
        <pc:spChg chg="mod">
          <ac:chgData name="Hanne Holmelund von Sehested" userId="b92cad2f-4ea1-43fa-a59c-1f9b0eb09d8b" providerId="ADAL" clId="{947E1127-C33D-4322-873D-F74C92310232}" dt="2022-02-20T13:24:10.258" v="1308" actId="20577"/>
          <ac:spMkLst>
            <pc:docMk/>
            <pc:sldMk cId="821272980" sldId="300"/>
            <ac:spMk id="2" creationId="{B95E25B6-56ED-4909-86A5-9370F217670B}"/>
          </ac:spMkLst>
        </pc:spChg>
        <pc:spChg chg="mod">
          <ac:chgData name="Hanne Holmelund von Sehested" userId="b92cad2f-4ea1-43fa-a59c-1f9b0eb09d8b" providerId="ADAL" clId="{947E1127-C33D-4322-873D-F74C92310232}" dt="2022-02-20T13:25:00.690" v="1339" actId="20577"/>
          <ac:spMkLst>
            <pc:docMk/>
            <pc:sldMk cId="821272980" sldId="300"/>
            <ac:spMk id="3" creationId="{8030B25A-012C-4F8B-ACB5-52DACD6A7DD8}"/>
          </ac:spMkLst>
        </pc:spChg>
      </pc:sldChg>
      <pc:sldChg chg="modSp new mod">
        <pc:chgData name="Hanne Holmelund von Sehested" userId="b92cad2f-4ea1-43fa-a59c-1f9b0eb09d8b" providerId="ADAL" clId="{947E1127-C33D-4322-873D-F74C92310232}" dt="2022-02-20T13:28:54.033" v="1430" actId="20577"/>
        <pc:sldMkLst>
          <pc:docMk/>
          <pc:sldMk cId="2079840387" sldId="301"/>
        </pc:sldMkLst>
        <pc:spChg chg="mod">
          <ac:chgData name="Hanne Holmelund von Sehested" userId="b92cad2f-4ea1-43fa-a59c-1f9b0eb09d8b" providerId="ADAL" clId="{947E1127-C33D-4322-873D-F74C92310232}" dt="2022-02-20T13:25:30.523" v="1352" actId="20577"/>
          <ac:spMkLst>
            <pc:docMk/>
            <pc:sldMk cId="2079840387" sldId="301"/>
            <ac:spMk id="2" creationId="{9C79B935-760B-4E6E-BED0-30FE88EA2B42}"/>
          </ac:spMkLst>
        </pc:spChg>
        <pc:spChg chg="mod">
          <ac:chgData name="Hanne Holmelund von Sehested" userId="b92cad2f-4ea1-43fa-a59c-1f9b0eb09d8b" providerId="ADAL" clId="{947E1127-C33D-4322-873D-F74C92310232}" dt="2022-02-20T13:28:54.033" v="1430" actId="20577"/>
          <ac:spMkLst>
            <pc:docMk/>
            <pc:sldMk cId="2079840387" sldId="301"/>
            <ac:spMk id="3" creationId="{86297733-3447-4924-992E-E76F3B3DC494}"/>
          </ac:spMkLst>
        </pc:spChg>
      </pc:sldChg>
      <pc:sldChg chg="modSp new mod">
        <pc:chgData name="Hanne Holmelund von Sehested" userId="b92cad2f-4ea1-43fa-a59c-1f9b0eb09d8b" providerId="ADAL" clId="{947E1127-C33D-4322-873D-F74C92310232}" dt="2022-02-20T13:26:08.438" v="1384" actId="20577"/>
        <pc:sldMkLst>
          <pc:docMk/>
          <pc:sldMk cId="978154878" sldId="302"/>
        </pc:sldMkLst>
        <pc:spChg chg="mod">
          <ac:chgData name="Hanne Holmelund von Sehested" userId="b92cad2f-4ea1-43fa-a59c-1f9b0eb09d8b" providerId="ADAL" clId="{947E1127-C33D-4322-873D-F74C92310232}" dt="2022-02-20T13:26:08.438" v="1384" actId="20577"/>
          <ac:spMkLst>
            <pc:docMk/>
            <pc:sldMk cId="978154878" sldId="302"/>
            <ac:spMk id="2" creationId="{0ED2855F-27CB-4433-B2A9-E044CE88AB52}"/>
          </ac:spMkLst>
        </pc:spChg>
      </pc:sldChg>
      <pc:sldChg chg="addSp modSp new modNotesTx">
        <pc:chgData name="Hanne Holmelund von Sehested" userId="b92cad2f-4ea1-43fa-a59c-1f9b0eb09d8b" providerId="ADAL" clId="{947E1127-C33D-4322-873D-F74C92310232}" dt="2022-02-20T13:33:45.114" v="1465" actId="20577"/>
        <pc:sldMkLst>
          <pc:docMk/>
          <pc:sldMk cId="2130183051" sldId="303"/>
        </pc:sldMkLst>
        <pc:picChg chg="add mod">
          <ac:chgData name="Hanne Holmelund von Sehested" userId="b92cad2f-4ea1-43fa-a59c-1f9b0eb09d8b" providerId="ADAL" clId="{947E1127-C33D-4322-873D-F74C92310232}" dt="2022-02-20T13:33:28.661" v="1442" actId="1076"/>
          <ac:picMkLst>
            <pc:docMk/>
            <pc:sldMk cId="2130183051" sldId="303"/>
            <ac:picMk id="3074" creationId="{B28EC3CF-6439-4F84-B1C6-911D4DED8ACC}"/>
          </ac:picMkLst>
        </pc:picChg>
      </pc:sldChg>
      <pc:sldChg chg="addSp modSp new modNotesTx">
        <pc:chgData name="Hanne Holmelund von Sehested" userId="b92cad2f-4ea1-43fa-a59c-1f9b0eb09d8b" providerId="ADAL" clId="{947E1127-C33D-4322-873D-F74C92310232}" dt="2022-02-20T14:04:42.688" v="1530" actId="113"/>
        <pc:sldMkLst>
          <pc:docMk/>
          <pc:sldMk cId="2795364847" sldId="304"/>
        </pc:sldMkLst>
        <pc:picChg chg="add mod">
          <ac:chgData name="Hanne Holmelund von Sehested" userId="b92cad2f-4ea1-43fa-a59c-1f9b0eb09d8b" providerId="ADAL" clId="{947E1127-C33D-4322-873D-F74C92310232}" dt="2022-02-20T13:54:46.334" v="1477" actId="14100"/>
          <ac:picMkLst>
            <pc:docMk/>
            <pc:sldMk cId="2795364847" sldId="304"/>
            <ac:picMk id="4098" creationId="{212D5F26-14BE-4EC9-9767-A400FBDD92CE}"/>
          </ac:picMkLst>
        </pc:picChg>
      </pc:sldChg>
      <pc:sldChg chg="addSp modSp new">
        <pc:chgData name="Hanne Holmelund von Sehested" userId="b92cad2f-4ea1-43fa-a59c-1f9b0eb09d8b" providerId="ADAL" clId="{947E1127-C33D-4322-873D-F74C92310232}" dt="2022-02-20T13:56:51.538" v="1529" actId="14100"/>
        <pc:sldMkLst>
          <pc:docMk/>
          <pc:sldMk cId="1500154442" sldId="305"/>
        </pc:sldMkLst>
        <pc:picChg chg="add mod">
          <ac:chgData name="Hanne Holmelund von Sehested" userId="b92cad2f-4ea1-43fa-a59c-1f9b0eb09d8b" providerId="ADAL" clId="{947E1127-C33D-4322-873D-F74C92310232}" dt="2022-02-20T13:56:51.538" v="1529" actId="14100"/>
          <ac:picMkLst>
            <pc:docMk/>
            <pc:sldMk cId="1500154442" sldId="305"/>
            <ac:picMk id="5122" creationId="{FBA170FB-8D68-4840-BFA5-6DA5A0A3CAE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CE9B57-DD37-4414-B26F-2242C3C16A4E}" type="datetimeFigureOut">
              <a:rPr lang="da-DK" smtClean="0"/>
              <a:t>27-02-2023</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D2A8B4-869F-4317-93BF-5645C7AEF04B}" type="slidenum">
              <a:rPr lang="da-DK" smtClean="0"/>
              <a:t>‹nr.›</a:t>
            </a:fld>
            <a:endParaRPr lang="da-DK"/>
          </a:p>
        </p:txBody>
      </p:sp>
    </p:spTree>
    <p:extLst>
      <p:ext uri="{BB962C8B-B14F-4D97-AF65-F5344CB8AC3E}">
        <p14:creationId xmlns:p14="http://schemas.microsoft.com/office/powerpoint/2010/main" val="1494650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tilbygningen.dk/skulpturstudier/skulpturer/livets_spi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tilbygningen.dk/skulpturstudier/skulpturer/ha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Karin Lorentzen, </a:t>
            </a:r>
            <a:r>
              <a:rPr lang="da-DK" b="1" dirty="0"/>
              <a:t>Greb</a:t>
            </a:r>
            <a:r>
              <a:rPr lang="da-DK" dirty="0"/>
              <a:t>, 2001, messing, 10 cm. Foto: Karin Lorentzen (udsnit af foto).</a:t>
            </a:r>
          </a:p>
        </p:txBody>
      </p:sp>
      <p:sp>
        <p:nvSpPr>
          <p:cNvPr id="4" name="Pladsholder til slidenummer 3"/>
          <p:cNvSpPr>
            <a:spLocks noGrp="1"/>
          </p:cNvSpPr>
          <p:nvPr>
            <p:ph type="sldNum" sz="quarter" idx="10"/>
          </p:nvPr>
        </p:nvSpPr>
        <p:spPr/>
        <p:txBody>
          <a:bodyPr/>
          <a:lstStyle/>
          <a:p>
            <a:fld id="{37D2A8B4-869F-4317-93BF-5645C7AEF04B}" type="slidenum">
              <a:rPr lang="da-DK" smtClean="0"/>
              <a:t>3</a:t>
            </a:fld>
            <a:endParaRPr lang="da-DK"/>
          </a:p>
        </p:txBody>
      </p:sp>
    </p:spTree>
    <p:extLst>
      <p:ext uri="{BB962C8B-B14F-4D97-AF65-F5344CB8AC3E}">
        <p14:creationId xmlns:p14="http://schemas.microsoft.com/office/powerpoint/2010/main" val="2666255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Livets Spil </a:t>
            </a:r>
            <a:r>
              <a:rPr lang="da-DK" b="0" dirty="0"/>
              <a:t>1932-34</a:t>
            </a:r>
          </a:p>
          <a:p>
            <a:r>
              <a:rPr lang="da-DK" b="0" dirty="0"/>
              <a:t>Niels Hansen Jacobsen (1861-1941) </a:t>
            </a:r>
          </a:p>
          <a:p>
            <a:r>
              <a:rPr lang="da-DK" dirty="0"/>
              <a:t>Gips, 202 x 505 x 192 cm </a:t>
            </a:r>
          </a:p>
          <a:p>
            <a:r>
              <a:rPr lang="da-DK" dirty="0"/>
              <a:t>Vejen Kunstmuseum</a:t>
            </a:r>
          </a:p>
          <a:p>
            <a:pPr marL="0" marR="0" indent="0" algn="l" defTabSz="914400" rtl="0" eaLnBrk="1" fontAlgn="auto" latinLnBrk="0" hangingPunct="1">
              <a:lnSpc>
                <a:spcPct val="100000"/>
              </a:lnSpc>
              <a:spcBef>
                <a:spcPts val="0"/>
              </a:spcBef>
              <a:spcAft>
                <a:spcPts val="0"/>
              </a:spcAft>
              <a:buClrTx/>
              <a:buSzTx/>
              <a:buFontTx/>
              <a:buNone/>
              <a:tabLst/>
              <a:defRPr/>
            </a:pPr>
            <a:r>
              <a:rPr lang="da-DK" dirty="0">
                <a:ln w="0"/>
                <a:effectLst>
                  <a:outerShdw blurRad="38100" dist="19050" dir="2700000" algn="tl" rotWithShape="0">
                    <a:schemeClr val="dk1">
                      <a:alpha val="40000"/>
                    </a:schemeClr>
                  </a:outerShdw>
                </a:effectLst>
                <a:hlinkClick r:id="rId3"/>
              </a:rPr>
              <a:t>Undersøg: Livets spil</a:t>
            </a:r>
            <a:endParaRPr lang="da-DK" dirty="0">
              <a:ln w="0"/>
              <a:effectLst>
                <a:outerShdw blurRad="38100" dist="19050" dir="2700000" algn="tl" rotWithShape="0">
                  <a:schemeClr val="dk1">
                    <a:alpha val="40000"/>
                  </a:schemeClr>
                </a:outerShdw>
              </a:effectLst>
            </a:endParaRPr>
          </a:p>
          <a:p>
            <a:endParaRPr lang="da-DK" dirty="0"/>
          </a:p>
        </p:txBody>
      </p:sp>
      <p:sp>
        <p:nvSpPr>
          <p:cNvPr id="4" name="Pladsholder til slidenummer 3"/>
          <p:cNvSpPr>
            <a:spLocks noGrp="1"/>
          </p:cNvSpPr>
          <p:nvPr>
            <p:ph type="sldNum" sz="quarter" idx="10"/>
          </p:nvPr>
        </p:nvSpPr>
        <p:spPr/>
        <p:txBody>
          <a:bodyPr/>
          <a:lstStyle/>
          <a:p>
            <a:fld id="{37D2A8B4-869F-4317-93BF-5645C7AEF04B}" type="slidenum">
              <a:rPr lang="da-DK" smtClean="0"/>
              <a:t>18</a:t>
            </a:fld>
            <a:endParaRPr lang="da-DK"/>
          </a:p>
        </p:txBody>
      </p:sp>
    </p:spTree>
    <p:extLst>
      <p:ext uri="{BB962C8B-B14F-4D97-AF65-F5344CB8AC3E}">
        <p14:creationId xmlns:p14="http://schemas.microsoft.com/office/powerpoint/2010/main" val="484531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HAN</a:t>
            </a:r>
            <a:r>
              <a:rPr lang="da-DK" dirty="0"/>
              <a:t> 2012</a:t>
            </a:r>
          </a:p>
          <a:p>
            <a:r>
              <a:rPr lang="da-DK" dirty="0"/>
              <a:t>Elmgreen &amp; </a:t>
            </a:r>
            <a:r>
              <a:rPr lang="da-DK" dirty="0" err="1"/>
              <a:t>Dragset</a:t>
            </a:r>
            <a:r>
              <a:rPr lang="da-DK" dirty="0"/>
              <a:t> (født 1961 og 1969) </a:t>
            </a:r>
          </a:p>
          <a:p>
            <a:r>
              <a:rPr lang="da-DK" dirty="0"/>
              <a:t>Rustfrit stål </a:t>
            </a:r>
          </a:p>
          <a:p>
            <a:r>
              <a:rPr lang="da-DK" dirty="0"/>
              <a:t>Kulturværftet, </a:t>
            </a:r>
            <a:r>
              <a:rPr lang="da-DK" dirty="0" err="1"/>
              <a:t>Allegade</a:t>
            </a:r>
            <a:r>
              <a:rPr lang="da-DK" dirty="0"/>
              <a:t>, Helsingør</a:t>
            </a:r>
          </a:p>
          <a:p>
            <a:pPr marL="0" marR="0" indent="0" algn="l" defTabSz="914400" rtl="0" eaLnBrk="1" fontAlgn="auto" latinLnBrk="0" hangingPunct="1">
              <a:lnSpc>
                <a:spcPct val="100000"/>
              </a:lnSpc>
              <a:spcBef>
                <a:spcPts val="0"/>
              </a:spcBef>
              <a:spcAft>
                <a:spcPts val="0"/>
              </a:spcAft>
              <a:buClrTx/>
              <a:buSzTx/>
              <a:buFontTx/>
              <a:buNone/>
              <a:tabLst/>
              <a:defRPr/>
            </a:pPr>
            <a:r>
              <a:rPr lang="da-DK" dirty="0">
                <a:hlinkClick r:id="rId3"/>
              </a:rPr>
              <a:t>Undersøg: Han</a:t>
            </a:r>
            <a:endParaRPr lang="da-DK" dirty="0"/>
          </a:p>
          <a:p>
            <a:endParaRPr lang="da-DK" dirty="0"/>
          </a:p>
        </p:txBody>
      </p:sp>
      <p:sp>
        <p:nvSpPr>
          <p:cNvPr id="4" name="Pladsholder til slidenummer 3"/>
          <p:cNvSpPr>
            <a:spLocks noGrp="1"/>
          </p:cNvSpPr>
          <p:nvPr>
            <p:ph type="sldNum" sz="quarter" idx="10"/>
          </p:nvPr>
        </p:nvSpPr>
        <p:spPr/>
        <p:txBody>
          <a:bodyPr/>
          <a:lstStyle/>
          <a:p>
            <a:fld id="{37D2A8B4-869F-4317-93BF-5645C7AEF04B}" type="slidenum">
              <a:rPr lang="da-DK" smtClean="0"/>
              <a:t>19</a:t>
            </a:fld>
            <a:endParaRPr lang="da-DK"/>
          </a:p>
        </p:txBody>
      </p:sp>
    </p:spTree>
    <p:extLst>
      <p:ext uri="{BB962C8B-B14F-4D97-AF65-F5344CB8AC3E}">
        <p14:creationId xmlns:p14="http://schemas.microsoft.com/office/powerpoint/2010/main" val="3809141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Anders Brinch, </a:t>
            </a:r>
            <a:r>
              <a:rPr lang="da-DK" b="1" dirty="0" err="1"/>
              <a:t>Corrosion</a:t>
            </a:r>
            <a:r>
              <a:rPr lang="da-DK" b="1" dirty="0"/>
              <a:t> of perception </a:t>
            </a:r>
            <a:r>
              <a:rPr lang="da-DK" dirty="0"/>
              <a:t>(udsnit), 2006, bemalet flamingo, drysset med glaspartikler, 245 × 120 × 103 cm. Museum: ARKEN</a:t>
            </a:r>
          </a:p>
        </p:txBody>
      </p:sp>
      <p:sp>
        <p:nvSpPr>
          <p:cNvPr id="4" name="Pladsholder til slidenummer 3"/>
          <p:cNvSpPr>
            <a:spLocks noGrp="1"/>
          </p:cNvSpPr>
          <p:nvPr>
            <p:ph type="sldNum" sz="quarter" idx="10"/>
          </p:nvPr>
        </p:nvSpPr>
        <p:spPr/>
        <p:txBody>
          <a:bodyPr/>
          <a:lstStyle/>
          <a:p>
            <a:fld id="{37D2A8B4-869F-4317-93BF-5645C7AEF04B}" type="slidenum">
              <a:rPr lang="da-DK" smtClean="0"/>
              <a:t>22</a:t>
            </a:fld>
            <a:endParaRPr lang="da-DK"/>
          </a:p>
        </p:txBody>
      </p:sp>
    </p:spTree>
    <p:extLst>
      <p:ext uri="{BB962C8B-B14F-4D97-AF65-F5344CB8AC3E}">
        <p14:creationId xmlns:p14="http://schemas.microsoft.com/office/powerpoint/2010/main" val="4197114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Kathleen Ryan: </a:t>
            </a:r>
            <a:r>
              <a:rPr lang="da-DK" b="1" dirty="0"/>
              <a:t>Bad </a:t>
            </a:r>
            <a:r>
              <a:rPr lang="da-DK" b="1" dirty="0" err="1"/>
              <a:t>Lemon</a:t>
            </a:r>
            <a:r>
              <a:rPr lang="da-DK" b="1" dirty="0"/>
              <a:t> (Creep), </a:t>
            </a:r>
            <a:r>
              <a:rPr lang="da-DK" dirty="0"/>
              <a:t>2018</a:t>
            </a:r>
          </a:p>
        </p:txBody>
      </p:sp>
      <p:sp>
        <p:nvSpPr>
          <p:cNvPr id="4" name="Pladsholder til slidenummer 3"/>
          <p:cNvSpPr>
            <a:spLocks noGrp="1"/>
          </p:cNvSpPr>
          <p:nvPr>
            <p:ph type="sldNum" sz="quarter" idx="5"/>
          </p:nvPr>
        </p:nvSpPr>
        <p:spPr/>
        <p:txBody>
          <a:bodyPr/>
          <a:lstStyle/>
          <a:p>
            <a:fld id="{37D2A8B4-869F-4317-93BF-5645C7AEF04B}" type="slidenum">
              <a:rPr lang="da-DK" smtClean="0"/>
              <a:t>23</a:t>
            </a:fld>
            <a:endParaRPr lang="da-DK"/>
          </a:p>
        </p:txBody>
      </p:sp>
    </p:spTree>
    <p:extLst>
      <p:ext uri="{BB962C8B-B14F-4D97-AF65-F5344CB8AC3E}">
        <p14:creationId xmlns:p14="http://schemas.microsoft.com/office/powerpoint/2010/main" val="2744169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7D2A8B4-869F-4317-93BF-5645C7AEF04B}" type="slidenum">
              <a:rPr lang="da-DK" smtClean="0"/>
              <a:t>24</a:t>
            </a:fld>
            <a:endParaRPr lang="da-DK"/>
          </a:p>
        </p:txBody>
      </p:sp>
    </p:spTree>
    <p:extLst>
      <p:ext uri="{BB962C8B-B14F-4D97-AF65-F5344CB8AC3E}">
        <p14:creationId xmlns:p14="http://schemas.microsoft.com/office/powerpoint/2010/main" val="2599246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S-form og symmetri</a:t>
            </a:r>
          </a:p>
          <a:p>
            <a:r>
              <a:rPr lang="da-DK" dirty="0"/>
              <a:t>August Saabye, Susanna for rådet, 1882-83, marmor. Foto: Vilhelm </a:t>
            </a:r>
            <a:r>
              <a:rPr lang="da-DK" dirty="0" err="1"/>
              <a:t>Trydes</a:t>
            </a:r>
            <a:r>
              <a:rPr lang="da-DK" dirty="0"/>
              <a:t> Forlag.</a:t>
            </a:r>
          </a:p>
          <a:p>
            <a:r>
              <a:rPr lang="da-DK" dirty="0"/>
              <a:t>Niels Hansen </a:t>
            </a:r>
            <a:r>
              <a:rPr lang="da-DK" dirty="0" err="1"/>
              <a:t>jacobsen</a:t>
            </a:r>
            <a:r>
              <a:rPr lang="da-DK" dirty="0"/>
              <a:t>, Modersmålet, 1903, granit. Foto: Vejen Kunstmuseums arkiv.</a:t>
            </a:r>
          </a:p>
          <a:p>
            <a:endParaRPr lang="da-DK" dirty="0"/>
          </a:p>
          <a:p>
            <a:r>
              <a:rPr lang="da-DK" dirty="0"/>
              <a:t>I August Saabyes Susanna for rådet er kroppen opretstående og svinger sig rytmisk om en vertikal midterakse. Kroppen danner en bølgende s-form fra kvindens venstre albue ned gennem kroppen til hendes højre fod. Kroppen er på den måde i balance, og samtidig virker den levende og i bevægelse.</a:t>
            </a:r>
          </a:p>
          <a:p>
            <a:endParaRPr lang="da-DK" dirty="0"/>
          </a:p>
          <a:p>
            <a:r>
              <a:rPr lang="da-DK" dirty="0"/>
              <a:t>I Niels Hansen Jacobsens Modersmålet fra 1903 er kompositionens overordnede form en trekant. Kompositionen er symmetrisk i sin opbygning med kvinden i den lodrette midterakse. Den er frontal, og basen er kraftig og virker tung og statisk.</a:t>
            </a:r>
          </a:p>
          <a:p>
            <a:endParaRPr lang="da-DK" dirty="0"/>
          </a:p>
        </p:txBody>
      </p:sp>
      <p:sp>
        <p:nvSpPr>
          <p:cNvPr id="4" name="Pladsholder til slidenummer 3"/>
          <p:cNvSpPr>
            <a:spLocks noGrp="1"/>
          </p:cNvSpPr>
          <p:nvPr>
            <p:ph type="sldNum" sz="quarter" idx="10"/>
          </p:nvPr>
        </p:nvSpPr>
        <p:spPr/>
        <p:txBody>
          <a:bodyPr/>
          <a:lstStyle/>
          <a:p>
            <a:fld id="{37D2A8B4-869F-4317-93BF-5645C7AEF04B}" type="slidenum">
              <a:rPr lang="da-DK" smtClean="0"/>
              <a:t>26</a:t>
            </a:fld>
            <a:endParaRPr lang="da-DK"/>
          </a:p>
        </p:txBody>
      </p:sp>
    </p:spTree>
    <p:extLst>
      <p:ext uri="{BB962C8B-B14F-4D97-AF65-F5344CB8AC3E}">
        <p14:creationId xmlns:p14="http://schemas.microsoft.com/office/powerpoint/2010/main" val="1605302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i="0" dirty="0">
                <a:solidFill>
                  <a:srgbClr val="2D2D2D"/>
                </a:solidFill>
                <a:effectLst/>
                <a:latin typeface="KBHTXT"/>
              </a:rPr>
              <a:t>Thorvaldsen: Kristus, 1839, marmor, Vor Frue Kirke, København</a:t>
            </a:r>
            <a:endParaRPr lang="da-DK" dirty="0"/>
          </a:p>
        </p:txBody>
      </p:sp>
      <p:sp>
        <p:nvSpPr>
          <p:cNvPr id="4" name="Pladsholder til slidenummer 3"/>
          <p:cNvSpPr>
            <a:spLocks noGrp="1"/>
          </p:cNvSpPr>
          <p:nvPr>
            <p:ph type="sldNum" sz="quarter" idx="5"/>
          </p:nvPr>
        </p:nvSpPr>
        <p:spPr/>
        <p:txBody>
          <a:bodyPr/>
          <a:lstStyle/>
          <a:p>
            <a:fld id="{37D2A8B4-869F-4317-93BF-5645C7AEF04B}" type="slidenum">
              <a:rPr lang="da-DK" smtClean="0"/>
              <a:t>28</a:t>
            </a:fld>
            <a:endParaRPr lang="da-DK"/>
          </a:p>
        </p:txBody>
      </p:sp>
    </p:spTree>
    <p:extLst>
      <p:ext uri="{BB962C8B-B14F-4D97-AF65-F5344CB8AC3E}">
        <p14:creationId xmlns:p14="http://schemas.microsoft.com/office/powerpoint/2010/main" val="1302647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Provo før 1971</a:t>
            </a:r>
          </a:p>
          <a:p>
            <a:r>
              <a:rPr lang="da-DK" dirty="0"/>
              <a:t>Robert Jacobsen (1912-1993) </a:t>
            </a:r>
          </a:p>
          <a:p>
            <a:r>
              <a:rPr lang="da-DK" dirty="0"/>
              <a:t>Jern, 156 x 90 x 86 cm </a:t>
            </a:r>
          </a:p>
          <a:p>
            <a:r>
              <a:rPr lang="da-DK" dirty="0"/>
              <a:t>KUNSTEN - Museum of </a:t>
            </a:r>
            <a:r>
              <a:rPr lang="da-DK" dirty="0" err="1"/>
              <a:t>Modern</a:t>
            </a:r>
            <a:r>
              <a:rPr lang="da-DK" dirty="0"/>
              <a:t> Art, Aalborg</a:t>
            </a:r>
          </a:p>
        </p:txBody>
      </p:sp>
      <p:sp>
        <p:nvSpPr>
          <p:cNvPr id="4" name="Pladsholder til slidenummer 3"/>
          <p:cNvSpPr>
            <a:spLocks noGrp="1"/>
          </p:cNvSpPr>
          <p:nvPr>
            <p:ph type="sldNum" sz="quarter" idx="10"/>
          </p:nvPr>
        </p:nvSpPr>
        <p:spPr/>
        <p:txBody>
          <a:bodyPr/>
          <a:lstStyle/>
          <a:p>
            <a:fld id="{37D2A8B4-869F-4317-93BF-5645C7AEF04B}" type="slidenum">
              <a:rPr lang="da-DK" smtClean="0"/>
              <a:t>29</a:t>
            </a:fld>
            <a:endParaRPr lang="da-DK"/>
          </a:p>
        </p:txBody>
      </p:sp>
    </p:spTree>
    <p:extLst>
      <p:ext uri="{BB962C8B-B14F-4D97-AF65-F5344CB8AC3E}">
        <p14:creationId xmlns:p14="http://schemas.microsoft.com/office/powerpoint/2010/main" val="31694289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Eva Steen Christensen, </a:t>
            </a:r>
            <a:r>
              <a:rPr lang="da-DK" dirty="0" err="1"/>
              <a:t>Fencing</a:t>
            </a:r>
            <a:r>
              <a:rPr lang="da-DK" dirty="0"/>
              <a:t>, 2006, tilhører KUNSTEN Museum og </a:t>
            </a:r>
            <a:r>
              <a:rPr lang="da-DK" dirty="0" err="1"/>
              <a:t>Modern</a:t>
            </a:r>
            <a:r>
              <a:rPr lang="da-DK" dirty="0"/>
              <a:t> Art, Aalborg</a:t>
            </a:r>
          </a:p>
        </p:txBody>
      </p:sp>
      <p:sp>
        <p:nvSpPr>
          <p:cNvPr id="4" name="Pladsholder til slidenummer 3"/>
          <p:cNvSpPr>
            <a:spLocks noGrp="1"/>
          </p:cNvSpPr>
          <p:nvPr>
            <p:ph type="sldNum" sz="quarter" idx="10"/>
          </p:nvPr>
        </p:nvSpPr>
        <p:spPr/>
        <p:txBody>
          <a:bodyPr/>
          <a:lstStyle/>
          <a:p>
            <a:fld id="{37D2A8B4-869F-4317-93BF-5645C7AEF04B}" type="slidenum">
              <a:rPr lang="da-DK" smtClean="0"/>
              <a:t>31</a:t>
            </a:fld>
            <a:endParaRPr lang="da-DK"/>
          </a:p>
        </p:txBody>
      </p:sp>
    </p:spTree>
    <p:extLst>
      <p:ext uri="{BB962C8B-B14F-4D97-AF65-F5344CB8AC3E}">
        <p14:creationId xmlns:p14="http://schemas.microsoft.com/office/powerpoint/2010/main" val="35115835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Laokoon</a:t>
            </a:r>
            <a:r>
              <a:rPr lang="da-DK" dirty="0"/>
              <a:t> og hans to sønner dræbes af slanger. 1. årh. f.Kr. Marmor. Højde 242 cm. Museo Pio </a:t>
            </a:r>
            <a:r>
              <a:rPr lang="da-DK" dirty="0" err="1"/>
              <a:t>Clementino</a:t>
            </a:r>
            <a:r>
              <a:rPr lang="da-DK" dirty="0"/>
              <a:t> di </a:t>
            </a:r>
            <a:r>
              <a:rPr lang="da-DK" dirty="0" err="1"/>
              <a:t>Scultura</a:t>
            </a:r>
            <a:r>
              <a:rPr lang="da-DK" dirty="0"/>
              <a:t>, </a:t>
            </a:r>
            <a:r>
              <a:rPr lang="da-DK" dirty="0" err="1"/>
              <a:t>Vatikanmuseet</a:t>
            </a:r>
            <a:r>
              <a:rPr lang="da-DK" dirty="0"/>
              <a:t>. Gengivet fra </a:t>
            </a:r>
            <a:r>
              <a:rPr lang="da-DK" dirty="0" err="1"/>
              <a:t>Opere</a:t>
            </a:r>
            <a:r>
              <a:rPr lang="da-DK" dirty="0"/>
              <a:t> di Winckelmann. Prima </a:t>
            </a:r>
            <a:r>
              <a:rPr lang="da-DK" dirty="0" err="1"/>
              <a:t>edizione</a:t>
            </a:r>
            <a:r>
              <a:rPr lang="da-DK" dirty="0"/>
              <a:t> </a:t>
            </a:r>
            <a:r>
              <a:rPr lang="da-DK" dirty="0" err="1"/>
              <a:t>Italiana</a:t>
            </a:r>
            <a:r>
              <a:rPr lang="da-DK" dirty="0"/>
              <a:t>. </a:t>
            </a:r>
            <a:r>
              <a:rPr lang="da-DK" dirty="0" err="1"/>
              <a:t>Completa</a:t>
            </a:r>
            <a:r>
              <a:rPr lang="da-DK" dirty="0"/>
              <a:t>. 1830-34. Tavle XLVI. Thorvaldsens Museum. Grafisk bearbejdning: Marie Laulund</a:t>
            </a:r>
          </a:p>
          <a:p>
            <a:endParaRPr lang="da-DK" dirty="0"/>
          </a:p>
          <a:p>
            <a:r>
              <a:rPr lang="da-DK" dirty="0"/>
              <a:t>I </a:t>
            </a:r>
            <a:r>
              <a:rPr lang="da-DK" dirty="0" err="1"/>
              <a:t>Laokoon</a:t>
            </a:r>
            <a:r>
              <a:rPr lang="da-DK" dirty="0"/>
              <a:t> er mange faktorer med til at skabe dynamik. Der er ingen lige akser, som skaber hvile og balance. Der er tværtimod mange modsatrettede bevægelser, som giver spænding og dynamik – fx skæve og strittende linjer, som krydser hinanden eller snor sig. Vores øjne ledes konstant rundt. Vi følger figurernes arme og ben, slangernes bugtede kroppe og ansigternes blikretninger; op og ned og på tværs.</a:t>
            </a:r>
          </a:p>
          <a:p>
            <a:r>
              <a:rPr lang="da-DK" dirty="0" err="1"/>
              <a:t>Laokoon</a:t>
            </a:r>
            <a:r>
              <a:rPr lang="da-DK" dirty="0"/>
              <a:t> er også frontal på trods af, at den er meget dynamisk i udtrykket.</a:t>
            </a:r>
          </a:p>
        </p:txBody>
      </p:sp>
      <p:sp>
        <p:nvSpPr>
          <p:cNvPr id="4" name="Pladsholder til slidenummer 3"/>
          <p:cNvSpPr>
            <a:spLocks noGrp="1"/>
          </p:cNvSpPr>
          <p:nvPr>
            <p:ph type="sldNum" sz="quarter" idx="10"/>
          </p:nvPr>
        </p:nvSpPr>
        <p:spPr/>
        <p:txBody>
          <a:bodyPr/>
          <a:lstStyle/>
          <a:p>
            <a:fld id="{37D2A8B4-869F-4317-93BF-5645C7AEF04B}" type="slidenum">
              <a:rPr lang="da-DK" smtClean="0"/>
              <a:t>32</a:t>
            </a:fld>
            <a:endParaRPr lang="da-DK"/>
          </a:p>
        </p:txBody>
      </p:sp>
    </p:spTree>
    <p:extLst>
      <p:ext uri="{BB962C8B-B14F-4D97-AF65-F5344CB8AC3E}">
        <p14:creationId xmlns:p14="http://schemas.microsoft.com/office/powerpoint/2010/main" val="2538334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i="0" dirty="0">
                <a:solidFill>
                  <a:srgbClr val="000000"/>
                </a:solidFill>
                <a:effectLst/>
                <a:latin typeface="Georgia" panose="02040502050405020303" pitchFamily="18" charset="0"/>
              </a:rPr>
              <a:t>Skulpturens titel</a:t>
            </a:r>
            <a:br>
              <a:rPr lang="da-DK" dirty="0"/>
            </a:br>
            <a:r>
              <a:rPr lang="da-DK" b="0" i="0" dirty="0">
                <a:solidFill>
                  <a:srgbClr val="000000"/>
                </a:solidFill>
                <a:effectLst/>
                <a:latin typeface="Georgia" panose="02040502050405020303" pitchFamily="18" charset="0"/>
              </a:rPr>
              <a:t>Kunstnerens navn</a:t>
            </a:r>
            <a:br>
              <a:rPr lang="da-DK" dirty="0"/>
            </a:br>
            <a:r>
              <a:rPr lang="da-DK" b="0" i="0" dirty="0">
                <a:solidFill>
                  <a:srgbClr val="000000"/>
                </a:solidFill>
                <a:effectLst/>
                <a:latin typeface="Georgia" panose="02040502050405020303" pitchFamily="18" charset="0"/>
              </a:rPr>
              <a:t>Kunstnerens fødsels- og evt. dødsårstal</a:t>
            </a:r>
            <a:br>
              <a:rPr lang="da-DK" dirty="0"/>
            </a:br>
            <a:r>
              <a:rPr lang="da-DK" b="0" i="0" dirty="0">
                <a:solidFill>
                  <a:srgbClr val="000000"/>
                </a:solidFill>
                <a:effectLst/>
                <a:latin typeface="Georgia" panose="02040502050405020303" pitchFamily="18" charset="0"/>
              </a:rPr>
              <a:t>Årstal for værkets færdiggørelse</a:t>
            </a:r>
            <a:br>
              <a:rPr lang="da-DK" dirty="0"/>
            </a:br>
            <a:r>
              <a:rPr lang="da-DK" b="0" i="0" dirty="0">
                <a:solidFill>
                  <a:srgbClr val="000000"/>
                </a:solidFill>
                <a:effectLst/>
                <a:latin typeface="Georgia" panose="02040502050405020303" pitchFamily="18" charset="0"/>
              </a:rPr>
              <a:t>Materialer</a:t>
            </a:r>
            <a:br>
              <a:rPr lang="da-DK" dirty="0"/>
            </a:br>
            <a:r>
              <a:rPr lang="da-DK" b="0" i="0" dirty="0">
                <a:solidFill>
                  <a:srgbClr val="000000"/>
                </a:solidFill>
                <a:effectLst/>
                <a:latin typeface="Georgia" panose="02040502050405020303" pitchFamily="18" charset="0"/>
              </a:rPr>
              <a:t>Mål (højde, bredde og dybde på værket)</a:t>
            </a:r>
            <a:br>
              <a:rPr lang="da-DK" dirty="0"/>
            </a:br>
            <a:r>
              <a:rPr lang="da-DK" b="0" i="0" dirty="0">
                <a:solidFill>
                  <a:srgbClr val="000000"/>
                </a:solidFill>
                <a:effectLst/>
                <a:latin typeface="Georgia" panose="02040502050405020303" pitchFamily="18" charset="0"/>
              </a:rPr>
              <a:t>Placering (fx </a:t>
            </a:r>
            <a:r>
              <a:rPr lang="da-DK" b="0" i="1" dirty="0">
                <a:solidFill>
                  <a:srgbClr val="000000"/>
                </a:solidFill>
                <a:effectLst/>
                <a:latin typeface="Georgia" panose="02040502050405020303" pitchFamily="18" charset="0"/>
              </a:rPr>
              <a:t>Vejen Kunstmuseum</a:t>
            </a:r>
            <a:r>
              <a:rPr lang="da-DK" b="0" i="0" dirty="0">
                <a:solidFill>
                  <a:srgbClr val="000000"/>
                </a:solidFill>
                <a:effectLst/>
                <a:latin typeface="Georgia" panose="02040502050405020303" pitchFamily="18" charset="0"/>
              </a:rPr>
              <a:t> eller </a:t>
            </a:r>
            <a:r>
              <a:rPr lang="da-DK" b="0" i="1" dirty="0">
                <a:solidFill>
                  <a:srgbClr val="000000"/>
                </a:solidFill>
                <a:effectLst/>
                <a:latin typeface="Georgia" panose="02040502050405020303" pitchFamily="18" charset="0"/>
              </a:rPr>
              <a:t>Kongens Nytorv</a:t>
            </a:r>
            <a:r>
              <a:rPr lang="da-DK" b="0" i="0" dirty="0">
                <a:solidFill>
                  <a:srgbClr val="000000"/>
                </a:solidFill>
                <a:effectLst/>
                <a:latin typeface="Georgia" panose="02040502050405020303" pitchFamily="18" charset="0"/>
              </a:rPr>
              <a:t>)</a:t>
            </a:r>
            <a:endParaRPr lang="da-DK" dirty="0"/>
          </a:p>
        </p:txBody>
      </p:sp>
      <p:sp>
        <p:nvSpPr>
          <p:cNvPr id="4" name="Pladsholder til slidenummer 3"/>
          <p:cNvSpPr>
            <a:spLocks noGrp="1"/>
          </p:cNvSpPr>
          <p:nvPr>
            <p:ph type="sldNum" sz="quarter" idx="5"/>
          </p:nvPr>
        </p:nvSpPr>
        <p:spPr/>
        <p:txBody>
          <a:bodyPr/>
          <a:lstStyle/>
          <a:p>
            <a:fld id="{37D2A8B4-869F-4317-93BF-5645C7AEF04B}" type="slidenum">
              <a:rPr lang="da-DK" smtClean="0"/>
              <a:t>5</a:t>
            </a:fld>
            <a:endParaRPr lang="da-DK"/>
          </a:p>
        </p:txBody>
      </p:sp>
    </p:spTree>
    <p:extLst>
      <p:ext uri="{BB962C8B-B14F-4D97-AF65-F5344CB8AC3E}">
        <p14:creationId xmlns:p14="http://schemas.microsoft.com/office/powerpoint/2010/main" val="22747111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Bertel Thorvaldsen (1770-1844): Portrætstatue af Maria </a:t>
            </a:r>
            <a:r>
              <a:rPr lang="da-DK" dirty="0" err="1"/>
              <a:t>Fjodorovna</a:t>
            </a:r>
            <a:r>
              <a:rPr lang="da-DK" dirty="0"/>
              <a:t> </a:t>
            </a:r>
            <a:r>
              <a:rPr lang="da-DK" dirty="0" err="1"/>
              <a:t>Barjatinskaja</a:t>
            </a:r>
            <a:r>
              <a:rPr lang="da-DK" dirty="0"/>
              <a:t>. 1818-1825. Thorvaldsens Museum. Foto: Ole </a:t>
            </a:r>
            <a:r>
              <a:rPr lang="da-DK" dirty="0" err="1"/>
              <a:t>Woldbye</a:t>
            </a:r>
            <a:r>
              <a:rPr lang="da-DK" dirty="0"/>
              <a:t>. Grafisk bearbejdning: Marie Laulund</a:t>
            </a:r>
          </a:p>
          <a:p>
            <a:endParaRPr lang="da-DK" dirty="0"/>
          </a:p>
          <a:p>
            <a:r>
              <a:rPr lang="da-DK" dirty="0"/>
              <a:t>Som modsætning kan man kigge på Bertel Thorvaldsens portrætstatue af Maria </a:t>
            </a:r>
            <a:r>
              <a:rPr lang="da-DK" dirty="0" err="1"/>
              <a:t>Fjordorovna</a:t>
            </a:r>
            <a:r>
              <a:rPr lang="da-DK" dirty="0"/>
              <a:t> </a:t>
            </a:r>
            <a:r>
              <a:rPr lang="da-DK" dirty="0" err="1"/>
              <a:t>Bajatinskaja</a:t>
            </a:r>
            <a:r>
              <a:rPr lang="da-DK" dirty="0"/>
              <a:t>. Hendes positur er domineret af en vertikal akse, som understreger hendes statiske hvileposition. Tænk over, hvilke virkemidler der er brugt til at forstærke dette; draperierne, tyngden, ingen ”afstikkere” fra figurens cylindriske form.</a:t>
            </a:r>
          </a:p>
        </p:txBody>
      </p:sp>
      <p:sp>
        <p:nvSpPr>
          <p:cNvPr id="4" name="Pladsholder til slidenummer 3"/>
          <p:cNvSpPr>
            <a:spLocks noGrp="1"/>
          </p:cNvSpPr>
          <p:nvPr>
            <p:ph type="sldNum" sz="quarter" idx="10"/>
          </p:nvPr>
        </p:nvSpPr>
        <p:spPr/>
        <p:txBody>
          <a:bodyPr/>
          <a:lstStyle/>
          <a:p>
            <a:fld id="{37D2A8B4-869F-4317-93BF-5645C7AEF04B}" type="slidenum">
              <a:rPr lang="da-DK" smtClean="0"/>
              <a:t>33</a:t>
            </a:fld>
            <a:endParaRPr lang="da-DK"/>
          </a:p>
        </p:txBody>
      </p:sp>
    </p:spTree>
    <p:extLst>
      <p:ext uri="{BB962C8B-B14F-4D97-AF65-F5344CB8AC3E}">
        <p14:creationId xmlns:p14="http://schemas.microsoft.com/office/powerpoint/2010/main" val="36327340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Adam Fischer (1888-1968), Kone fra Mallorca, 1930, statuette, brændt ler, 50 cm. BRANDTS. © Adam Fischer/billedkunst.dk, foto: Ole Larsen, BRANDTS</a:t>
            </a:r>
          </a:p>
        </p:txBody>
      </p:sp>
      <p:sp>
        <p:nvSpPr>
          <p:cNvPr id="4" name="Pladsholder til slidenummer 3"/>
          <p:cNvSpPr>
            <a:spLocks noGrp="1"/>
          </p:cNvSpPr>
          <p:nvPr>
            <p:ph type="sldNum" sz="quarter" idx="10"/>
          </p:nvPr>
        </p:nvSpPr>
        <p:spPr/>
        <p:txBody>
          <a:bodyPr/>
          <a:lstStyle/>
          <a:p>
            <a:fld id="{37D2A8B4-869F-4317-93BF-5645C7AEF04B}" type="slidenum">
              <a:rPr lang="da-DK" smtClean="0"/>
              <a:t>35</a:t>
            </a:fld>
            <a:endParaRPr lang="da-DK"/>
          </a:p>
        </p:txBody>
      </p:sp>
    </p:spTree>
    <p:extLst>
      <p:ext uri="{BB962C8B-B14F-4D97-AF65-F5344CB8AC3E}">
        <p14:creationId xmlns:p14="http://schemas.microsoft.com/office/powerpoint/2010/main" val="13375710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Døden og moderen 1892</a:t>
            </a:r>
          </a:p>
          <a:p>
            <a:r>
              <a:rPr lang="da-DK" dirty="0"/>
              <a:t>Niels Hansen Jacobsen (1861-1941) </a:t>
            </a:r>
          </a:p>
          <a:p>
            <a:r>
              <a:rPr lang="da-DK" dirty="0"/>
              <a:t>Bronze, Højde 152 cm </a:t>
            </a:r>
          </a:p>
          <a:p>
            <a:r>
              <a:rPr lang="da-DK" dirty="0"/>
              <a:t>Vejen Kunstmuseum</a:t>
            </a:r>
          </a:p>
          <a:p>
            <a:endParaRPr lang="da-DK" dirty="0"/>
          </a:p>
        </p:txBody>
      </p:sp>
      <p:sp>
        <p:nvSpPr>
          <p:cNvPr id="4" name="Pladsholder til slidenummer 3"/>
          <p:cNvSpPr>
            <a:spLocks noGrp="1"/>
          </p:cNvSpPr>
          <p:nvPr>
            <p:ph type="sldNum" sz="quarter" idx="10"/>
          </p:nvPr>
        </p:nvSpPr>
        <p:spPr/>
        <p:txBody>
          <a:bodyPr/>
          <a:lstStyle/>
          <a:p>
            <a:fld id="{37D2A8B4-869F-4317-93BF-5645C7AEF04B}" type="slidenum">
              <a:rPr lang="da-DK" smtClean="0"/>
              <a:t>36</a:t>
            </a:fld>
            <a:endParaRPr lang="da-DK"/>
          </a:p>
        </p:txBody>
      </p:sp>
    </p:spTree>
    <p:extLst>
      <p:ext uri="{BB962C8B-B14F-4D97-AF65-F5344CB8AC3E}">
        <p14:creationId xmlns:p14="http://schemas.microsoft.com/office/powerpoint/2010/main" val="18859149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Minimumsbetragtning 1971</a:t>
            </a:r>
          </a:p>
          <a:p>
            <a:r>
              <a:rPr lang="da-DK" dirty="0"/>
              <a:t>Susanne Ussing (1940-1998) </a:t>
            </a:r>
          </a:p>
          <a:p>
            <a:r>
              <a:rPr lang="da-DK" dirty="0"/>
              <a:t>Ler og hår, monteret på bemalet træplade, 7 x 13,5 x 11,5 cm </a:t>
            </a:r>
          </a:p>
          <a:p>
            <a:r>
              <a:rPr lang="da-DK" dirty="0"/>
              <a:t>Statens Museum for Kunst</a:t>
            </a:r>
          </a:p>
        </p:txBody>
      </p:sp>
      <p:sp>
        <p:nvSpPr>
          <p:cNvPr id="4" name="Pladsholder til slidenummer 3"/>
          <p:cNvSpPr>
            <a:spLocks noGrp="1"/>
          </p:cNvSpPr>
          <p:nvPr>
            <p:ph type="sldNum" sz="quarter" idx="10"/>
          </p:nvPr>
        </p:nvSpPr>
        <p:spPr/>
        <p:txBody>
          <a:bodyPr/>
          <a:lstStyle/>
          <a:p>
            <a:fld id="{37D2A8B4-869F-4317-93BF-5645C7AEF04B}" type="slidenum">
              <a:rPr lang="da-DK" smtClean="0"/>
              <a:t>37</a:t>
            </a:fld>
            <a:endParaRPr lang="da-DK"/>
          </a:p>
        </p:txBody>
      </p:sp>
    </p:spTree>
    <p:extLst>
      <p:ext uri="{BB962C8B-B14F-4D97-AF65-F5344CB8AC3E}">
        <p14:creationId xmlns:p14="http://schemas.microsoft.com/office/powerpoint/2010/main" val="41228493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KONVEKS/KONKAV:</a:t>
            </a:r>
          </a:p>
          <a:p>
            <a:r>
              <a:rPr lang="da-DK" dirty="0"/>
              <a:t>Adam Fischer, Kone fra Mallorca, 1930, statuette, brændt ler, 50 cm høj. BRANDTS. Foto: Ole Larsen</a:t>
            </a:r>
          </a:p>
          <a:p>
            <a:r>
              <a:rPr lang="da-DK" dirty="0"/>
              <a:t>Kai Nielsen, Nøgen, 1908, kalksten, højde 119,5 cm. Statens Museum for Kunst. Foto: Hans Petersen</a:t>
            </a:r>
          </a:p>
          <a:p>
            <a:endParaRPr lang="da-DK" dirty="0"/>
          </a:p>
          <a:p>
            <a:r>
              <a:rPr lang="da-DK" dirty="0"/>
              <a:t>I Kai Nielsens Nøgen er figuren hugget ud af en blok, men ikke hugget fri i egentlig forstand. Figuren ligger klinet til stenen og fremstår som en massiv blok. Samtidig er der også et hulrum i skulpturen, som måske bliver ekstra tomt og dybt, fordi resten af figuren synes så massiv.</a:t>
            </a:r>
          </a:p>
        </p:txBody>
      </p:sp>
      <p:sp>
        <p:nvSpPr>
          <p:cNvPr id="4" name="Pladsholder til slidenummer 3"/>
          <p:cNvSpPr>
            <a:spLocks noGrp="1"/>
          </p:cNvSpPr>
          <p:nvPr>
            <p:ph type="sldNum" sz="quarter" idx="10"/>
          </p:nvPr>
        </p:nvSpPr>
        <p:spPr/>
        <p:txBody>
          <a:bodyPr/>
          <a:lstStyle/>
          <a:p>
            <a:fld id="{37D2A8B4-869F-4317-93BF-5645C7AEF04B}" type="slidenum">
              <a:rPr lang="da-DK" smtClean="0"/>
              <a:t>38</a:t>
            </a:fld>
            <a:endParaRPr lang="da-DK"/>
          </a:p>
        </p:txBody>
      </p:sp>
    </p:spTree>
    <p:extLst>
      <p:ext uri="{BB962C8B-B14F-4D97-AF65-F5344CB8AC3E}">
        <p14:creationId xmlns:p14="http://schemas.microsoft.com/office/powerpoint/2010/main" val="7933331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Bertel Thorvaldsen (1770-1844): Portrætstatue af Maria </a:t>
            </a:r>
            <a:r>
              <a:rPr lang="da-DK" dirty="0" err="1"/>
              <a:t>Fjodorovna</a:t>
            </a:r>
            <a:r>
              <a:rPr lang="da-DK" dirty="0"/>
              <a:t> </a:t>
            </a:r>
            <a:r>
              <a:rPr lang="da-DK" b="1" dirty="0" err="1"/>
              <a:t>Barjatinskaja</a:t>
            </a:r>
            <a:r>
              <a:rPr lang="da-DK" dirty="0"/>
              <a:t>. 1818-1825. Thorvaldsens Museum. </a:t>
            </a:r>
            <a:br>
              <a:rPr lang="da-DK" dirty="0"/>
            </a:br>
            <a:r>
              <a:rPr lang="da-DK" dirty="0"/>
              <a:t>Foto: Ole </a:t>
            </a:r>
            <a:r>
              <a:rPr lang="da-DK" dirty="0" err="1"/>
              <a:t>Woldbye</a:t>
            </a:r>
            <a:endParaRPr lang="da-DK" dirty="0"/>
          </a:p>
          <a:p>
            <a:r>
              <a:rPr lang="da-DK" dirty="0"/>
              <a:t>http://tilbygningen.dk/skulpturstudier/artikler/formalanalyse-et-eksempel</a:t>
            </a:r>
          </a:p>
        </p:txBody>
      </p:sp>
      <p:sp>
        <p:nvSpPr>
          <p:cNvPr id="4" name="Pladsholder til slidenummer 3"/>
          <p:cNvSpPr>
            <a:spLocks noGrp="1"/>
          </p:cNvSpPr>
          <p:nvPr>
            <p:ph type="sldNum" sz="quarter" idx="10"/>
          </p:nvPr>
        </p:nvSpPr>
        <p:spPr/>
        <p:txBody>
          <a:bodyPr/>
          <a:lstStyle/>
          <a:p>
            <a:fld id="{37D2A8B4-869F-4317-93BF-5645C7AEF04B}" type="slidenum">
              <a:rPr lang="da-DK" smtClean="0"/>
              <a:t>40</a:t>
            </a:fld>
            <a:endParaRPr lang="da-DK"/>
          </a:p>
        </p:txBody>
      </p:sp>
    </p:spTree>
    <p:extLst>
      <p:ext uri="{BB962C8B-B14F-4D97-AF65-F5344CB8AC3E}">
        <p14:creationId xmlns:p14="http://schemas.microsoft.com/office/powerpoint/2010/main" val="40200655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Gerhard Henning (1880-1967): </a:t>
            </a:r>
            <a:r>
              <a:rPr lang="da-DK" b="1" dirty="0" err="1"/>
              <a:t>Danaë</a:t>
            </a:r>
            <a:r>
              <a:rPr lang="da-DK" b="1" dirty="0"/>
              <a:t>. </a:t>
            </a:r>
            <a:r>
              <a:rPr lang="da-DK" dirty="0"/>
              <a:t>1927. Kunststen. Højde 101,5 cm. BRANDTS. Foto: Ole </a:t>
            </a:r>
            <a:r>
              <a:rPr lang="da-DK" dirty="0" err="1"/>
              <a:t>Akhøj</a:t>
            </a:r>
            <a:endParaRPr lang="da-DK" dirty="0"/>
          </a:p>
          <a:p>
            <a:endParaRPr lang="da-DK" dirty="0"/>
          </a:p>
          <a:p>
            <a:r>
              <a:rPr lang="da-DK" dirty="0"/>
              <a:t>Ved Gerhard Hennings </a:t>
            </a:r>
            <a:r>
              <a:rPr lang="da-DK" dirty="0" err="1"/>
              <a:t>Danaë</a:t>
            </a:r>
            <a:r>
              <a:rPr lang="da-DK" dirty="0"/>
              <a:t> er detaljeringsgraden i bearbejdningen lav. Prøv fx at sammenligne med Thorvaldsens </a:t>
            </a:r>
            <a:r>
              <a:rPr lang="da-DK" dirty="0" err="1"/>
              <a:t>Barjatinskaja</a:t>
            </a:r>
            <a:r>
              <a:rPr lang="da-DK" dirty="0"/>
              <a:t>.</a:t>
            </a:r>
          </a:p>
        </p:txBody>
      </p:sp>
      <p:sp>
        <p:nvSpPr>
          <p:cNvPr id="4" name="Pladsholder til slidenummer 3"/>
          <p:cNvSpPr>
            <a:spLocks noGrp="1"/>
          </p:cNvSpPr>
          <p:nvPr>
            <p:ph type="sldNum" sz="quarter" idx="10"/>
          </p:nvPr>
        </p:nvSpPr>
        <p:spPr/>
        <p:txBody>
          <a:bodyPr/>
          <a:lstStyle/>
          <a:p>
            <a:fld id="{37D2A8B4-869F-4317-93BF-5645C7AEF04B}" type="slidenum">
              <a:rPr lang="da-DK" smtClean="0"/>
              <a:t>41</a:t>
            </a:fld>
            <a:endParaRPr lang="da-DK"/>
          </a:p>
        </p:txBody>
      </p:sp>
    </p:spTree>
    <p:extLst>
      <p:ext uri="{BB962C8B-B14F-4D97-AF65-F5344CB8AC3E}">
        <p14:creationId xmlns:p14="http://schemas.microsoft.com/office/powerpoint/2010/main" val="20355401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Bertel Thorvaldsen, </a:t>
            </a:r>
            <a:r>
              <a:rPr lang="da-DK" b="1" dirty="0"/>
              <a:t>Jason med det gyldne skind</a:t>
            </a:r>
            <a:r>
              <a:rPr lang="da-DK" dirty="0"/>
              <a:t>, 1803, marmor. Thorvaldsens Museum, fotograf: Ole Haupt.</a:t>
            </a:r>
          </a:p>
        </p:txBody>
      </p:sp>
      <p:sp>
        <p:nvSpPr>
          <p:cNvPr id="4" name="Pladsholder til slidenummer 3"/>
          <p:cNvSpPr>
            <a:spLocks noGrp="1"/>
          </p:cNvSpPr>
          <p:nvPr>
            <p:ph type="sldNum" sz="quarter" idx="10"/>
          </p:nvPr>
        </p:nvSpPr>
        <p:spPr/>
        <p:txBody>
          <a:bodyPr/>
          <a:lstStyle/>
          <a:p>
            <a:fld id="{37D2A8B4-869F-4317-93BF-5645C7AEF04B}" type="slidenum">
              <a:rPr lang="da-DK" smtClean="0"/>
              <a:t>42</a:t>
            </a:fld>
            <a:endParaRPr lang="da-DK"/>
          </a:p>
        </p:txBody>
      </p:sp>
    </p:spTree>
    <p:extLst>
      <p:ext uri="{BB962C8B-B14F-4D97-AF65-F5344CB8AC3E}">
        <p14:creationId xmlns:p14="http://schemas.microsoft.com/office/powerpoint/2010/main" val="7064923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Bertel Thorvaldsen, </a:t>
            </a:r>
            <a:r>
              <a:rPr lang="da-DK" b="1" dirty="0"/>
              <a:t>Jason med det gyldne skind</a:t>
            </a:r>
            <a:r>
              <a:rPr lang="da-DK" dirty="0"/>
              <a:t>, 1803, marmor. Thorvaldsens Museum</a:t>
            </a:r>
          </a:p>
          <a:p>
            <a:endParaRPr lang="da-DK" dirty="0"/>
          </a:p>
        </p:txBody>
      </p:sp>
      <p:sp>
        <p:nvSpPr>
          <p:cNvPr id="4" name="Pladsholder til slidenummer 3"/>
          <p:cNvSpPr>
            <a:spLocks noGrp="1"/>
          </p:cNvSpPr>
          <p:nvPr>
            <p:ph type="sldNum" sz="quarter" idx="5"/>
          </p:nvPr>
        </p:nvSpPr>
        <p:spPr/>
        <p:txBody>
          <a:bodyPr/>
          <a:lstStyle/>
          <a:p>
            <a:fld id="{37D2A8B4-869F-4317-93BF-5645C7AEF04B}" type="slidenum">
              <a:rPr lang="da-DK" smtClean="0"/>
              <a:t>43</a:t>
            </a:fld>
            <a:endParaRPr lang="da-DK"/>
          </a:p>
        </p:txBody>
      </p:sp>
    </p:spTree>
    <p:extLst>
      <p:ext uri="{BB962C8B-B14F-4D97-AF65-F5344CB8AC3E}">
        <p14:creationId xmlns:p14="http://schemas.microsoft.com/office/powerpoint/2010/main" val="19524640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Johannes Hoffmann (1844-1920): </a:t>
            </a:r>
            <a:r>
              <a:rPr lang="da-DK" b="1" dirty="0"/>
              <a:t>Psyke</a:t>
            </a:r>
            <a:r>
              <a:rPr lang="da-DK" dirty="0"/>
              <a:t>. 1878. Marmor. Højde 144 cm. Fyns Kunstmuseum. Foto: Inferno </a:t>
            </a:r>
            <a:r>
              <a:rPr lang="da-DK" dirty="0" err="1"/>
              <a:t>Reklamefotografi</a:t>
            </a:r>
            <a:endParaRPr lang="da-DK" dirty="0"/>
          </a:p>
        </p:txBody>
      </p:sp>
      <p:sp>
        <p:nvSpPr>
          <p:cNvPr id="4" name="Pladsholder til slidenummer 3"/>
          <p:cNvSpPr>
            <a:spLocks noGrp="1"/>
          </p:cNvSpPr>
          <p:nvPr>
            <p:ph type="sldNum" sz="quarter" idx="10"/>
          </p:nvPr>
        </p:nvSpPr>
        <p:spPr/>
        <p:txBody>
          <a:bodyPr/>
          <a:lstStyle/>
          <a:p>
            <a:fld id="{37D2A8B4-869F-4317-93BF-5645C7AEF04B}" type="slidenum">
              <a:rPr lang="da-DK" smtClean="0"/>
              <a:t>45</a:t>
            </a:fld>
            <a:endParaRPr lang="da-DK"/>
          </a:p>
        </p:txBody>
      </p:sp>
    </p:spTree>
    <p:extLst>
      <p:ext uri="{BB962C8B-B14F-4D97-AF65-F5344CB8AC3E}">
        <p14:creationId xmlns:p14="http://schemas.microsoft.com/office/powerpoint/2010/main" val="1937777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Niels Hansen Jacobsen (1861-1941), </a:t>
            </a:r>
            <a:r>
              <a:rPr lang="da-DK" b="1" dirty="0"/>
              <a:t>I storbyens ørken</a:t>
            </a:r>
            <a:r>
              <a:rPr lang="da-DK" dirty="0"/>
              <a:t>, 1907</a:t>
            </a:r>
          </a:p>
          <a:p>
            <a:r>
              <a:rPr lang="da-DK" dirty="0"/>
              <a:t>Gips, højde 139 cm. Vejen Kunstmuseum. Foto: Vejen Kunstmuseums arkiv</a:t>
            </a:r>
          </a:p>
        </p:txBody>
      </p:sp>
      <p:sp>
        <p:nvSpPr>
          <p:cNvPr id="4" name="Pladsholder til slidenummer 3"/>
          <p:cNvSpPr>
            <a:spLocks noGrp="1"/>
          </p:cNvSpPr>
          <p:nvPr>
            <p:ph type="sldNum" sz="quarter" idx="10"/>
          </p:nvPr>
        </p:nvSpPr>
        <p:spPr/>
        <p:txBody>
          <a:bodyPr/>
          <a:lstStyle/>
          <a:p>
            <a:fld id="{37D2A8B4-869F-4317-93BF-5645C7AEF04B}" type="slidenum">
              <a:rPr lang="da-DK" smtClean="0"/>
              <a:t>6</a:t>
            </a:fld>
            <a:endParaRPr lang="da-DK"/>
          </a:p>
        </p:txBody>
      </p:sp>
    </p:spTree>
    <p:extLst>
      <p:ext uri="{BB962C8B-B14F-4D97-AF65-F5344CB8AC3E}">
        <p14:creationId xmlns:p14="http://schemas.microsoft.com/office/powerpoint/2010/main" val="4763268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Axel Poulsen (1887-1972): </a:t>
            </a:r>
            <a:r>
              <a:rPr lang="da-DK" b="1" dirty="0"/>
              <a:t>Moder Danmark</a:t>
            </a:r>
            <a:r>
              <a:rPr lang="da-DK" dirty="0"/>
              <a:t>. 1930. Bronze. Højde 800 cm. Opstillet i Fælledparken, København. Foto: Vej &amp; Park, Københavns Kommune</a:t>
            </a:r>
          </a:p>
          <a:p>
            <a:endParaRPr lang="da-DK" dirty="0"/>
          </a:p>
          <a:p>
            <a:r>
              <a:rPr lang="da-DK" dirty="0"/>
              <a:t>Axel Poulsens Moder Danmark fra 1930 i Fælledparken i København. Skulpturen blev opstillet som et monument over genforeningen af Danmark og Sønderjylland i 1920.</a:t>
            </a:r>
          </a:p>
          <a:p>
            <a:endParaRPr lang="da-DK" dirty="0"/>
          </a:p>
          <a:p>
            <a:r>
              <a:rPr lang="da-DK" dirty="0"/>
              <a:t>Moder Danmark er figurativ og i overlegemsstørrelse. Den er 8 meter høj og står på en høj sokkel. Motivet er en mor, der viser omsorg for sin datter. Scenen viser et kærligt forhold, men fordi skulpturen er så enorm og høj – i forhold til os – virker personerne overdimensionerede, ikke-menneskelige. Vi identificerer os ikke med kæmpe-kroppene, men med billedet på omsorg. Skulpturen bliver en allegori. Frem for at se skulpturen som en gengivelse af virkeligheden, tillægger vi figurerne symbolsk betydning – måske er kvinden et land?</a:t>
            </a:r>
          </a:p>
        </p:txBody>
      </p:sp>
      <p:sp>
        <p:nvSpPr>
          <p:cNvPr id="4" name="Pladsholder til slidenummer 3"/>
          <p:cNvSpPr>
            <a:spLocks noGrp="1"/>
          </p:cNvSpPr>
          <p:nvPr>
            <p:ph type="sldNum" sz="quarter" idx="10"/>
          </p:nvPr>
        </p:nvSpPr>
        <p:spPr/>
        <p:txBody>
          <a:bodyPr/>
          <a:lstStyle/>
          <a:p>
            <a:fld id="{37D2A8B4-869F-4317-93BF-5645C7AEF04B}" type="slidenum">
              <a:rPr lang="da-DK" smtClean="0"/>
              <a:t>46</a:t>
            </a:fld>
            <a:endParaRPr lang="da-DK"/>
          </a:p>
        </p:txBody>
      </p:sp>
    </p:spTree>
    <p:extLst>
      <p:ext uri="{BB962C8B-B14F-4D97-AF65-F5344CB8AC3E}">
        <p14:creationId xmlns:p14="http://schemas.microsoft.com/office/powerpoint/2010/main" val="25750681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Elmgreen &amp; </a:t>
            </a:r>
            <a:r>
              <a:rPr lang="da-DK" dirty="0" err="1"/>
              <a:t>Dragset</a:t>
            </a:r>
            <a:r>
              <a:rPr lang="da-DK" dirty="0"/>
              <a:t>, </a:t>
            </a:r>
            <a:r>
              <a:rPr lang="da-DK" b="1" dirty="0"/>
              <a:t>HAN</a:t>
            </a:r>
            <a:r>
              <a:rPr lang="da-DK" dirty="0"/>
              <a:t>, opstilling 2012, Kulturværftet </a:t>
            </a:r>
            <a:r>
              <a:rPr lang="da-DK" dirty="0" err="1"/>
              <a:t>Allégade</a:t>
            </a:r>
            <a:r>
              <a:rPr lang="da-DK" dirty="0"/>
              <a:t>, Helsingør, Foto: Poul Jacobsen / KØS</a:t>
            </a:r>
          </a:p>
        </p:txBody>
      </p:sp>
      <p:sp>
        <p:nvSpPr>
          <p:cNvPr id="4" name="Pladsholder til slidenummer 3"/>
          <p:cNvSpPr>
            <a:spLocks noGrp="1"/>
          </p:cNvSpPr>
          <p:nvPr>
            <p:ph type="sldNum" sz="quarter" idx="10"/>
          </p:nvPr>
        </p:nvSpPr>
        <p:spPr/>
        <p:txBody>
          <a:bodyPr/>
          <a:lstStyle/>
          <a:p>
            <a:fld id="{37D2A8B4-869F-4317-93BF-5645C7AEF04B}" type="slidenum">
              <a:rPr lang="da-DK" smtClean="0"/>
              <a:t>48</a:t>
            </a:fld>
            <a:endParaRPr lang="da-DK"/>
          </a:p>
        </p:txBody>
      </p:sp>
    </p:spTree>
    <p:extLst>
      <p:ext uri="{BB962C8B-B14F-4D97-AF65-F5344CB8AC3E}">
        <p14:creationId xmlns:p14="http://schemas.microsoft.com/office/powerpoint/2010/main" val="4267641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Henirk</a:t>
            </a:r>
            <a:r>
              <a:rPr lang="da-DK" dirty="0"/>
              <a:t> B. Andersen, </a:t>
            </a:r>
            <a:r>
              <a:rPr lang="da-DK" b="1" dirty="0" err="1"/>
              <a:t>Ostranenie</a:t>
            </a:r>
            <a:r>
              <a:rPr lang="da-DK" dirty="0"/>
              <a:t>, 1989-1993, bronze, Fyns Kunstmuseum (Odense Bys Museer)</a:t>
            </a:r>
          </a:p>
          <a:p>
            <a:endParaRPr lang="da-DK" dirty="0"/>
          </a:p>
          <a:p>
            <a:r>
              <a:rPr lang="da-DK" dirty="0"/>
              <a:t>I Henrik B. Andersens </a:t>
            </a:r>
            <a:r>
              <a:rPr lang="da-DK" dirty="0" err="1"/>
              <a:t>Ostranenie</a:t>
            </a:r>
            <a:r>
              <a:rPr lang="da-DK" dirty="0"/>
              <a:t> er dyret ligesom sunket ned i sin sokkel – eller smeltet sammen med den. Kunstneren har reflekteret over kunsten, traditionen og historien ved at tydeliggøre sammenfaldet af soklen.</a:t>
            </a:r>
          </a:p>
        </p:txBody>
      </p:sp>
      <p:sp>
        <p:nvSpPr>
          <p:cNvPr id="4" name="Pladsholder til slidenummer 3"/>
          <p:cNvSpPr>
            <a:spLocks noGrp="1"/>
          </p:cNvSpPr>
          <p:nvPr>
            <p:ph type="sldNum" sz="quarter" idx="10"/>
          </p:nvPr>
        </p:nvSpPr>
        <p:spPr/>
        <p:txBody>
          <a:bodyPr/>
          <a:lstStyle/>
          <a:p>
            <a:fld id="{37D2A8B4-869F-4317-93BF-5645C7AEF04B}" type="slidenum">
              <a:rPr lang="da-DK" smtClean="0"/>
              <a:t>50</a:t>
            </a:fld>
            <a:endParaRPr lang="da-DK"/>
          </a:p>
        </p:txBody>
      </p:sp>
    </p:spTree>
    <p:extLst>
      <p:ext uri="{BB962C8B-B14F-4D97-AF65-F5344CB8AC3E}">
        <p14:creationId xmlns:p14="http://schemas.microsoft.com/office/powerpoint/2010/main" val="655985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Martin Erik Andersen, </a:t>
            </a:r>
            <a:r>
              <a:rPr lang="da-DK" b="1" dirty="0"/>
              <a:t>more give </a:t>
            </a:r>
            <a:r>
              <a:rPr lang="da-DK" b="1" dirty="0" err="1"/>
              <a:t>me</a:t>
            </a:r>
            <a:r>
              <a:rPr lang="da-DK" b="1" dirty="0"/>
              <a:t> more give </a:t>
            </a:r>
            <a:r>
              <a:rPr lang="da-DK" b="1" dirty="0" err="1"/>
              <a:t>me</a:t>
            </a:r>
            <a:r>
              <a:rPr lang="da-DK" b="1" dirty="0"/>
              <a:t> more – dette dit dørtrin</a:t>
            </a:r>
            <a:r>
              <a:rPr lang="da-DK" dirty="0"/>
              <a:t>, 2009.</a:t>
            </a:r>
          </a:p>
          <a:p>
            <a:r>
              <a:rPr lang="da-DK" dirty="0"/>
              <a:t>Silikone, bemalet stål, strik og hækling, neonrør, kartoner, 12” </a:t>
            </a:r>
            <a:r>
              <a:rPr lang="da-DK" dirty="0" err="1"/>
              <a:t>billed</a:t>
            </a:r>
            <a:r>
              <a:rPr lang="da-DK" dirty="0"/>
              <a:t> vinyl LP’er,</a:t>
            </a:r>
          </a:p>
          <a:p>
            <a:r>
              <a:rPr lang="da-DK" dirty="0"/>
              <a:t>drejeskiver, beton, keramik, fåreskind, pap, latexpude. Horsens Kunstmuseum.</a:t>
            </a:r>
          </a:p>
        </p:txBody>
      </p:sp>
      <p:sp>
        <p:nvSpPr>
          <p:cNvPr id="4" name="Pladsholder til slidenummer 3"/>
          <p:cNvSpPr>
            <a:spLocks noGrp="1"/>
          </p:cNvSpPr>
          <p:nvPr>
            <p:ph type="sldNum" sz="quarter" idx="10"/>
          </p:nvPr>
        </p:nvSpPr>
        <p:spPr/>
        <p:txBody>
          <a:bodyPr/>
          <a:lstStyle/>
          <a:p>
            <a:fld id="{37D2A8B4-869F-4317-93BF-5645C7AEF04B}" type="slidenum">
              <a:rPr lang="da-DK" smtClean="0"/>
              <a:t>8</a:t>
            </a:fld>
            <a:endParaRPr lang="da-DK"/>
          </a:p>
        </p:txBody>
      </p:sp>
    </p:spTree>
    <p:extLst>
      <p:ext uri="{BB962C8B-B14F-4D97-AF65-F5344CB8AC3E}">
        <p14:creationId xmlns:p14="http://schemas.microsoft.com/office/powerpoint/2010/main" val="169411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OVERFLADE I MARMOR:</a:t>
            </a:r>
          </a:p>
          <a:p>
            <a:r>
              <a:rPr lang="da-DK" dirty="0"/>
              <a:t>Bertel Thorvaldsen, </a:t>
            </a:r>
            <a:r>
              <a:rPr lang="da-DK" b="1" dirty="0"/>
              <a:t>Jason</a:t>
            </a:r>
            <a:r>
              <a:rPr lang="da-DK" dirty="0"/>
              <a:t> </a:t>
            </a:r>
            <a:r>
              <a:rPr lang="da-DK" b="1" dirty="0"/>
              <a:t>med det gyldne skind</a:t>
            </a:r>
            <a:r>
              <a:rPr lang="da-DK" dirty="0"/>
              <a:t>, 1803, marmor. Thorvaldsens Museum, foto: Anders Sune Berg</a:t>
            </a:r>
          </a:p>
          <a:p>
            <a:pPr algn="l"/>
            <a:endParaRPr lang="da-DK" b="0" dirty="0">
              <a:solidFill>
                <a:srgbClr val="000000"/>
              </a:solidFill>
              <a:effectLst/>
              <a:latin typeface="Georgia" panose="02040502050405020303" pitchFamily="18" charset="0"/>
            </a:endParaRPr>
          </a:p>
          <a:p>
            <a:pPr algn="l"/>
            <a:r>
              <a:rPr lang="da-DK" b="0" dirty="0">
                <a:solidFill>
                  <a:srgbClr val="000000"/>
                </a:solidFill>
                <a:effectLst/>
                <a:latin typeface="Georgia" panose="02040502050405020303" pitchFamily="18" charset="0"/>
              </a:rPr>
              <a:t>Marmoret i dette værk er bearbejdet, så det næsten ligner blød hud. Thorvaldsens marmoroverflader er ofte matte, mens andre billedhuggere polerer marmoret, så det bliver blankt og reflekterer lyset.</a:t>
            </a:r>
          </a:p>
          <a:p>
            <a:endParaRPr lang="da-DK" dirty="0"/>
          </a:p>
        </p:txBody>
      </p:sp>
      <p:sp>
        <p:nvSpPr>
          <p:cNvPr id="4" name="Pladsholder til slidenummer 3"/>
          <p:cNvSpPr>
            <a:spLocks noGrp="1"/>
          </p:cNvSpPr>
          <p:nvPr>
            <p:ph type="sldNum" sz="quarter" idx="10"/>
          </p:nvPr>
        </p:nvSpPr>
        <p:spPr/>
        <p:txBody>
          <a:bodyPr/>
          <a:lstStyle/>
          <a:p>
            <a:fld id="{37D2A8B4-869F-4317-93BF-5645C7AEF04B}" type="slidenum">
              <a:rPr lang="da-DK" smtClean="0"/>
              <a:t>10</a:t>
            </a:fld>
            <a:endParaRPr lang="da-DK"/>
          </a:p>
        </p:txBody>
      </p:sp>
    </p:spTree>
    <p:extLst>
      <p:ext uri="{BB962C8B-B14F-4D97-AF65-F5344CB8AC3E}">
        <p14:creationId xmlns:p14="http://schemas.microsoft.com/office/powerpoint/2010/main" val="1795405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dirty="0"/>
              <a:t>OVERFLADE I GLASUR: </a:t>
            </a:r>
            <a:r>
              <a:rPr lang="da-DK" b="1" dirty="0"/>
              <a:t>Et </a:t>
            </a:r>
            <a:r>
              <a:rPr lang="da-DK" b="1" dirty="0" err="1"/>
              <a:t>hedefår</a:t>
            </a:r>
            <a:endParaRPr lang="da-DK" b="1" dirty="0"/>
          </a:p>
          <a:p>
            <a:endParaRPr lang="da-DK" b="1" dirty="0"/>
          </a:p>
          <a:p>
            <a:r>
              <a:rPr lang="da-DK" b="0" i="0" dirty="0">
                <a:solidFill>
                  <a:srgbClr val="000000"/>
                </a:solidFill>
                <a:effectLst/>
                <a:latin typeface="Georgia" panose="02040502050405020303" pitchFamily="18" charset="0"/>
              </a:rPr>
              <a:t>Underlagets glasur har en overflade og farve, som næsten kan minde om vådt og slimet tang.</a:t>
            </a:r>
            <a:endParaRPr lang="da-DK" b="1" dirty="0"/>
          </a:p>
        </p:txBody>
      </p:sp>
      <p:sp>
        <p:nvSpPr>
          <p:cNvPr id="4" name="Pladsholder til slidenummer 3"/>
          <p:cNvSpPr>
            <a:spLocks noGrp="1"/>
          </p:cNvSpPr>
          <p:nvPr>
            <p:ph type="sldNum" sz="quarter" idx="5"/>
          </p:nvPr>
        </p:nvSpPr>
        <p:spPr/>
        <p:txBody>
          <a:bodyPr/>
          <a:lstStyle/>
          <a:p>
            <a:fld id="{37D2A8B4-869F-4317-93BF-5645C7AEF04B}" type="slidenum">
              <a:rPr lang="da-DK" smtClean="0"/>
              <a:t>11</a:t>
            </a:fld>
            <a:endParaRPr lang="da-DK"/>
          </a:p>
        </p:txBody>
      </p:sp>
    </p:spTree>
    <p:extLst>
      <p:ext uri="{BB962C8B-B14F-4D97-AF65-F5344CB8AC3E}">
        <p14:creationId xmlns:p14="http://schemas.microsoft.com/office/powerpoint/2010/main" val="2745248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OVERFLADE I KUNSTSTEN:</a:t>
            </a:r>
          </a:p>
          <a:p>
            <a:r>
              <a:rPr lang="da-DK" dirty="0"/>
              <a:t>Gerhard Henning (1880-1967), </a:t>
            </a:r>
            <a:r>
              <a:rPr lang="da-DK" b="1" dirty="0" err="1"/>
              <a:t>Danaë</a:t>
            </a:r>
            <a:r>
              <a:rPr lang="da-DK" dirty="0"/>
              <a:t> (detalje), 1927, kunststen, højde 101,5 cm. BRANDTS. Foto: Roberto Fortuna og Kira </a:t>
            </a:r>
            <a:r>
              <a:rPr lang="da-DK" dirty="0" err="1"/>
              <a:t>Ursem</a:t>
            </a:r>
            <a:r>
              <a:rPr lang="da-DK" dirty="0"/>
              <a:t> Krøis</a:t>
            </a:r>
          </a:p>
          <a:p>
            <a:endParaRPr lang="da-DK" dirty="0"/>
          </a:p>
          <a:p>
            <a:r>
              <a:rPr lang="da-DK" b="0" i="1" dirty="0" err="1">
                <a:solidFill>
                  <a:srgbClr val="000000"/>
                </a:solidFill>
                <a:effectLst/>
                <a:latin typeface="Georgia" panose="02040502050405020303" pitchFamily="18" charset="0"/>
              </a:rPr>
              <a:t>Danaë</a:t>
            </a:r>
            <a:r>
              <a:rPr lang="da-DK" b="0" i="0" dirty="0">
                <a:solidFill>
                  <a:srgbClr val="000000"/>
                </a:solidFill>
                <a:effectLst/>
                <a:latin typeface="Georgia" panose="02040502050405020303" pitchFamily="18" charset="0"/>
              </a:rPr>
              <a:t> er støbt i kunststen, som er en slags cement. Skulpturen har en rå og nubret overflade, der kan minde om en sukkerknald eller fint sandpapir. Hvordan vil den mon føles at røre ved? Eller slikke på?</a:t>
            </a:r>
            <a:br>
              <a:rPr lang="da-DK" dirty="0"/>
            </a:br>
            <a:r>
              <a:rPr lang="da-DK" b="0" i="0" dirty="0">
                <a:solidFill>
                  <a:srgbClr val="000000"/>
                </a:solidFill>
                <a:effectLst/>
                <a:latin typeface="Georgia" panose="02040502050405020303" pitchFamily="18" charset="0"/>
              </a:rPr>
              <a:t>Tænk over, hvad det gør ved figuren – og os – når hud bliver til cement.</a:t>
            </a:r>
            <a:endParaRPr lang="da-DK" dirty="0"/>
          </a:p>
        </p:txBody>
      </p:sp>
      <p:sp>
        <p:nvSpPr>
          <p:cNvPr id="4" name="Pladsholder til slidenummer 3"/>
          <p:cNvSpPr>
            <a:spLocks noGrp="1"/>
          </p:cNvSpPr>
          <p:nvPr>
            <p:ph type="sldNum" sz="quarter" idx="10"/>
          </p:nvPr>
        </p:nvSpPr>
        <p:spPr/>
        <p:txBody>
          <a:bodyPr/>
          <a:lstStyle/>
          <a:p>
            <a:fld id="{37D2A8B4-869F-4317-93BF-5645C7AEF04B}" type="slidenum">
              <a:rPr lang="da-DK" smtClean="0"/>
              <a:t>12</a:t>
            </a:fld>
            <a:endParaRPr lang="da-DK"/>
          </a:p>
        </p:txBody>
      </p:sp>
    </p:spTree>
    <p:extLst>
      <p:ext uri="{BB962C8B-B14F-4D97-AF65-F5344CB8AC3E}">
        <p14:creationId xmlns:p14="http://schemas.microsoft.com/office/powerpoint/2010/main" val="2203557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i="0" dirty="0">
                <a:solidFill>
                  <a:srgbClr val="605D5D"/>
                </a:solidFill>
                <a:effectLst/>
                <a:latin typeface="Arial" panose="020B0604020202020204" pitchFamily="34" charset="0"/>
              </a:rPr>
              <a:t>Billedhuggeren i arbejde. Foto: Eva </a:t>
            </a:r>
            <a:r>
              <a:rPr lang="da-DK" b="0" i="0" dirty="0" err="1">
                <a:solidFill>
                  <a:srgbClr val="605D5D"/>
                </a:solidFill>
                <a:effectLst/>
                <a:latin typeface="Arial" panose="020B0604020202020204" pitchFamily="34" charset="0"/>
              </a:rPr>
              <a:t>Henschen</a:t>
            </a:r>
            <a:endParaRPr lang="da-DK" dirty="0"/>
          </a:p>
        </p:txBody>
      </p:sp>
      <p:sp>
        <p:nvSpPr>
          <p:cNvPr id="4" name="Pladsholder til slidenummer 3"/>
          <p:cNvSpPr>
            <a:spLocks noGrp="1"/>
          </p:cNvSpPr>
          <p:nvPr>
            <p:ph type="sldNum" sz="quarter" idx="5"/>
          </p:nvPr>
        </p:nvSpPr>
        <p:spPr/>
        <p:txBody>
          <a:bodyPr/>
          <a:lstStyle/>
          <a:p>
            <a:fld id="{37D2A8B4-869F-4317-93BF-5645C7AEF04B}" type="slidenum">
              <a:rPr lang="da-DK" smtClean="0"/>
              <a:t>15</a:t>
            </a:fld>
            <a:endParaRPr lang="da-DK"/>
          </a:p>
        </p:txBody>
      </p:sp>
    </p:spTree>
    <p:extLst>
      <p:ext uri="{BB962C8B-B14F-4D97-AF65-F5344CB8AC3E}">
        <p14:creationId xmlns:p14="http://schemas.microsoft.com/office/powerpoint/2010/main" val="1625779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Niels Hansen Jacobsen (1861-1941), </a:t>
            </a:r>
            <a:r>
              <a:rPr lang="da-DK" b="1" dirty="0"/>
              <a:t>Livets Spil </a:t>
            </a:r>
            <a:r>
              <a:rPr lang="da-DK" dirty="0"/>
              <a:t>(detalje), 1932-1934, gips. Vejen Kunstmuseum. Foto: Roberto Fortuna og Kira </a:t>
            </a:r>
            <a:r>
              <a:rPr lang="da-DK" dirty="0" err="1"/>
              <a:t>Ursem</a:t>
            </a:r>
            <a:r>
              <a:rPr lang="da-DK" dirty="0"/>
              <a:t> Krøis</a:t>
            </a:r>
          </a:p>
        </p:txBody>
      </p:sp>
      <p:sp>
        <p:nvSpPr>
          <p:cNvPr id="4" name="Pladsholder til slidenummer 3"/>
          <p:cNvSpPr>
            <a:spLocks noGrp="1"/>
          </p:cNvSpPr>
          <p:nvPr>
            <p:ph type="sldNum" sz="quarter" idx="10"/>
          </p:nvPr>
        </p:nvSpPr>
        <p:spPr/>
        <p:txBody>
          <a:bodyPr/>
          <a:lstStyle/>
          <a:p>
            <a:fld id="{37D2A8B4-869F-4317-93BF-5645C7AEF04B}" type="slidenum">
              <a:rPr lang="da-DK" smtClean="0"/>
              <a:t>17</a:t>
            </a:fld>
            <a:endParaRPr lang="da-DK"/>
          </a:p>
        </p:txBody>
      </p:sp>
    </p:spTree>
    <p:extLst>
      <p:ext uri="{BB962C8B-B14F-4D97-AF65-F5344CB8AC3E}">
        <p14:creationId xmlns:p14="http://schemas.microsoft.com/office/powerpoint/2010/main" val="1805503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a:t>
            </a:r>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i master</a:t>
            </a:r>
          </a:p>
        </p:txBody>
      </p:sp>
      <p:sp>
        <p:nvSpPr>
          <p:cNvPr id="4" name="Pladsholder til dato 3"/>
          <p:cNvSpPr>
            <a:spLocks noGrp="1"/>
          </p:cNvSpPr>
          <p:nvPr>
            <p:ph type="dt" sz="half" idx="10"/>
          </p:nvPr>
        </p:nvSpPr>
        <p:spPr/>
        <p:txBody>
          <a:bodyPr/>
          <a:lstStyle/>
          <a:p>
            <a:fld id="{277F16FC-97D3-470D-8E38-F3F79C0F5495}" type="datetimeFigureOut">
              <a:rPr lang="da-DK" smtClean="0"/>
              <a:t>27-02-2023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72047CF8-19BE-4CB4-95C7-422E3BEDDC8A}" type="slidenum">
              <a:rPr lang="da-DK" smtClean="0"/>
              <a:t>‹nr.›</a:t>
            </a:fld>
            <a:endParaRPr lang="da-DK"/>
          </a:p>
        </p:txBody>
      </p:sp>
    </p:spTree>
    <p:extLst>
      <p:ext uri="{BB962C8B-B14F-4D97-AF65-F5344CB8AC3E}">
        <p14:creationId xmlns:p14="http://schemas.microsoft.com/office/powerpoint/2010/main" val="2319532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277F16FC-97D3-470D-8E38-F3F79C0F5495}" type="datetimeFigureOut">
              <a:rPr lang="da-DK" smtClean="0"/>
              <a:t>27-02-2023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72047CF8-19BE-4CB4-95C7-422E3BEDDC8A}" type="slidenum">
              <a:rPr lang="da-DK" smtClean="0"/>
              <a:t>‹nr.›</a:t>
            </a:fld>
            <a:endParaRPr lang="da-DK"/>
          </a:p>
        </p:txBody>
      </p:sp>
    </p:spTree>
    <p:extLst>
      <p:ext uri="{BB962C8B-B14F-4D97-AF65-F5344CB8AC3E}">
        <p14:creationId xmlns:p14="http://schemas.microsoft.com/office/powerpoint/2010/main" val="1640561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0" y="365125"/>
            <a:ext cx="2628900" cy="5811838"/>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838200" y="365125"/>
            <a:ext cx="7734300" cy="5811838"/>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277F16FC-97D3-470D-8E38-F3F79C0F5495}" type="datetimeFigureOut">
              <a:rPr lang="da-DK" smtClean="0"/>
              <a:t>27-02-2023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72047CF8-19BE-4CB4-95C7-422E3BEDDC8A}" type="slidenum">
              <a:rPr lang="da-DK" smtClean="0"/>
              <a:t>‹nr.›</a:t>
            </a:fld>
            <a:endParaRPr lang="da-DK"/>
          </a:p>
        </p:txBody>
      </p:sp>
    </p:spTree>
    <p:extLst>
      <p:ext uri="{BB962C8B-B14F-4D97-AF65-F5344CB8AC3E}">
        <p14:creationId xmlns:p14="http://schemas.microsoft.com/office/powerpoint/2010/main" val="1493932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277F16FC-97D3-470D-8E38-F3F79C0F5495}" type="datetimeFigureOut">
              <a:rPr lang="da-DK" smtClean="0"/>
              <a:t>27-02-2023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72047CF8-19BE-4CB4-95C7-422E3BEDDC8A}" type="slidenum">
              <a:rPr lang="da-DK" smtClean="0"/>
              <a:t>‹nr.›</a:t>
            </a:fld>
            <a:endParaRPr lang="da-DK"/>
          </a:p>
        </p:txBody>
      </p:sp>
    </p:spTree>
    <p:extLst>
      <p:ext uri="{BB962C8B-B14F-4D97-AF65-F5344CB8AC3E}">
        <p14:creationId xmlns:p14="http://schemas.microsoft.com/office/powerpoint/2010/main" val="1420419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a-DK"/>
              <a:t>Klik for at redigere i master</a:t>
            </a:r>
          </a:p>
        </p:txBody>
      </p:sp>
      <p:sp>
        <p:nvSpPr>
          <p:cNvPr id="3" name="Pladsholder til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i master</a:t>
            </a:r>
          </a:p>
        </p:txBody>
      </p:sp>
      <p:sp>
        <p:nvSpPr>
          <p:cNvPr id="4" name="Pladsholder til dato 3"/>
          <p:cNvSpPr>
            <a:spLocks noGrp="1"/>
          </p:cNvSpPr>
          <p:nvPr>
            <p:ph type="dt" sz="half" idx="10"/>
          </p:nvPr>
        </p:nvSpPr>
        <p:spPr/>
        <p:txBody>
          <a:bodyPr/>
          <a:lstStyle/>
          <a:p>
            <a:fld id="{277F16FC-97D3-470D-8E38-F3F79C0F5495}" type="datetimeFigureOut">
              <a:rPr lang="da-DK" smtClean="0"/>
              <a:t>27-02-2023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72047CF8-19BE-4CB4-95C7-422E3BEDDC8A}" type="slidenum">
              <a:rPr lang="da-DK" smtClean="0"/>
              <a:t>‹nr.›</a:t>
            </a:fld>
            <a:endParaRPr lang="da-DK"/>
          </a:p>
        </p:txBody>
      </p:sp>
    </p:spTree>
    <p:extLst>
      <p:ext uri="{BB962C8B-B14F-4D97-AF65-F5344CB8AC3E}">
        <p14:creationId xmlns:p14="http://schemas.microsoft.com/office/powerpoint/2010/main" val="118543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838200" y="1825625"/>
            <a:ext cx="5181600"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72200" y="1825625"/>
            <a:ext cx="5181600"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277F16FC-97D3-470D-8E38-F3F79C0F5495}" type="datetimeFigureOut">
              <a:rPr lang="da-DK" smtClean="0"/>
              <a:t>27-02-2023</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72047CF8-19BE-4CB4-95C7-422E3BEDDC8A}" type="slidenum">
              <a:rPr lang="da-DK" smtClean="0"/>
              <a:t>‹nr.›</a:t>
            </a:fld>
            <a:endParaRPr lang="da-DK"/>
          </a:p>
        </p:txBody>
      </p:sp>
    </p:spTree>
    <p:extLst>
      <p:ext uri="{BB962C8B-B14F-4D97-AF65-F5344CB8AC3E}">
        <p14:creationId xmlns:p14="http://schemas.microsoft.com/office/powerpoint/2010/main" val="361288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a-DK"/>
              <a:t>Klik for at redigere i master</a:t>
            </a:r>
          </a:p>
        </p:txBody>
      </p:sp>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839788" y="2505075"/>
            <a:ext cx="5157787"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6172200" y="2505075"/>
            <a:ext cx="5183188"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277F16FC-97D3-470D-8E38-F3F79C0F5495}" type="datetimeFigureOut">
              <a:rPr lang="da-DK" smtClean="0"/>
              <a:t>27-02-2023</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slidenummer 8"/>
          <p:cNvSpPr>
            <a:spLocks noGrp="1"/>
          </p:cNvSpPr>
          <p:nvPr>
            <p:ph type="sldNum" sz="quarter" idx="12"/>
          </p:nvPr>
        </p:nvSpPr>
        <p:spPr/>
        <p:txBody>
          <a:bodyPr/>
          <a:lstStyle/>
          <a:p>
            <a:fld id="{72047CF8-19BE-4CB4-95C7-422E3BEDDC8A}" type="slidenum">
              <a:rPr lang="da-DK" smtClean="0"/>
              <a:t>‹nr.›</a:t>
            </a:fld>
            <a:endParaRPr lang="da-DK"/>
          </a:p>
        </p:txBody>
      </p:sp>
    </p:spTree>
    <p:extLst>
      <p:ext uri="{BB962C8B-B14F-4D97-AF65-F5344CB8AC3E}">
        <p14:creationId xmlns:p14="http://schemas.microsoft.com/office/powerpoint/2010/main" val="3860792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fld id="{277F16FC-97D3-470D-8E38-F3F79C0F5495}" type="datetimeFigureOut">
              <a:rPr lang="da-DK" smtClean="0"/>
              <a:t>27-02-2023</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72047CF8-19BE-4CB4-95C7-422E3BEDDC8A}" type="slidenum">
              <a:rPr lang="da-DK" smtClean="0"/>
              <a:t>‹nr.›</a:t>
            </a:fld>
            <a:endParaRPr lang="da-DK"/>
          </a:p>
        </p:txBody>
      </p:sp>
    </p:spTree>
    <p:extLst>
      <p:ext uri="{BB962C8B-B14F-4D97-AF65-F5344CB8AC3E}">
        <p14:creationId xmlns:p14="http://schemas.microsoft.com/office/powerpoint/2010/main" val="623853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277F16FC-97D3-470D-8E38-F3F79C0F5495}" type="datetimeFigureOut">
              <a:rPr lang="da-DK" smtClean="0"/>
              <a:t>27-02-2023</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slidenummer 3"/>
          <p:cNvSpPr>
            <a:spLocks noGrp="1"/>
          </p:cNvSpPr>
          <p:nvPr>
            <p:ph type="sldNum" sz="quarter" idx="12"/>
          </p:nvPr>
        </p:nvSpPr>
        <p:spPr/>
        <p:txBody>
          <a:bodyPr/>
          <a:lstStyle/>
          <a:p>
            <a:fld id="{72047CF8-19BE-4CB4-95C7-422E3BEDDC8A}" type="slidenum">
              <a:rPr lang="da-DK" smtClean="0"/>
              <a:t>‹nr.›</a:t>
            </a:fld>
            <a:endParaRPr lang="da-DK"/>
          </a:p>
        </p:txBody>
      </p:sp>
    </p:spTree>
    <p:extLst>
      <p:ext uri="{BB962C8B-B14F-4D97-AF65-F5344CB8AC3E}">
        <p14:creationId xmlns:p14="http://schemas.microsoft.com/office/powerpoint/2010/main" val="410118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ind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277F16FC-97D3-470D-8E38-F3F79C0F5495}" type="datetimeFigureOut">
              <a:rPr lang="da-DK" smtClean="0"/>
              <a:t>27-02-2023</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72047CF8-19BE-4CB4-95C7-422E3BEDDC8A}" type="slidenum">
              <a:rPr lang="da-DK" smtClean="0"/>
              <a:t>‹nr.›</a:t>
            </a:fld>
            <a:endParaRPr lang="da-DK"/>
          </a:p>
        </p:txBody>
      </p:sp>
    </p:spTree>
    <p:extLst>
      <p:ext uri="{BB962C8B-B14F-4D97-AF65-F5344CB8AC3E}">
        <p14:creationId xmlns:p14="http://schemas.microsoft.com/office/powerpoint/2010/main" val="3243953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bille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277F16FC-97D3-470D-8E38-F3F79C0F5495}" type="datetimeFigureOut">
              <a:rPr lang="da-DK" smtClean="0"/>
              <a:t>27-02-2023</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72047CF8-19BE-4CB4-95C7-422E3BEDDC8A}" type="slidenum">
              <a:rPr lang="da-DK" smtClean="0"/>
              <a:t>‹nr.›</a:t>
            </a:fld>
            <a:endParaRPr lang="da-DK"/>
          </a:p>
        </p:txBody>
      </p:sp>
    </p:spTree>
    <p:extLst>
      <p:ext uri="{BB962C8B-B14F-4D97-AF65-F5344CB8AC3E}">
        <p14:creationId xmlns:p14="http://schemas.microsoft.com/office/powerpoint/2010/main" val="1070940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7F16FC-97D3-470D-8E38-F3F79C0F5495}" type="datetimeFigureOut">
              <a:rPr lang="da-DK" smtClean="0"/>
              <a:t>27-02-2023</a:t>
            </a:fld>
            <a:endParaRPr lang="da-DK"/>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047CF8-19BE-4CB4-95C7-422E3BEDDC8A}" type="slidenum">
              <a:rPr lang="da-DK" smtClean="0"/>
              <a:t>‹nr.›</a:t>
            </a:fld>
            <a:endParaRPr lang="da-DK"/>
          </a:p>
        </p:txBody>
      </p:sp>
    </p:spTree>
    <p:extLst>
      <p:ext uri="{BB962C8B-B14F-4D97-AF65-F5344CB8AC3E}">
        <p14:creationId xmlns:p14="http://schemas.microsoft.com/office/powerpoint/2010/main" val="28921379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tilbygningen.dk/skulpturstudier/artikler/formalanalyse#part_1"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687286"/>
            <a:ext cx="9144000" cy="3205163"/>
          </a:xfrm>
        </p:spPr>
        <p:txBody>
          <a:bodyPr>
            <a:normAutofit/>
          </a:bodyPr>
          <a:lstStyle/>
          <a:p>
            <a:r>
              <a:rPr lang="da-DK" sz="10700" dirty="0"/>
              <a:t>SKULPTUR</a:t>
            </a:r>
            <a:br>
              <a:rPr lang="da-DK" dirty="0"/>
            </a:br>
            <a:r>
              <a:rPr lang="da-DK" dirty="0"/>
              <a:t>FORMALANALYSE</a:t>
            </a:r>
            <a:br>
              <a:rPr lang="da-DK" dirty="0"/>
            </a:br>
            <a:endParaRPr lang="da-DK" dirty="0"/>
          </a:p>
        </p:txBody>
      </p:sp>
      <p:sp>
        <p:nvSpPr>
          <p:cNvPr id="3" name="Undertitel 2"/>
          <p:cNvSpPr>
            <a:spLocks noGrp="1"/>
          </p:cNvSpPr>
          <p:nvPr>
            <p:ph type="subTitle" idx="1"/>
          </p:nvPr>
        </p:nvSpPr>
        <p:spPr>
          <a:xfrm>
            <a:off x="1524000" y="4331381"/>
            <a:ext cx="9144000" cy="1655762"/>
          </a:xfrm>
        </p:spPr>
        <p:txBody>
          <a:bodyPr/>
          <a:lstStyle/>
          <a:p>
            <a:endParaRPr lang="da-DK" dirty="0"/>
          </a:p>
          <a:p>
            <a:r>
              <a:rPr lang="da-DK" dirty="0"/>
              <a:t>Baseret på: </a:t>
            </a:r>
            <a:r>
              <a:rPr lang="da-DK" dirty="0">
                <a:hlinkClick r:id="rId2"/>
              </a:rPr>
              <a:t>Skulpturstudier: Formalanalyse. Thorvaldsens Museum</a:t>
            </a:r>
            <a:endParaRPr lang="da-DK" dirty="0"/>
          </a:p>
        </p:txBody>
      </p:sp>
    </p:spTree>
    <p:extLst>
      <p:ext uri="{BB962C8B-B14F-4D97-AF65-F5344CB8AC3E}">
        <p14:creationId xmlns:p14="http://schemas.microsoft.com/office/powerpoint/2010/main" val="1555098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stretch>
            <a:fillRect/>
          </a:stretch>
        </p:blipFill>
        <p:spPr>
          <a:xfrm>
            <a:off x="2541494" y="0"/>
            <a:ext cx="7151033" cy="6871514"/>
          </a:xfrm>
          <a:prstGeom prst="rect">
            <a:avLst/>
          </a:prstGeom>
        </p:spPr>
      </p:pic>
    </p:spTree>
    <p:extLst>
      <p:ext uri="{BB962C8B-B14F-4D97-AF65-F5344CB8AC3E}">
        <p14:creationId xmlns:p14="http://schemas.microsoft.com/office/powerpoint/2010/main" val="3678942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stretch>
            <a:fillRect/>
          </a:stretch>
        </p:blipFill>
        <p:spPr>
          <a:xfrm>
            <a:off x="2635624" y="-14789"/>
            <a:ext cx="6828305" cy="6872789"/>
          </a:xfrm>
          <a:prstGeom prst="rect">
            <a:avLst/>
          </a:prstGeom>
        </p:spPr>
      </p:pic>
    </p:spTree>
    <p:extLst>
      <p:ext uri="{BB962C8B-B14F-4D97-AF65-F5344CB8AC3E}">
        <p14:creationId xmlns:p14="http://schemas.microsoft.com/office/powerpoint/2010/main" val="2938084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stretch>
            <a:fillRect/>
          </a:stretch>
        </p:blipFill>
        <p:spPr>
          <a:xfrm>
            <a:off x="2823882" y="-1"/>
            <a:ext cx="6368303" cy="6877767"/>
          </a:xfrm>
          <a:prstGeom prst="rect">
            <a:avLst/>
          </a:prstGeom>
        </p:spPr>
      </p:pic>
    </p:spTree>
    <p:extLst>
      <p:ext uri="{BB962C8B-B14F-4D97-AF65-F5344CB8AC3E}">
        <p14:creationId xmlns:p14="http://schemas.microsoft.com/office/powerpoint/2010/main" val="3039146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B35760-439C-4793-B0AE-388ED3B6746C}"/>
              </a:ext>
            </a:extLst>
          </p:cNvPr>
          <p:cNvSpPr>
            <a:spLocks noGrp="1"/>
          </p:cNvSpPr>
          <p:nvPr>
            <p:ph type="title"/>
          </p:nvPr>
        </p:nvSpPr>
        <p:spPr/>
        <p:txBody>
          <a:bodyPr/>
          <a:lstStyle/>
          <a:p>
            <a:r>
              <a:rPr lang="da-DK" dirty="0"/>
              <a:t>5. Teknik</a:t>
            </a:r>
          </a:p>
        </p:txBody>
      </p:sp>
      <p:sp>
        <p:nvSpPr>
          <p:cNvPr id="3" name="Pladsholder til tekst 2">
            <a:extLst>
              <a:ext uri="{FF2B5EF4-FFF2-40B4-BE49-F238E27FC236}">
                <a16:creationId xmlns:a16="http://schemas.microsoft.com/office/drawing/2014/main" id="{40EFB046-5431-43E3-BEEE-72439A52A38D}"/>
              </a:ext>
            </a:extLst>
          </p:cNvPr>
          <p:cNvSpPr>
            <a:spLocks noGrp="1"/>
          </p:cNvSpPr>
          <p:nvPr>
            <p:ph type="body" idx="1"/>
          </p:nvPr>
        </p:nvSpPr>
        <p:spPr/>
        <p:txBody>
          <a:bodyPr/>
          <a:lstStyle/>
          <a:p>
            <a:r>
              <a:rPr lang="da-DK" dirty="0"/>
              <a:t>ØVELSE: Modellere / sammenføje / udskære  </a:t>
            </a:r>
          </a:p>
        </p:txBody>
      </p:sp>
    </p:spTree>
    <p:extLst>
      <p:ext uri="{BB962C8B-B14F-4D97-AF65-F5344CB8AC3E}">
        <p14:creationId xmlns:p14="http://schemas.microsoft.com/office/powerpoint/2010/main" val="977265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59BE1B-1EEC-4C61-BE44-6176FA458BE4}"/>
              </a:ext>
            </a:extLst>
          </p:cNvPr>
          <p:cNvSpPr>
            <a:spLocks noGrp="1"/>
          </p:cNvSpPr>
          <p:nvPr>
            <p:ph type="title"/>
          </p:nvPr>
        </p:nvSpPr>
        <p:spPr/>
        <p:txBody>
          <a:bodyPr/>
          <a:lstStyle/>
          <a:p>
            <a:r>
              <a:rPr lang="da-DK" sz="4400" kern="1400" spc="-50" dirty="0">
                <a:effectLst/>
                <a:latin typeface="Calibri Light" panose="020F0302020204030204" pitchFamily="34" charset="0"/>
                <a:ea typeface="Times New Roman" panose="02020603050405020304" pitchFamily="18" charset="0"/>
                <a:cs typeface="Times New Roman" panose="02020603050405020304" pitchFamily="18" charset="0"/>
              </a:rPr>
              <a:t>4 former for skulpturteknikker</a:t>
            </a:r>
            <a:endParaRPr lang="da-DK" dirty="0"/>
          </a:p>
        </p:txBody>
      </p:sp>
      <p:sp>
        <p:nvSpPr>
          <p:cNvPr id="3" name="Pladsholder til indhold 2">
            <a:extLst>
              <a:ext uri="{FF2B5EF4-FFF2-40B4-BE49-F238E27FC236}">
                <a16:creationId xmlns:a16="http://schemas.microsoft.com/office/drawing/2014/main" id="{850BECC9-B63F-404E-8C5B-A0EC06419F93}"/>
              </a:ext>
            </a:extLst>
          </p:cNvPr>
          <p:cNvSpPr>
            <a:spLocks noGrp="1"/>
          </p:cNvSpPr>
          <p:nvPr>
            <p:ph idx="1"/>
          </p:nvPr>
        </p:nvSpPr>
        <p:spPr>
          <a:xfrm>
            <a:off x="838200" y="1825625"/>
            <a:ext cx="10928230" cy="4667250"/>
          </a:xfrm>
        </p:spPr>
        <p:txBody>
          <a:bodyPr>
            <a:normAutofit lnSpcReduction="10000"/>
          </a:bodyPr>
          <a:lstStyle/>
          <a:p>
            <a:pPr marL="0" indent="0">
              <a:buNone/>
            </a:pPr>
            <a:r>
              <a:rPr lang="da-DK" sz="2000" dirty="0">
                <a:effectLst/>
                <a:latin typeface="Trebuchet MS" panose="020B0603020202020204" pitchFamily="34" charset="0"/>
                <a:ea typeface="Times New Roman" panose="02020603050405020304" pitchFamily="18" charset="0"/>
              </a:rPr>
              <a:t>Skulpturen eksisterer i 3 dimensioner og indtager beskuerens rum. Endvidere kan vi bevæge os rundt om den, og opleve den fra flere vinkler. Sluttelig er den mere håndgribelig end fx maleri.</a:t>
            </a:r>
            <a:br>
              <a:rPr lang="da-DK" sz="2000" dirty="0">
                <a:effectLst/>
                <a:latin typeface="Trebuchet MS" panose="020B0603020202020204" pitchFamily="34" charset="0"/>
                <a:ea typeface="Times New Roman" panose="02020603050405020304" pitchFamily="18" charset="0"/>
              </a:rPr>
            </a:br>
            <a:br>
              <a:rPr lang="da-DK" sz="2000" dirty="0">
                <a:effectLst/>
                <a:latin typeface="Trebuchet MS" panose="020B0603020202020204" pitchFamily="34" charset="0"/>
                <a:ea typeface="Times New Roman" panose="02020603050405020304" pitchFamily="18" charset="0"/>
              </a:rPr>
            </a:br>
            <a:r>
              <a:rPr lang="da-DK" sz="2000" u="sng" dirty="0">
                <a:effectLst/>
                <a:latin typeface="Trebuchet MS" panose="020B0603020202020204" pitchFamily="34" charset="0"/>
                <a:ea typeface="Times New Roman" panose="02020603050405020304" pitchFamily="18" charset="0"/>
              </a:rPr>
              <a:t>Den kan fremstilles ved hjælp a</a:t>
            </a:r>
            <a:r>
              <a:rPr lang="da-DK" sz="2000" u="sng" dirty="0">
                <a:latin typeface="Trebuchet MS" panose="020B0603020202020204" pitchFamily="34" charset="0"/>
                <a:ea typeface="Times New Roman" panose="02020603050405020304" pitchFamily="18" charset="0"/>
              </a:rPr>
              <a:t>f</a:t>
            </a:r>
            <a:r>
              <a:rPr lang="da-DK" sz="2000" u="sng" dirty="0">
                <a:effectLst/>
                <a:latin typeface="Trebuchet MS" panose="020B0603020202020204" pitchFamily="34" charset="0"/>
                <a:ea typeface="Times New Roman" panose="02020603050405020304" pitchFamily="18" charset="0"/>
              </a:rPr>
              <a:t> forskellige teknikker:</a:t>
            </a:r>
            <a:br>
              <a:rPr lang="da-DK" sz="2000" dirty="0">
                <a:effectLst/>
                <a:latin typeface="Trebuchet MS" panose="020B0603020202020204" pitchFamily="34" charset="0"/>
                <a:ea typeface="Times New Roman" panose="02020603050405020304" pitchFamily="18" charset="0"/>
              </a:rPr>
            </a:br>
            <a:br>
              <a:rPr lang="da-DK" sz="2000" dirty="0">
                <a:effectLst/>
                <a:latin typeface="Trebuchet MS" panose="020B0603020202020204" pitchFamily="34" charset="0"/>
                <a:ea typeface="Times New Roman" panose="02020603050405020304" pitchFamily="18" charset="0"/>
              </a:rPr>
            </a:br>
            <a:r>
              <a:rPr lang="da-DK" sz="2000" dirty="0">
                <a:effectLst/>
                <a:latin typeface="Trebuchet MS" panose="020B0603020202020204" pitchFamily="34" charset="0"/>
                <a:ea typeface="Times New Roman" panose="02020603050405020304" pitchFamily="18" charset="0"/>
              </a:rPr>
              <a:t>1. Den kan </a:t>
            </a:r>
            <a:r>
              <a:rPr lang="da-DK" sz="2000" b="1" dirty="0">
                <a:effectLst/>
                <a:latin typeface="Trebuchet MS" panose="020B0603020202020204" pitchFamily="34" charset="0"/>
                <a:ea typeface="Times New Roman" panose="02020603050405020304" pitchFamily="18" charset="0"/>
              </a:rPr>
              <a:t>udskæres/udhugges</a:t>
            </a:r>
            <a:r>
              <a:rPr lang="da-DK" sz="2000" dirty="0">
                <a:effectLst/>
                <a:latin typeface="Trebuchet MS" panose="020B0603020202020204" pitchFamily="34" charset="0"/>
                <a:ea typeface="Times New Roman" panose="02020603050405020304" pitchFamily="18" charset="0"/>
              </a:rPr>
              <a:t> af fx træ, granit, marmor eller gips, dvs. man ”tager af” for at blotlægge formen. DEN SUBTRAKTIVE METODE.</a:t>
            </a:r>
            <a:br>
              <a:rPr lang="da-DK" sz="2000" dirty="0">
                <a:effectLst/>
                <a:latin typeface="Trebuchet MS" panose="020B0603020202020204" pitchFamily="34" charset="0"/>
                <a:ea typeface="Times New Roman" panose="02020603050405020304" pitchFamily="18" charset="0"/>
              </a:rPr>
            </a:br>
            <a:br>
              <a:rPr lang="da-DK" sz="2000" dirty="0">
                <a:effectLst/>
                <a:latin typeface="Trebuchet MS" panose="020B0603020202020204" pitchFamily="34" charset="0"/>
                <a:ea typeface="Times New Roman" panose="02020603050405020304" pitchFamily="18" charset="0"/>
              </a:rPr>
            </a:br>
            <a:r>
              <a:rPr lang="da-DK" sz="2000" dirty="0">
                <a:effectLst/>
                <a:latin typeface="Trebuchet MS" panose="020B0603020202020204" pitchFamily="34" charset="0"/>
                <a:ea typeface="Times New Roman" panose="02020603050405020304" pitchFamily="18" charset="0"/>
              </a:rPr>
              <a:t>2. Eller den kan </a:t>
            </a:r>
            <a:r>
              <a:rPr lang="da-DK" sz="2000" b="1" dirty="0">
                <a:effectLst/>
                <a:latin typeface="Trebuchet MS" panose="020B0603020202020204" pitchFamily="34" charset="0"/>
                <a:ea typeface="Times New Roman" panose="02020603050405020304" pitchFamily="18" charset="0"/>
              </a:rPr>
              <a:t>modelleres</a:t>
            </a:r>
            <a:r>
              <a:rPr lang="da-DK" sz="2000" dirty="0">
                <a:effectLst/>
                <a:latin typeface="Trebuchet MS" panose="020B0603020202020204" pitchFamily="34" charset="0"/>
                <a:ea typeface="Times New Roman" panose="02020603050405020304" pitchFamily="18" charset="0"/>
              </a:rPr>
              <a:t>, idet man former et blødere materiale, fx ler eller voks og man bygger formen op fra ingenting. </a:t>
            </a:r>
            <a:br>
              <a:rPr lang="da-DK" sz="2000" dirty="0">
                <a:effectLst/>
                <a:latin typeface="Trebuchet MS" panose="020B0603020202020204" pitchFamily="34" charset="0"/>
                <a:ea typeface="Times New Roman" panose="02020603050405020304" pitchFamily="18" charset="0"/>
              </a:rPr>
            </a:br>
            <a:br>
              <a:rPr lang="da-DK" sz="2000" dirty="0">
                <a:effectLst/>
                <a:latin typeface="Trebuchet MS" panose="020B0603020202020204" pitchFamily="34" charset="0"/>
                <a:ea typeface="Times New Roman" panose="02020603050405020304" pitchFamily="18" charset="0"/>
              </a:rPr>
            </a:br>
            <a:r>
              <a:rPr lang="da-DK" sz="2000" dirty="0">
                <a:effectLst/>
                <a:latin typeface="Trebuchet MS" panose="020B0603020202020204" pitchFamily="34" charset="0"/>
                <a:ea typeface="Times New Roman" panose="02020603050405020304" pitchFamily="18" charset="0"/>
              </a:rPr>
              <a:t>3. Den kan også </a:t>
            </a:r>
            <a:r>
              <a:rPr lang="da-DK" sz="2000" b="1" dirty="0">
                <a:effectLst/>
                <a:latin typeface="Trebuchet MS" panose="020B0603020202020204" pitchFamily="34" charset="0"/>
                <a:ea typeface="Times New Roman" panose="02020603050405020304" pitchFamily="18" charset="0"/>
              </a:rPr>
              <a:t>støbes</a:t>
            </a:r>
            <a:r>
              <a:rPr lang="da-DK" sz="2000" dirty="0">
                <a:effectLst/>
                <a:latin typeface="Trebuchet MS" panose="020B0603020202020204" pitchFamily="34" charset="0"/>
                <a:ea typeface="Times New Roman" panose="02020603050405020304" pitchFamily="18" charset="0"/>
              </a:rPr>
              <a:t> på baggrund af en ler-modellering, fx i gips eller bronze.</a:t>
            </a:r>
            <a:br>
              <a:rPr lang="da-DK" sz="2000" dirty="0">
                <a:effectLst/>
                <a:latin typeface="Trebuchet MS" panose="020B0603020202020204" pitchFamily="34" charset="0"/>
                <a:ea typeface="Times New Roman" panose="02020603050405020304" pitchFamily="18" charset="0"/>
              </a:rPr>
            </a:br>
            <a:br>
              <a:rPr lang="da-DK" sz="2000" dirty="0">
                <a:effectLst/>
                <a:latin typeface="Trebuchet MS" panose="020B0603020202020204" pitchFamily="34" charset="0"/>
                <a:ea typeface="Times New Roman" panose="02020603050405020304" pitchFamily="18" charset="0"/>
              </a:rPr>
            </a:br>
            <a:r>
              <a:rPr lang="da-DK" sz="2000" dirty="0">
                <a:effectLst/>
                <a:latin typeface="Trebuchet MS" panose="020B0603020202020204" pitchFamily="34" charset="0"/>
                <a:ea typeface="Times New Roman" panose="02020603050405020304" pitchFamily="18" charset="0"/>
              </a:rPr>
              <a:t>4. Sluttelig kan den </a:t>
            </a:r>
            <a:r>
              <a:rPr lang="da-DK" sz="2000" b="1" dirty="0">
                <a:effectLst/>
                <a:latin typeface="Trebuchet MS" panose="020B0603020202020204" pitchFamily="34" charset="0"/>
                <a:ea typeface="Times New Roman" panose="02020603050405020304" pitchFamily="18" charset="0"/>
              </a:rPr>
              <a:t>sammenføjes</a:t>
            </a:r>
            <a:r>
              <a:rPr lang="da-DK" sz="2000" dirty="0">
                <a:effectLst/>
                <a:latin typeface="Trebuchet MS" panose="020B0603020202020204" pitchFamily="34" charset="0"/>
                <a:ea typeface="Times New Roman" panose="02020603050405020304" pitchFamily="18" charset="0"/>
              </a:rPr>
              <a:t> af mange forskellige dele/materialer, fx metal, naturmaterialer, skrot, tøj osv. I princippet er der ingen grænser. Denne metode ses især i moderne kunst, og kaldes ofte assemblage, skrotskulptur eller mere generelt objektkunst. DEN ADDITIVE METODE.</a:t>
            </a:r>
            <a:endParaRPr lang="da-DK" sz="2000" dirty="0">
              <a:effectLst/>
              <a:latin typeface="Times New Roman" panose="02020603050405020304" pitchFamily="18" charset="0"/>
              <a:ea typeface="Times New Roman" panose="02020603050405020304" pitchFamily="18" charset="0"/>
            </a:endParaRPr>
          </a:p>
          <a:p>
            <a:endParaRPr lang="da-DK" dirty="0"/>
          </a:p>
        </p:txBody>
      </p:sp>
    </p:spTree>
    <p:extLst>
      <p:ext uri="{BB962C8B-B14F-4D97-AF65-F5344CB8AC3E}">
        <p14:creationId xmlns:p14="http://schemas.microsoft.com/office/powerpoint/2010/main" val="2631291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17F4E4B1-5045-46ED-BE6F-42427D68819F}"/>
              </a:ext>
            </a:extLst>
          </p:cNvPr>
          <p:cNvPicPr>
            <a:picLocks noChangeAspect="1"/>
          </p:cNvPicPr>
          <p:nvPr/>
        </p:nvPicPr>
        <p:blipFill>
          <a:blip r:embed="rId3"/>
          <a:stretch>
            <a:fillRect/>
          </a:stretch>
        </p:blipFill>
        <p:spPr>
          <a:xfrm>
            <a:off x="1244834" y="0"/>
            <a:ext cx="9702331" cy="6857999"/>
          </a:xfrm>
          <a:prstGeom prst="rect">
            <a:avLst/>
          </a:prstGeom>
        </p:spPr>
      </p:pic>
    </p:spTree>
    <p:extLst>
      <p:ext uri="{BB962C8B-B14F-4D97-AF65-F5344CB8AC3E}">
        <p14:creationId xmlns:p14="http://schemas.microsoft.com/office/powerpoint/2010/main" val="4026679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445BCA-57E4-49B5-BE55-4A3B0DA31C82}"/>
              </a:ext>
            </a:extLst>
          </p:cNvPr>
          <p:cNvSpPr>
            <a:spLocks noGrp="1"/>
          </p:cNvSpPr>
          <p:nvPr>
            <p:ph type="title"/>
          </p:nvPr>
        </p:nvSpPr>
        <p:spPr/>
        <p:txBody>
          <a:bodyPr/>
          <a:lstStyle/>
          <a:p>
            <a:r>
              <a:rPr lang="da-DK" dirty="0"/>
              <a:t>6. Lys/skygge</a:t>
            </a:r>
          </a:p>
        </p:txBody>
      </p:sp>
      <p:sp>
        <p:nvSpPr>
          <p:cNvPr id="3" name="Pladsholder til tekst 2">
            <a:extLst>
              <a:ext uri="{FF2B5EF4-FFF2-40B4-BE49-F238E27FC236}">
                <a16:creationId xmlns:a16="http://schemas.microsoft.com/office/drawing/2014/main" id="{FBEC89CE-C5DC-4322-ADF7-76CE459F1CAB}"/>
              </a:ext>
            </a:extLst>
          </p:cNvPr>
          <p:cNvSpPr>
            <a:spLocks noGrp="1"/>
          </p:cNvSpPr>
          <p:nvPr>
            <p:ph type="body" idx="1"/>
          </p:nvPr>
        </p:nvSpPr>
        <p:spPr/>
        <p:txBody>
          <a:bodyPr/>
          <a:lstStyle/>
          <a:p>
            <a:r>
              <a:rPr lang="da-DK" dirty="0"/>
              <a:t>ØVELSE: Skulptur med lys-skygge-kontrastvirkning</a:t>
            </a:r>
          </a:p>
        </p:txBody>
      </p:sp>
    </p:spTree>
    <p:extLst>
      <p:ext uri="{BB962C8B-B14F-4D97-AF65-F5344CB8AC3E}">
        <p14:creationId xmlns:p14="http://schemas.microsoft.com/office/powerpoint/2010/main" val="1396683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stretch>
            <a:fillRect/>
          </a:stretch>
        </p:blipFill>
        <p:spPr>
          <a:xfrm>
            <a:off x="1830297" y="0"/>
            <a:ext cx="8628713" cy="6858000"/>
          </a:xfrm>
          <a:prstGeom prst="rect">
            <a:avLst/>
          </a:prstGeom>
        </p:spPr>
      </p:pic>
    </p:spTree>
    <p:extLst>
      <p:ext uri="{BB962C8B-B14F-4D97-AF65-F5344CB8AC3E}">
        <p14:creationId xmlns:p14="http://schemas.microsoft.com/office/powerpoint/2010/main" val="3723618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stretch>
            <a:fillRect/>
          </a:stretch>
        </p:blipFill>
        <p:spPr>
          <a:xfrm>
            <a:off x="2070848" y="0"/>
            <a:ext cx="7615798" cy="6852522"/>
          </a:xfrm>
          <a:prstGeom prst="rect">
            <a:avLst/>
          </a:prstGeom>
        </p:spPr>
      </p:pic>
    </p:spTree>
    <p:extLst>
      <p:ext uri="{BB962C8B-B14F-4D97-AF65-F5344CB8AC3E}">
        <p14:creationId xmlns:p14="http://schemas.microsoft.com/office/powerpoint/2010/main" val="5936173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stretch>
            <a:fillRect/>
          </a:stretch>
        </p:blipFill>
        <p:spPr>
          <a:xfrm>
            <a:off x="3025589" y="-1"/>
            <a:ext cx="5921468" cy="6857825"/>
          </a:xfrm>
          <a:prstGeom prst="rect">
            <a:avLst/>
          </a:prstGeom>
        </p:spPr>
      </p:pic>
      <p:sp>
        <p:nvSpPr>
          <p:cNvPr id="3" name="Tekstfelt 2"/>
          <p:cNvSpPr txBox="1"/>
          <p:nvPr/>
        </p:nvSpPr>
        <p:spPr>
          <a:xfrm>
            <a:off x="10551459" y="6266329"/>
            <a:ext cx="1640541" cy="369332"/>
          </a:xfrm>
          <a:prstGeom prst="rect">
            <a:avLst/>
          </a:prstGeom>
          <a:noFill/>
        </p:spPr>
        <p:txBody>
          <a:bodyPr wrap="square" rtlCol="0">
            <a:spAutoFit/>
          </a:bodyPr>
          <a:lstStyle/>
          <a:p>
            <a:endParaRPr lang="da-DK" dirty="0"/>
          </a:p>
        </p:txBody>
      </p:sp>
    </p:spTree>
    <p:extLst>
      <p:ext uri="{BB962C8B-B14F-4D97-AF65-F5344CB8AC3E}">
        <p14:creationId xmlns:p14="http://schemas.microsoft.com/office/powerpoint/2010/main" val="1187636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1A8D8-F1D0-4164-9305-AFC9DBBCBFEC}"/>
              </a:ext>
            </a:extLst>
          </p:cNvPr>
          <p:cNvSpPr>
            <a:spLocks noGrp="1"/>
          </p:cNvSpPr>
          <p:nvPr>
            <p:ph type="title"/>
          </p:nvPr>
        </p:nvSpPr>
        <p:spPr/>
        <p:txBody>
          <a:bodyPr/>
          <a:lstStyle/>
          <a:p>
            <a:r>
              <a:rPr lang="da-DK" dirty="0"/>
              <a:t>1.</a:t>
            </a:r>
            <a:br>
              <a:rPr lang="da-DK" dirty="0"/>
            </a:br>
            <a:r>
              <a:rPr lang="da-DK" dirty="0"/>
              <a:t>Hvad kan du med formalanalyse?</a:t>
            </a:r>
          </a:p>
        </p:txBody>
      </p:sp>
      <p:sp>
        <p:nvSpPr>
          <p:cNvPr id="3" name="Pladsholder til tekst 2">
            <a:extLst>
              <a:ext uri="{FF2B5EF4-FFF2-40B4-BE49-F238E27FC236}">
                <a16:creationId xmlns:a16="http://schemas.microsoft.com/office/drawing/2014/main" id="{1240B080-0E70-49CD-97AC-1BB35BB1A777}"/>
              </a:ext>
            </a:extLst>
          </p:cNvPr>
          <p:cNvSpPr>
            <a:spLocks noGrp="1"/>
          </p:cNvSpPr>
          <p:nvPr>
            <p:ph type="body" idx="1"/>
          </p:nvPr>
        </p:nvSpPr>
        <p:spPr/>
        <p:txBody>
          <a:bodyPr/>
          <a:lstStyle/>
          <a:p>
            <a:r>
              <a:rPr lang="da-DK" dirty="0"/>
              <a:t>ØVELSE: Greb</a:t>
            </a:r>
          </a:p>
        </p:txBody>
      </p:sp>
    </p:spTree>
    <p:extLst>
      <p:ext uri="{BB962C8B-B14F-4D97-AF65-F5344CB8AC3E}">
        <p14:creationId xmlns:p14="http://schemas.microsoft.com/office/powerpoint/2010/main" val="6566590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64BB3E-10A7-4CFB-91B6-98CE68AD5C2F}"/>
              </a:ext>
            </a:extLst>
          </p:cNvPr>
          <p:cNvSpPr>
            <a:spLocks noGrp="1"/>
          </p:cNvSpPr>
          <p:nvPr>
            <p:ph type="title"/>
          </p:nvPr>
        </p:nvSpPr>
        <p:spPr/>
        <p:txBody>
          <a:bodyPr/>
          <a:lstStyle/>
          <a:p>
            <a:r>
              <a:rPr lang="da-DK" dirty="0"/>
              <a:t>7. Farve</a:t>
            </a:r>
          </a:p>
        </p:txBody>
      </p:sp>
      <p:sp>
        <p:nvSpPr>
          <p:cNvPr id="3" name="Pladsholder til tekst 2">
            <a:extLst>
              <a:ext uri="{FF2B5EF4-FFF2-40B4-BE49-F238E27FC236}">
                <a16:creationId xmlns:a16="http://schemas.microsoft.com/office/drawing/2014/main" id="{8AB1C092-B224-4FD1-8EDB-90CD7984A9FC}"/>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2252396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63158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stretch>
            <a:fillRect/>
          </a:stretch>
        </p:blipFill>
        <p:spPr>
          <a:xfrm>
            <a:off x="1267667" y="0"/>
            <a:ext cx="9702332" cy="6858000"/>
          </a:xfrm>
          <a:prstGeom prst="rect">
            <a:avLst/>
          </a:prstGeom>
        </p:spPr>
      </p:pic>
    </p:spTree>
    <p:extLst>
      <p:ext uri="{BB962C8B-B14F-4D97-AF65-F5344CB8AC3E}">
        <p14:creationId xmlns:p14="http://schemas.microsoft.com/office/powerpoint/2010/main" val="23423705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Kathleen Ryan&amp;#39;s &amp;#39;Bad Lemon (Creep)&amp;#39;, 2018. | Fruit sculptures, Stone  artwork, Fruit art">
            <a:extLst>
              <a:ext uri="{FF2B5EF4-FFF2-40B4-BE49-F238E27FC236}">
                <a16:creationId xmlns:a16="http://schemas.microsoft.com/office/drawing/2014/main" id="{212D5F26-14BE-4EC9-9767-A400FBDD92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6999" y="-15815"/>
            <a:ext cx="6873815" cy="687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3648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ATHLEEN RYAN | Bio-art, Sculpture, Landart">
            <a:extLst>
              <a:ext uri="{FF2B5EF4-FFF2-40B4-BE49-F238E27FC236}">
                <a16:creationId xmlns:a16="http://schemas.microsoft.com/office/drawing/2014/main" id="{FBA170FB-8D68-4840-BFA5-6DA5A0A3CA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351" y="0"/>
            <a:ext cx="1029729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1544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B667F2-F8B0-4025-B28F-8F2E571A18E3}"/>
              </a:ext>
            </a:extLst>
          </p:cNvPr>
          <p:cNvSpPr>
            <a:spLocks noGrp="1"/>
          </p:cNvSpPr>
          <p:nvPr>
            <p:ph type="title"/>
          </p:nvPr>
        </p:nvSpPr>
        <p:spPr/>
        <p:txBody>
          <a:bodyPr/>
          <a:lstStyle/>
          <a:p>
            <a:r>
              <a:rPr lang="da-DK" dirty="0"/>
              <a:t>8. Komposition</a:t>
            </a:r>
          </a:p>
        </p:txBody>
      </p:sp>
      <p:sp>
        <p:nvSpPr>
          <p:cNvPr id="3" name="Pladsholder til tekst 2">
            <a:extLst>
              <a:ext uri="{FF2B5EF4-FFF2-40B4-BE49-F238E27FC236}">
                <a16:creationId xmlns:a16="http://schemas.microsoft.com/office/drawing/2014/main" id="{13472391-FE7F-4DF1-83C6-7EFCB4AD6838}"/>
              </a:ext>
            </a:extLst>
          </p:cNvPr>
          <p:cNvSpPr>
            <a:spLocks noGrp="1"/>
          </p:cNvSpPr>
          <p:nvPr>
            <p:ph type="body" idx="1"/>
          </p:nvPr>
        </p:nvSpPr>
        <p:spPr/>
        <p:txBody>
          <a:bodyPr/>
          <a:lstStyle/>
          <a:p>
            <a:r>
              <a:rPr lang="da-DK" dirty="0"/>
              <a:t>ØVELSE: S-form eller symmetri (med egne </a:t>
            </a:r>
            <a:r>
              <a:rPr lang="da-DK" dirty="0" err="1"/>
              <a:t>kroppe+foto</a:t>
            </a:r>
            <a:r>
              <a:rPr lang="da-DK" dirty="0"/>
              <a:t>)</a:t>
            </a:r>
          </a:p>
        </p:txBody>
      </p:sp>
    </p:spTree>
    <p:extLst>
      <p:ext uri="{BB962C8B-B14F-4D97-AF65-F5344CB8AC3E}">
        <p14:creationId xmlns:p14="http://schemas.microsoft.com/office/powerpoint/2010/main" val="26212616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a:blip r:embed="rId3"/>
          <a:stretch>
            <a:fillRect/>
          </a:stretch>
        </p:blipFill>
        <p:spPr>
          <a:xfrm>
            <a:off x="1366283" y="0"/>
            <a:ext cx="9724739" cy="6858000"/>
          </a:xfrm>
          <a:prstGeom prst="rect">
            <a:avLst/>
          </a:prstGeom>
        </p:spPr>
      </p:pic>
    </p:spTree>
    <p:extLst>
      <p:ext uri="{BB962C8B-B14F-4D97-AF65-F5344CB8AC3E}">
        <p14:creationId xmlns:p14="http://schemas.microsoft.com/office/powerpoint/2010/main" val="1626500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FFB397-7949-49E8-976A-FD16F9071C81}"/>
              </a:ext>
            </a:extLst>
          </p:cNvPr>
          <p:cNvSpPr>
            <a:spLocks noGrp="1"/>
          </p:cNvSpPr>
          <p:nvPr>
            <p:ph type="title"/>
          </p:nvPr>
        </p:nvSpPr>
        <p:spPr/>
        <p:txBody>
          <a:bodyPr/>
          <a:lstStyle/>
          <a:p>
            <a:r>
              <a:rPr lang="da-DK" dirty="0"/>
              <a:t>9. Synsvinkel</a:t>
            </a:r>
          </a:p>
        </p:txBody>
      </p:sp>
      <p:sp>
        <p:nvSpPr>
          <p:cNvPr id="3" name="Pladsholder til tekst 2">
            <a:extLst>
              <a:ext uri="{FF2B5EF4-FFF2-40B4-BE49-F238E27FC236}">
                <a16:creationId xmlns:a16="http://schemas.microsoft.com/office/drawing/2014/main" id="{15C9F941-A025-4842-80A4-1876F3489A13}"/>
              </a:ext>
            </a:extLst>
          </p:cNvPr>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20125013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n er en af byens absolut smukkeste kirker – og herinde finder du en  uimodståelig rytme">
            <a:extLst>
              <a:ext uri="{FF2B5EF4-FFF2-40B4-BE49-F238E27FC236}">
                <a16:creationId xmlns:a16="http://schemas.microsoft.com/office/drawing/2014/main" id="{BB5F63E0-2CD0-45CB-8396-CB7DF55F05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499" y="1"/>
            <a:ext cx="10287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73626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stretch>
            <a:fillRect/>
          </a:stretch>
        </p:blipFill>
        <p:spPr>
          <a:xfrm>
            <a:off x="3832619" y="0"/>
            <a:ext cx="4966519" cy="6858000"/>
          </a:xfrm>
          <a:prstGeom prst="rect">
            <a:avLst/>
          </a:prstGeom>
        </p:spPr>
      </p:pic>
    </p:spTree>
    <p:extLst>
      <p:ext uri="{BB962C8B-B14F-4D97-AF65-F5344CB8AC3E}">
        <p14:creationId xmlns:p14="http://schemas.microsoft.com/office/powerpoint/2010/main" val="54880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Karin Lorentzen &quot;Greb&quot; (close-up)"/>
          <p:cNvPicPr/>
          <p:nvPr/>
        </p:nvPicPr>
        <p:blipFill>
          <a:blip r:embed="rId3">
            <a:extLst>
              <a:ext uri="{28A0092B-C50C-407E-A947-70E740481C1C}">
                <a14:useLocalDpi xmlns:a14="http://schemas.microsoft.com/office/drawing/2010/main" val="0"/>
              </a:ext>
            </a:extLst>
          </a:blip>
          <a:srcRect/>
          <a:stretch>
            <a:fillRect/>
          </a:stretch>
        </p:blipFill>
        <p:spPr bwMode="auto">
          <a:xfrm>
            <a:off x="1676401" y="0"/>
            <a:ext cx="8938622" cy="6858000"/>
          </a:xfrm>
          <a:prstGeom prst="rect">
            <a:avLst/>
          </a:prstGeom>
          <a:noFill/>
          <a:ln>
            <a:noFill/>
          </a:ln>
        </p:spPr>
      </p:pic>
    </p:spTree>
    <p:extLst>
      <p:ext uri="{BB962C8B-B14F-4D97-AF65-F5344CB8AC3E}">
        <p14:creationId xmlns:p14="http://schemas.microsoft.com/office/powerpoint/2010/main" val="24877206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34B9D2-4586-46D8-AC19-90D641F8598C}"/>
              </a:ext>
            </a:extLst>
          </p:cNvPr>
          <p:cNvSpPr>
            <a:spLocks noGrp="1"/>
          </p:cNvSpPr>
          <p:nvPr>
            <p:ph type="title"/>
          </p:nvPr>
        </p:nvSpPr>
        <p:spPr/>
        <p:txBody>
          <a:bodyPr/>
          <a:lstStyle/>
          <a:p>
            <a:r>
              <a:rPr lang="da-DK" dirty="0"/>
              <a:t>10. Bevægelse</a:t>
            </a:r>
          </a:p>
        </p:txBody>
      </p:sp>
      <p:sp>
        <p:nvSpPr>
          <p:cNvPr id="3" name="Pladsholder til tekst 2">
            <a:extLst>
              <a:ext uri="{FF2B5EF4-FFF2-40B4-BE49-F238E27FC236}">
                <a16:creationId xmlns:a16="http://schemas.microsoft.com/office/drawing/2014/main" id="{2BE20585-9688-4977-9E85-4990E7AFF8D2}"/>
              </a:ext>
            </a:extLst>
          </p:cNvPr>
          <p:cNvSpPr>
            <a:spLocks noGrp="1"/>
          </p:cNvSpPr>
          <p:nvPr>
            <p:ph type="body" idx="1"/>
          </p:nvPr>
        </p:nvSpPr>
        <p:spPr/>
        <p:txBody>
          <a:bodyPr/>
          <a:lstStyle/>
          <a:p>
            <a:r>
              <a:rPr lang="da-DK" dirty="0"/>
              <a:t>ØVELSE</a:t>
            </a:r>
            <a:r>
              <a:rPr lang="da-DK"/>
              <a:t>: Menneske - Dynamisk </a:t>
            </a:r>
            <a:r>
              <a:rPr lang="da-DK" dirty="0"/>
              <a:t>eller statisk</a:t>
            </a:r>
          </a:p>
        </p:txBody>
      </p:sp>
    </p:spTree>
    <p:extLst>
      <p:ext uri="{BB962C8B-B14F-4D97-AF65-F5344CB8AC3E}">
        <p14:creationId xmlns:p14="http://schemas.microsoft.com/office/powerpoint/2010/main" val="21448036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stretch>
            <a:fillRect/>
          </a:stretch>
        </p:blipFill>
        <p:spPr>
          <a:xfrm>
            <a:off x="928326" y="0"/>
            <a:ext cx="10270273" cy="6858000"/>
          </a:xfrm>
          <a:prstGeom prst="rect">
            <a:avLst/>
          </a:prstGeom>
        </p:spPr>
      </p:pic>
    </p:spTree>
    <p:extLst>
      <p:ext uri="{BB962C8B-B14F-4D97-AF65-F5344CB8AC3E}">
        <p14:creationId xmlns:p14="http://schemas.microsoft.com/office/powerpoint/2010/main" val="11744931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stretch>
            <a:fillRect/>
          </a:stretch>
        </p:blipFill>
        <p:spPr>
          <a:xfrm>
            <a:off x="0" y="237226"/>
            <a:ext cx="4510355" cy="6383547"/>
          </a:xfrm>
          <a:prstGeom prst="rect">
            <a:avLst/>
          </a:prstGeom>
        </p:spPr>
      </p:pic>
      <p:pic>
        <p:nvPicPr>
          <p:cNvPr id="3" name="Billede 2">
            <a:extLst>
              <a:ext uri="{FF2B5EF4-FFF2-40B4-BE49-F238E27FC236}">
                <a16:creationId xmlns:a16="http://schemas.microsoft.com/office/drawing/2014/main" id="{FDE639C6-F7BC-4B95-8F6C-896F59791188}"/>
              </a:ext>
            </a:extLst>
          </p:cNvPr>
          <p:cNvPicPr>
            <a:picLocks noChangeAspect="1"/>
          </p:cNvPicPr>
          <p:nvPr/>
        </p:nvPicPr>
        <p:blipFill>
          <a:blip r:embed="rId4"/>
          <a:stretch>
            <a:fillRect/>
          </a:stretch>
        </p:blipFill>
        <p:spPr>
          <a:xfrm>
            <a:off x="4538304" y="0"/>
            <a:ext cx="7653696" cy="6888326"/>
          </a:xfrm>
          <a:prstGeom prst="rect">
            <a:avLst/>
          </a:prstGeom>
        </p:spPr>
      </p:pic>
    </p:spTree>
    <p:extLst>
      <p:ext uri="{BB962C8B-B14F-4D97-AF65-F5344CB8AC3E}">
        <p14:creationId xmlns:p14="http://schemas.microsoft.com/office/powerpoint/2010/main" val="20047156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stretch>
            <a:fillRect/>
          </a:stretch>
        </p:blipFill>
        <p:spPr>
          <a:xfrm>
            <a:off x="4195482" y="0"/>
            <a:ext cx="3556757" cy="6847048"/>
          </a:xfrm>
          <a:prstGeom prst="rect">
            <a:avLst/>
          </a:prstGeom>
        </p:spPr>
      </p:pic>
    </p:spTree>
    <p:extLst>
      <p:ext uri="{BB962C8B-B14F-4D97-AF65-F5344CB8AC3E}">
        <p14:creationId xmlns:p14="http://schemas.microsoft.com/office/powerpoint/2010/main" val="14321072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53D770-5583-41A4-BD5D-00395C4AC17C}"/>
              </a:ext>
            </a:extLst>
          </p:cNvPr>
          <p:cNvSpPr>
            <a:spLocks noGrp="1"/>
          </p:cNvSpPr>
          <p:nvPr>
            <p:ph type="title"/>
          </p:nvPr>
        </p:nvSpPr>
        <p:spPr/>
        <p:txBody>
          <a:bodyPr/>
          <a:lstStyle/>
          <a:p>
            <a:r>
              <a:rPr lang="da-DK" dirty="0"/>
              <a:t>11. Massivitet eller lethed</a:t>
            </a:r>
          </a:p>
        </p:txBody>
      </p:sp>
      <p:sp>
        <p:nvSpPr>
          <p:cNvPr id="3" name="Pladsholder til tekst 2">
            <a:extLst>
              <a:ext uri="{FF2B5EF4-FFF2-40B4-BE49-F238E27FC236}">
                <a16:creationId xmlns:a16="http://schemas.microsoft.com/office/drawing/2014/main" id="{BBB6F650-EB54-428E-A560-D1263BD7DA44}"/>
              </a:ext>
            </a:extLst>
          </p:cNvPr>
          <p:cNvSpPr>
            <a:spLocks noGrp="1"/>
          </p:cNvSpPr>
          <p:nvPr>
            <p:ph type="body" idx="1"/>
          </p:nvPr>
        </p:nvSpPr>
        <p:spPr/>
        <p:txBody>
          <a:bodyPr/>
          <a:lstStyle/>
          <a:p>
            <a:r>
              <a:rPr lang="da-DK" dirty="0"/>
              <a:t>ØVELSE: Massivitet eller lethed</a:t>
            </a:r>
          </a:p>
          <a:p>
            <a:r>
              <a:rPr lang="da-DK" dirty="0"/>
              <a:t>ØVELSE: Konveks/konkav</a:t>
            </a:r>
          </a:p>
        </p:txBody>
      </p:sp>
    </p:spTree>
    <p:extLst>
      <p:ext uri="{BB962C8B-B14F-4D97-AF65-F5344CB8AC3E}">
        <p14:creationId xmlns:p14="http://schemas.microsoft.com/office/powerpoint/2010/main" val="23193803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stretch>
            <a:fillRect/>
          </a:stretch>
        </p:blipFill>
        <p:spPr>
          <a:xfrm>
            <a:off x="4074057" y="0"/>
            <a:ext cx="4123046" cy="6858000"/>
          </a:xfrm>
          <a:prstGeom prst="rect">
            <a:avLst/>
          </a:prstGeom>
        </p:spPr>
      </p:pic>
    </p:spTree>
    <p:extLst>
      <p:ext uri="{BB962C8B-B14F-4D97-AF65-F5344CB8AC3E}">
        <p14:creationId xmlns:p14="http://schemas.microsoft.com/office/powerpoint/2010/main" val="36166044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stretch>
            <a:fillRect/>
          </a:stretch>
        </p:blipFill>
        <p:spPr>
          <a:xfrm>
            <a:off x="3872753" y="0"/>
            <a:ext cx="4670891" cy="6845092"/>
          </a:xfrm>
          <a:prstGeom prst="rect">
            <a:avLst/>
          </a:prstGeom>
        </p:spPr>
      </p:pic>
    </p:spTree>
    <p:extLst>
      <p:ext uri="{BB962C8B-B14F-4D97-AF65-F5344CB8AC3E}">
        <p14:creationId xmlns:p14="http://schemas.microsoft.com/office/powerpoint/2010/main" val="39349476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stretch>
            <a:fillRect/>
          </a:stretch>
        </p:blipFill>
        <p:spPr>
          <a:xfrm>
            <a:off x="2104050" y="0"/>
            <a:ext cx="8039796" cy="6858000"/>
          </a:xfrm>
          <a:prstGeom prst="rect">
            <a:avLst/>
          </a:prstGeom>
        </p:spPr>
      </p:pic>
    </p:spTree>
    <p:extLst>
      <p:ext uri="{BB962C8B-B14F-4D97-AF65-F5344CB8AC3E}">
        <p14:creationId xmlns:p14="http://schemas.microsoft.com/office/powerpoint/2010/main" val="23245400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stretch>
            <a:fillRect/>
          </a:stretch>
        </p:blipFill>
        <p:spPr>
          <a:xfrm>
            <a:off x="1781342" y="0"/>
            <a:ext cx="8664222" cy="6858000"/>
          </a:xfrm>
          <a:prstGeom prst="rect">
            <a:avLst/>
          </a:prstGeom>
        </p:spPr>
      </p:pic>
    </p:spTree>
    <p:extLst>
      <p:ext uri="{BB962C8B-B14F-4D97-AF65-F5344CB8AC3E}">
        <p14:creationId xmlns:p14="http://schemas.microsoft.com/office/powerpoint/2010/main" val="34482569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E1AB54-2DB5-490A-8909-325479AB54AA}"/>
              </a:ext>
            </a:extLst>
          </p:cNvPr>
          <p:cNvSpPr>
            <a:spLocks noGrp="1"/>
          </p:cNvSpPr>
          <p:nvPr>
            <p:ph type="title"/>
          </p:nvPr>
        </p:nvSpPr>
        <p:spPr/>
        <p:txBody>
          <a:bodyPr/>
          <a:lstStyle/>
          <a:p>
            <a:r>
              <a:rPr lang="da-DK" dirty="0"/>
              <a:t>12. Detaljer</a:t>
            </a:r>
          </a:p>
        </p:txBody>
      </p:sp>
      <p:sp>
        <p:nvSpPr>
          <p:cNvPr id="3" name="Pladsholder til tekst 2">
            <a:extLst>
              <a:ext uri="{FF2B5EF4-FFF2-40B4-BE49-F238E27FC236}">
                <a16:creationId xmlns:a16="http://schemas.microsoft.com/office/drawing/2014/main" id="{2D23F9F5-CB4D-4583-8CCB-D160EDDCE341}"/>
              </a:ext>
            </a:extLst>
          </p:cNvPr>
          <p:cNvSpPr>
            <a:spLocks noGrp="1"/>
          </p:cNvSpPr>
          <p:nvPr>
            <p:ph type="body" idx="1"/>
          </p:nvPr>
        </p:nvSpPr>
        <p:spPr/>
        <p:txBody>
          <a:bodyPr/>
          <a:lstStyle/>
          <a:p>
            <a:r>
              <a:rPr lang="da-DK" dirty="0"/>
              <a:t>ØVELSE: Lav eller høj detaljeringsgrad</a:t>
            </a:r>
          </a:p>
        </p:txBody>
      </p:sp>
    </p:spTree>
    <p:extLst>
      <p:ext uri="{BB962C8B-B14F-4D97-AF65-F5344CB8AC3E}">
        <p14:creationId xmlns:p14="http://schemas.microsoft.com/office/powerpoint/2010/main" val="33380195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101979-C01B-4D45-807E-7E54FDA93FA9}"/>
              </a:ext>
            </a:extLst>
          </p:cNvPr>
          <p:cNvSpPr>
            <a:spLocks noGrp="1"/>
          </p:cNvSpPr>
          <p:nvPr>
            <p:ph type="title"/>
          </p:nvPr>
        </p:nvSpPr>
        <p:spPr/>
        <p:txBody>
          <a:bodyPr/>
          <a:lstStyle/>
          <a:p>
            <a:r>
              <a:rPr lang="da-DK" dirty="0"/>
              <a:t>2. Beskrivelse</a:t>
            </a:r>
          </a:p>
        </p:txBody>
      </p:sp>
      <p:sp>
        <p:nvSpPr>
          <p:cNvPr id="3" name="Pladsholder til tekst 2">
            <a:extLst>
              <a:ext uri="{FF2B5EF4-FFF2-40B4-BE49-F238E27FC236}">
                <a16:creationId xmlns:a16="http://schemas.microsoft.com/office/drawing/2014/main" id="{7AE6BBF4-790C-458B-9DC5-A7C34166ABAE}"/>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11647132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stretch>
            <a:fillRect/>
          </a:stretch>
        </p:blipFill>
        <p:spPr>
          <a:xfrm>
            <a:off x="4489669" y="0"/>
            <a:ext cx="3559516" cy="6858000"/>
          </a:xfrm>
          <a:prstGeom prst="rect">
            <a:avLst/>
          </a:prstGeom>
        </p:spPr>
      </p:pic>
    </p:spTree>
    <p:extLst>
      <p:ext uri="{BB962C8B-B14F-4D97-AF65-F5344CB8AC3E}">
        <p14:creationId xmlns:p14="http://schemas.microsoft.com/office/powerpoint/2010/main" val="31812367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stretch>
            <a:fillRect/>
          </a:stretch>
        </p:blipFill>
        <p:spPr>
          <a:xfrm>
            <a:off x="349091" y="0"/>
            <a:ext cx="5621912" cy="6858000"/>
          </a:xfrm>
          <a:prstGeom prst="rect">
            <a:avLst/>
          </a:prstGeom>
        </p:spPr>
      </p:pic>
      <p:pic>
        <p:nvPicPr>
          <p:cNvPr id="3" name="Billede 2">
            <a:extLst>
              <a:ext uri="{FF2B5EF4-FFF2-40B4-BE49-F238E27FC236}">
                <a16:creationId xmlns:a16="http://schemas.microsoft.com/office/drawing/2014/main" id="{DA62868D-5FD7-400A-9836-42C5EE6F4D02}"/>
              </a:ext>
            </a:extLst>
          </p:cNvPr>
          <p:cNvPicPr>
            <a:picLocks noChangeAspect="1"/>
          </p:cNvPicPr>
          <p:nvPr/>
        </p:nvPicPr>
        <p:blipFill>
          <a:blip r:embed="rId4"/>
          <a:stretch>
            <a:fillRect/>
          </a:stretch>
        </p:blipFill>
        <p:spPr>
          <a:xfrm>
            <a:off x="6343650" y="709702"/>
            <a:ext cx="5848350" cy="5162550"/>
          </a:xfrm>
          <a:prstGeom prst="rect">
            <a:avLst/>
          </a:prstGeom>
        </p:spPr>
      </p:pic>
    </p:spTree>
    <p:extLst>
      <p:ext uri="{BB962C8B-B14F-4D97-AF65-F5344CB8AC3E}">
        <p14:creationId xmlns:p14="http://schemas.microsoft.com/office/powerpoint/2010/main" val="14641020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stretch>
            <a:fillRect/>
          </a:stretch>
        </p:blipFill>
        <p:spPr>
          <a:xfrm>
            <a:off x="2617079" y="0"/>
            <a:ext cx="6846849" cy="6858000"/>
          </a:xfrm>
          <a:prstGeom prst="rect">
            <a:avLst/>
          </a:prstGeom>
        </p:spPr>
      </p:pic>
    </p:spTree>
    <p:extLst>
      <p:ext uri="{BB962C8B-B14F-4D97-AF65-F5344CB8AC3E}">
        <p14:creationId xmlns:p14="http://schemas.microsoft.com/office/powerpoint/2010/main" val="29195262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822-2">
            <a:extLst>
              <a:ext uri="{FF2B5EF4-FFF2-40B4-BE49-F238E27FC236}">
                <a16:creationId xmlns:a16="http://schemas.microsoft.com/office/drawing/2014/main" id="{B28EC3CF-6439-4F84-B1C6-911D4DED8A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2196" y="-11441"/>
            <a:ext cx="5227607" cy="6880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1830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0E1912-342B-4F5A-93DF-C42DDAC1F829}"/>
              </a:ext>
            </a:extLst>
          </p:cNvPr>
          <p:cNvSpPr>
            <a:spLocks noGrp="1"/>
          </p:cNvSpPr>
          <p:nvPr>
            <p:ph type="title"/>
          </p:nvPr>
        </p:nvSpPr>
        <p:spPr/>
        <p:txBody>
          <a:bodyPr/>
          <a:lstStyle/>
          <a:p>
            <a:r>
              <a:rPr lang="da-DK" dirty="0"/>
              <a:t>13. Skala</a:t>
            </a:r>
          </a:p>
        </p:txBody>
      </p:sp>
      <p:sp>
        <p:nvSpPr>
          <p:cNvPr id="3" name="Pladsholder til tekst 2">
            <a:extLst>
              <a:ext uri="{FF2B5EF4-FFF2-40B4-BE49-F238E27FC236}">
                <a16:creationId xmlns:a16="http://schemas.microsoft.com/office/drawing/2014/main" id="{D36A232C-808F-43DC-9D25-090C5AC05248}"/>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7784407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stretch>
            <a:fillRect/>
          </a:stretch>
        </p:blipFill>
        <p:spPr>
          <a:xfrm>
            <a:off x="4679576" y="0"/>
            <a:ext cx="3315821" cy="6863749"/>
          </a:xfrm>
          <a:prstGeom prst="rect">
            <a:avLst/>
          </a:prstGeom>
        </p:spPr>
      </p:pic>
    </p:spTree>
    <p:extLst>
      <p:ext uri="{BB962C8B-B14F-4D97-AF65-F5344CB8AC3E}">
        <p14:creationId xmlns:p14="http://schemas.microsoft.com/office/powerpoint/2010/main" val="27315436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stretch>
            <a:fillRect/>
          </a:stretch>
        </p:blipFill>
        <p:spPr>
          <a:xfrm>
            <a:off x="3818965" y="0"/>
            <a:ext cx="5144618" cy="6859490"/>
          </a:xfrm>
          <a:prstGeom prst="rect">
            <a:avLst/>
          </a:prstGeom>
        </p:spPr>
      </p:pic>
    </p:spTree>
    <p:extLst>
      <p:ext uri="{BB962C8B-B14F-4D97-AF65-F5344CB8AC3E}">
        <p14:creationId xmlns:p14="http://schemas.microsoft.com/office/powerpoint/2010/main" val="42074199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5E25B6-56ED-4909-86A5-9370F217670B}"/>
              </a:ext>
            </a:extLst>
          </p:cNvPr>
          <p:cNvSpPr>
            <a:spLocks noGrp="1"/>
          </p:cNvSpPr>
          <p:nvPr>
            <p:ph type="title"/>
          </p:nvPr>
        </p:nvSpPr>
        <p:spPr/>
        <p:txBody>
          <a:bodyPr/>
          <a:lstStyle/>
          <a:p>
            <a:r>
              <a:rPr lang="da-DK" dirty="0"/>
              <a:t>14.</a:t>
            </a:r>
            <a:br>
              <a:rPr lang="da-DK" dirty="0"/>
            </a:br>
            <a:r>
              <a:rPr lang="da-DK" dirty="0"/>
              <a:t>Rum- og beskuerinddragelse</a:t>
            </a:r>
          </a:p>
        </p:txBody>
      </p:sp>
      <p:sp>
        <p:nvSpPr>
          <p:cNvPr id="3" name="Pladsholder til tekst 2">
            <a:extLst>
              <a:ext uri="{FF2B5EF4-FFF2-40B4-BE49-F238E27FC236}">
                <a16:creationId xmlns:a16="http://schemas.microsoft.com/office/drawing/2014/main" id="{8030B25A-012C-4F8B-ACB5-52DACD6A7DD8}"/>
              </a:ext>
            </a:extLst>
          </p:cNvPr>
          <p:cNvSpPr>
            <a:spLocks noGrp="1"/>
          </p:cNvSpPr>
          <p:nvPr>
            <p:ph type="body" idx="1"/>
          </p:nvPr>
        </p:nvSpPr>
        <p:spPr/>
        <p:txBody>
          <a:bodyPr/>
          <a:lstStyle/>
          <a:p>
            <a:r>
              <a:rPr lang="da-DK" dirty="0"/>
              <a:t>ØVELSE: Lukket eller åben form</a:t>
            </a:r>
          </a:p>
        </p:txBody>
      </p:sp>
    </p:spTree>
    <p:extLst>
      <p:ext uri="{BB962C8B-B14F-4D97-AF65-F5344CB8AC3E}">
        <p14:creationId xmlns:p14="http://schemas.microsoft.com/office/powerpoint/2010/main" val="8212729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stretch>
            <a:fillRect/>
          </a:stretch>
        </p:blipFill>
        <p:spPr>
          <a:xfrm>
            <a:off x="4101353" y="-1"/>
            <a:ext cx="4664971" cy="6883491"/>
          </a:xfrm>
          <a:prstGeom prst="rect">
            <a:avLst/>
          </a:prstGeom>
        </p:spPr>
      </p:pic>
    </p:spTree>
    <p:extLst>
      <p:ext uri="{BB962C8B-B14F-4D97-AF65-F5344CB8AC3E}">
        <p14:creationId xmlns:p14="http://schemas.microsoft.com/office/powerpoint/2010/main" val="36180203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79B935-760B-4E6E-BED0-30FE88EA2B42}"/>
              </a:ext>
            </a:extLst>
          </p:cNvPr>
          <p:cNvSpPr>
            <a:spLocks noGrp="1"/>
          </p:cNvSpPr>
          <p:nvPr>
            <p:ph type="title"/>
          </p:nvPr>
        </p:nvSpPr>
        <p:spPr/>
        <p:txBody>
          <a:bodyPr/>
          <a:lstStyle/>
          <a:p>
            <a:r>
              <a:rPr lang="da-DK" dirty="0"/>
              <a:t>15. Sokkel</a:t>
            </a:r>
          </a:p>
        </p:txBody>
      </p:sp>
      <p:sp>
        <p:nvSpPr>
          <p:cNvPr id="3" name="Pladsholder til tekst 2">
            <a:extLst>
              <a:ext uri="{FF2B5EF4-FFF2-40B4-BE49-F238E27FC236}">
                <a16:creationId xmlns:a16="http://schemas.microsoft.com/office/drawing/2014/main" id="{86297733-3447-4924-992E-E76F3B3DC494}"/>
              </a:ext>
            </a:extLst>
          </p:cNvPr>
          <p:cNvSpPr>
            <a:spLocks noGrp="1"/>
          </p:cNvSpPr>
          <p:nvPr>
            <p:ph type="body" idx="1"/>
          </p:nvPr>
        </p:nvSpPr>
        <p:spPr/>
        <p:txBody>
          <a:bodyPr/>
          <a:lstStyle/>
          <a:p>
            <a:r>
              <a:rPr lang="da-DK" dirty="0"/>
              <a:t>ØVELSE: Skulptur med lav eller høj sokkel</a:t>
            </a:r>
          </a:p>
        </p:txBody>
      </p:sp>
    </p:spTree>
    <p:extLst>
      <p:ext uri="{BB962C8B-B14F-4D97-AF65-F5344CB8AC3E}">
        <p14:creationId xmlns:p14="http://schemas.microsoft.com/office/powerpoint/2010/main" val="2079840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En skiltetekst på Vejen Kunstmuseum">
            <a:extLst>
              <a:ext uri="{FF2B5EF4-FFF2-40B4-BE49-F238E27FC236}">
                <a16:creationId xmlns:a16="http://schemas.microsoft.com/office/drawing/2014/main" id="{FEA98B24-A698-40B2-AD25-6D306C6997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9343" y="1759786"/>
            <a:ext cx="7657785" cy="3130463"/>
          </a:xfrm>
          <a:prstGeom prst="rect">
            <a:avLst/>
          </a:prstGeom>
          <a:noFill/>
          <a:ln>
            <a:noFill/>
          </a:ln>
        </p:spPr>
      </p:pic>
      <p:sp>
        <p:nvSpPr>
          <p:cNvPr id="3" name="Tekstfelt 2">
            <a:extLst>
              <a:ext uri="{FF2B5EF4-FFF2-40B4-BE49-F238E27FC236}">
                <a16:creationId xmlns:a16="http://schemas.microsoft.com/office/drawing/2014/main" id="{8B1B4DFF-47AE-4689-8215-12A2E0A6E7F8}"/>
              </a:ext>
            </a:extLst>
          </p:cNvPr>
          <p:cNvSpPr txBox="1"/>
          <p:nvPr/>
        </p:nvSpPr>
        <p:spPr>
          <a:xfrm>
            <a:off x="8503176" y="1777037"/>
            <a:ext cx="3194246" cy="3416320"/>
          </a:xfrm>
          <a:prstGeom prst="rect">
            <a:avLst/>
          </a:prstGeom>
          <a:noFill/>
        </p:spPr>
        <p:txBody>
          <a:bodyPr wrap="square" rtlCol="0">
            <a:spAutoFit/>
          </a:bodyPr>
          <a:lstStyle/>
          <a:p>
            <a:r>
              <a:rPr lang="da-DK" b="0" i="0" dirty="0">
                <a:solidFill>
                  <a:srgbClr val="000000"/>
                </a:solidFill>
                <a:effectLst/>
                <a:latin typeface="Georgia" panose="02040502050405020303" pitchFamily="18" charset="0"/>
              </a:rPr>
              <a:t>Skulpturens titel</a:t>
            </a:r>
            <a:br>
              <a:rPr lang="da-DK" dirty="0"/>
            </a:br>
            <a:r>
              <a:rPr lang="da-DK" b="0" i="0" dirty="0">
                <a:solidFill>
                  <a:srgbClr val="000000"/>
                </a:solidFill>
                <a:effectLst/>
                <a:latin typeface="Georgia" panose="02040502050405020303" pitchFamily="18" charset="0"/>
              </a:rPr>
              <a:t>Kunstnerens navn</a:t>
            </a:r>
            <a:br>
              <a:rPr lang="da-DK" dirty="0"/>
            </a:br>
            <a:r>
              <a:rPr lang="da-DK" b="0" i="0" dirty="0">
                <a:solidFill>
                  <a:srgbClr val="000000"/>
                </a:solidFill>
                <a:effectLst/>
                <a:latin typeface="Georgia" panose="02040502050405020303" pitchFamily="18" charset="0"/>
              </a:rPr>
              <a:t>Kunstnerens fødsels- og evt. dødsårstal</a:t>
            </a:r>
            <a:br>
              <a:rPr lang="da-DK" dirty="0"/>
            </a:br>
            <a:r>
              <a:rPr lang="da-DK" b="0" i="0" dirty="0">
                <a:solidFill>
                  <a:srgbClr val="000000"/>
                </a:solidFill>
                <a:effectLst/>
                <a:latin typeface="Georgia" panose="02040502050405020303" pitchFamily="18" charset="0"/>
              </a:rPr>
              <a:t>Årstal for værkets færdiggørelse</a:t>
            </a:r>
            <a:br>
              <a:rPr lang="da-DK" dirty="0"/>
            </a:br>
            <a:r>
              <a:rPr lang="da-DK" b="0" i="0" dirty="0">
                <a:solidFill>
                  <a:srgbClr val="000000"/>
                </a:solidFill>
                <a:effectLst/>
                <a:latin typeface="Georgia" panose="02040502050405020303" pitchFamily="18" charset="0"/>
              </a:rPr>
              <a:t>Materialer</a:t>
            </a:r>
            <a:br>
              <a:rPr lang="da-DK" dirty="0"/>
            </a:br>
            <a:r>
              <a:rPr lang="da-DK" b="0" i="0" dirty="0">
                <a:solidFill>
                  <a:srgbClr val="000000"/>
                </a:solidFill>
                <a:effectLst/>
                <a:latin typeface="Georgia" panose="02040502050405020303" pitchFamily="18" charset="0"/>
              </a:rPr>
              <a:t>Mål (højde, bredde og dybde på værket)</a:t>
            </a:r>
            <a:br>
              <a:rPr lang="da-DK" dirty="0"/>
            </a:br>
            <a:r>
              <a:rPr lang="da-DK" b="0" i="0" dirty="0">
                <a:solidFill>
                  <a:srgbClr val="000000"/>
                </a:solidFill>
                <a:effectLst/>
                <a:latin typeface="Georgia" panose="02040502050405020303" pitchFamily="18" charset="0"/>
              </a:rPr>
              <a:t>Placering (fx </a:t>
            </a:r>
            <a:r>
              <a:rPr lang="da-DK" b="0" i="1" dirty="0">
                <a:solidFill>
                  <a:srgbClr val="000000"/>
                </a:solidFill>
                <a:effectLst/>
                <a:latin typeface="Georgia" panose="02040502050405020303" pitchFamily="18" charset="0"/>
              </a:rPr>
              <a:t>Vejen Kunstmuseum</a:t>
            </a:r>
            <a:r>
              <a:rPr lang="da-DK" b="0" i="0" dirty="0">
                <a:solidFill>
                  <a:srgbClr val="000000"/>
                </a:solidFill>
                <a:effectLst/>
                <a:latin typeface="Georgia" panose="02040502050405020303" pitchFamily="18" charset="0"/>
              </a:rPr>
              <a:t> eller </a:t>
            </a:r>
            <a:r>
              <a:rPr lang="da-DK" b="0" i="1" dirty="0">
                <a:solidFill>
                  <a:srgbClr val="000000"/>
                </a:solidFill>
                <a:effectLst/>
                <a:latin typeface="Georgia" panose="02040502050405020303" pitchFamily="18" charset="0"/>
              </a:rPr>
              <a:t>Kongens Nytorv</a:t>
            </a:r>
            <a:r>
              <a:rPr lang="da-DK" b="0" i="0" dirty="0">
                <a:solidFill>
                  <a:srgbClr val="000000"/>
                </a:solidFill>
                <a:effectLst/>
                <a:latin typeface="Georgia" panose="02040502050405020303" pitchFamily="18" charset="0"/>
              </a:rPr>
              <a:t>)</a:t>
            </a:r>
            <a:endParaRPr lang="da-DK" dirty="0"/>
          </a:p>
        </p:txBody>
      </p:sp>
    </p:spTree>
    <p:extLst>
      <p:ext uri="{BB962C8B-B14F-4D97-AF65-F5344CB8AC3E}">
        <p14:creationId xmlns:p14="http://schemas.microsoft.com/office/powerpoint/2010/main" val="38254776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stretch>
            <a:fillRect/>
          </a:stretch>
        </p:blipFill>
        <p:spPr>
          <a:xfrm>
            <a:off x="3254188" y="0"/>
            <a:ext cx="5279091" cy="6862818"/>
          </a:xfrm>
          <a:prstGeom prst="rect">
            <a:avLst/>
          </a:prstGeom>
        </p:spPr>
      </p:pic>
    </p:spTree>
    <p:extLst>
      <p:ext uri="{BB962C8B-B14F-4D97-AF65-F5344CB8AC3E}">
        <p14:creationId xmlns:p14="http://schemas.microsoft.com/office/powerpoint/2010/main" val="20227425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D2855F-27CB-4433-B2A9-E044CE88AB52}"/>
              </a:ext>
            </a:extLst>
          </p:cNvPr>
          <p:cNvSpPr>
            <a:spLocks noGrp="1"/>
          </p:cNvSpPr>
          <p:nvPr>
            <p:ph type="title"/>
          </p:nvPr>
        </p:nvSpPr>
        <p:spPr/>
        <p:txBody>
          <a:bodyPr/>
          <a:lstStyle/>
          <a:p>
            <a:r>
              <a:rPr lang="da-DK" dirty="0"/>
              <a:t>16. Sammenfatning og konklusion</a:t>
            </a:r>
          </a:p>
        </p:txBody>
      </p:sp>
      <p:sp>
        <p:nvSpPr>
          <p:cNvPr id="3" name="Pladsholder til tekst 2">
            <a:extLst>
              <a:ext uri="{FF2B5EF4-FFF2-40B4-BE49-F238E27FC236}">
                <a16:creationId xmlns:a16="http://schemas.microsoft.com/office/drawing/2014/main" id="{7DEFB836-B306-4295-8920-9871E79F55F8}"/>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978154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stretch>
            <a:fillRect/>
          </a:stretch>
        </p:blipFill>
        <p:spPr>
          <a:xfrm>
            <a:off x="3750051" y="0"/>
            <a:ext cx="4647696" cy="6858000"/>
          </a:xfrm>
          <a:prstGeom prst="rect">
            <a:avLst/>
          </a:prstGeom>
        </p:spPr>
      </p:pic>
    </p:spTree>
    <p:extLst>
      <p:ext uri="{BB962C8B-B14F-4D97-AF65-F5344CB8AC3E}">
        <p14:creationId xmlns:p14="http://schemas.microsoft.com/office/powerpoint/2010/main" val="1119420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2F04CB-D976-4F4A-9B88-4F2271B2AF36}"/>
              </a:ext>
            </a:extLst>
          </p:cNvPr>
          <p:cNvSpPr>
            <a:spLocks noGrp="1"/>
          </p:cNvSpPr>
          <p:nvPr>
            <p:ph type="title"/>
          </p:nvPr>
        </p:nvSpPr>
        <p:spPr/>
        <p:txBody>
          <a:bodyPr/>
          <a:lstStyle/>
          <a:p>
            <a:r>
              <a:rPr lang="da-DK" dirty="0"/>
              <a:t>3. Materiale</a:t>
            </a:r>
          </a:p>
        </p:txBody>
      </p:sp>
      <p:sp>
        <p:nvSpPr>
          <p:cNvPr id="3" name="Pladsholder til tekst 2">
            <a:extLst>
              <a:ext uri="{FF2B5EF4-FFF2-40B4-BE49-F238E27FC236}">
                <a16:creationId xmlns:a16="http://schemas.microsoft.com/office/drawing/2014/main" id="{D102A358-482B-490C-98C7-D4290E9F6366}"/>
              </a:ext>
            </a:extLst>
          </p:cNvPr>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961449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stretch>
            <a:fillRect/>
          </a:stretch>
        </p:blipFill>
        <p:spPr>
          <a:xfrm>
            <a:off x="1963271" y="0"/>
            <a:ext cx="8388163" cy="6871736"/>
          </a:xfrm>
          <a:prstGeom prst="rect">
            <a:avLst/>
          </a:prstGeom>
        </p:spPr>
      </p:pic>
    </p:spTree>
    <p:extLst>
      <p:ext uri="{BB962C8B-B14F-4D97-AF65-F5344CB8AC3E}">
        <p14:creationId xmlns:p14="http://schemas.microsoft.com/office/powerpoint/2010/main" val="862982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C5B6F6-46CB-4056-B19E-B72BB546C3AE}"/>
              </a:ext>
            </a:extLst>
          </p:cNvPr>
          <p:cNvSpPr>
            <a:spLocks noGrp="1"/>
          </p:cNvSpPr>
          <p:nvPr>
            <p:ph type="title"/>
          </p:nvPr>
        </p:nvSpPr>
        <p:spPr/>
        <p:txBody>
          <a:bodyPr/>
          <a:lstStyle/>
          <a:p>
            <a:r>
              <a:rPr lang="da-DK" dirty="0"/>
              <a:t>4. Overflade</a:t>
            </a:r>
          </a:p>
        </p:txBody>
      </p:sp>
      <p:sp>
        <p:nvSpPr>
          <p:cNvPr id="3" name="Pladsholder til tekst 2">
            <a:extLst>
              <a:ext uri="{FF2B5EF4-FFF2-40B4-BE49-F238E27FC236}">
                <a16:creationId xmlns:a16="http://schemas.microsoft.com/office/drawing/2014/main" id="{72EFB6E4-AE76-4A03-AE40-68EFA6E2EF3F}"/>
              </a:ext>
            </a:extLst>
          </p:cNvPr>
          <p:cNvSpPr>
            <a:spLocks noGrp="1"/>
          </p:cNvSpPr>
          <p:nvPr>
            <p:ph type="body" idx="1"/>
          </p:nvPr>
        </p:nvSpPr>
        <p:spPr/>
        <p:txBody>
          <a:bodyPr/>
          <a:lstStyle/>
          <a:p>
            <a:r>
              <a:rPr lang="da-DK" dirty="0"/>
              <a:t>ØVELSE: Find overflader </a:t>
            </a:r>
            <a:r>
              <a:rPr lang="da-DK"/>
              <a:t>i rummet, vi er i.</a:t>
            </a:r>
          </a:p>
          <a:p>
            <a:r>
              <a:rPr lang="da-DK" dirty="0"/>
              <a:t>ØVELSE: En skulptur med en bestemt overflade</a:t>
            </a:r>
          </a:p>
        </p:txBody>
      </p:sp>
    </p:spTree>
    <p:extLst>
      <p:ext uri="{BB962C8B-B14F-4D97-AF65-F5344CB8AC3E}">
        <p14:creationId xmlns:p14="http://schemas.microsoft.com/office/powerpoint/2010/main" val="2839270673"/>
      </p:ext>
    </p:extLst>
  </p:cSld>
  <p:clrMapOvr>
    <a:masterClrMapping/>
  </p:clrMapOvr>
</p:sld>
</file>

<file path=ppt/theme/theme1.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6304</TotalTime>
  <Words>1803</Words>
  <Application>Microsoft Office PowerPoint</Application>
  <PresentationFormat>Widescreen</PresentationFormat>
  <Paragraphs>149</Paragraphs>
  <Slides>51</Slides>
  <Notes>32</Notes>
  <HiddenSlides>0</HiddenSlides>
  <MMClips>0</MMClips>
  <ScaleCrop>false</ScaleCrop>
  <HeadingPairs>
    <vt:vector size="6" baseType="variant">
      <vt:variant>
        <vt:lpstr>Benyttede skrifttyper</vt:lpstr>
      </vt:variant>
      <vt:variant>
        <vt:i4>7</vt:i4>
      </vt:variant>
      <vt:variant>
        <vt:lpstr>Tema</vt:lpstr>
      </vt:variant>
      <vt:variant>
        <vt:i4>1</vt:i4>
      </vt:variant>
      <vt:variant>
        <vt:lpstr>Slidetitler</vt:lpstr>
      </vt:variant>
      <vt:variant>
        <vt:i4>51</vt:i4>
      </vt:variant>
    </vt:vector>
  </HeadingPairs>
  <TitlesOfParts>
    <vt:vector size="59" baseType="lpstr">
      <vt:lpstr>Arial</vt:lpstr>
      <vt:lpstr>Calibri</vt:lpstr>
      <vt:lpstr>Calibri Light</vt:lpstr>
      <vt:lpstr>Georgia</vt:lpstr>
      <vt:lpstr>KBHTXT</vt:lpstr>
      <vt:lpstr>Times New Roman</vt:lpstr>
      <vt:lpstr>Trebuchet MS</vt:lpstr>
      <vt:lpstr>Office-tema</vt:lpstr>
      <vt:lpstr>SKULPTUR FORMALANALYSE </vt:lpstr>
      <vt:lpstr>1. Hvad kan du med formalanalyse?</vt:lpstr>
      <vt:lpstr>PowerPoint-præsentation</vt:lpstr>
      <vt:lpstr>2. Beskrivelse</vt:lpstr>
      <vt:lpstr>PowerPoint-præsentation</vt:lpstr>
      <vt:lpstr>PowerPoint-præsentation</vt:lpstr>
      <vt:lpstr>3. Materiale</vt:lpstr>
      <vt:lpstr>PowerPoint-præsentation</vt:lpstr>
      <vt:lpstr>4. Overflade</vt:lpstr>
      <vt:lpstr>PowerPoint-præsentation</vt:lpstr>
      <vt:lpstr>PowerPoint-præsentation</vt:lpstr>
      <vt:lpstr>PowerPoint-præsentation</vt:lpstr>
      <vt:lpstr>5. Teknik</vt:lpstr>
      <vt:lpstr>4 former for skulpturteknikker</vt:lpstr>
      <vt:lpstr>PowerPoint-præsentation</vt:lpstr>
      <vt:lpstr>6. Lys/skygge</vt:lpstr>
      <vt:lpstr>PowerPoint-præsentation</vt:lpstr>
      <vt:lpstr>PowerPoint-præsentation</vt:lpstr>
      <vt:lpstr>PowerPoint-præsentation</vt:lpstr>
      <vt:lpstr>7. Farve</vt:lpstr>
      <vt:lpstr>PowerPoint-præsentation</vt:lpstr>
      <vt:lpstr>PowerPoint-præsentation</vt:lpstr>
      <vt:lpstr>PowerPoint-præsentation</vt:lpstr>
      <vt:lpstr>PowerPoint-præsentation</vt:lpstr>
      <vt:lpstr>8. Komposition</vt:lpstr>
      <vt:lpstr>PowerPoint-præsentation</vt:lpstr>
      <vt:lpstr>9. Synsvinkel</vt:lpstr>
      <vt:lpstr>PowerPoint-præsentation</vt:lpstr>
      <vt:lpstr>PowerPoint-præsentation</vt:lpstr>
      <vt:lpstr>10. Bevægelse</vt:lpstr>
      <vt:lpstr>PowerPoint-præsentation</vt:lpstr>
      <vt:lpstr>PowerPoint-præsentation</vt:lpstr>
      <vt:lpstr>PowerPoint-præsentation</vt:lpstr>
      <vt:lpstr>11. Massivitet eller lethed</vt:lpstr>
      <vt:lpstr>PowerPoint-præsentation</vt:lpstr>
      <vt:lpstr>PowerPoint-præsentation</vt:lpstr>
      <vt:lpstr>PowerPoint-præsentation</vt:lpstr>
      <vt:lpstr>PowerPoint-præsentation</vt:lpstr>
      <vt:lpstr>12. Detaljer</vt:lpstr>
      <vt:lpstr>PowerPoint-præsentation</vt:lpstr>
      <vt:lpstr>PowerPoint-præsentation</vt:lpstr>
      <vt:lpstr>PowerPoint-præsentation</vt:lpstr>
      <vt:lpstr>PowerPoint-præsentation</vt:lpstr>
      <vt:lpstr>13. Skala</vt:lpstr>
      <vt:lpstr>PowerPoint-præsentation</vt:lpstr>
      <vt:lpstr>PowerPoint-præsentation</vt:lpstr>
      <vt:lpstr>14. Rum- og beskuerinddragelse</vt:lpstr>
      <vt:lpstr>PowerPoint-præsentation</vt:lpstr>
      <vt:lpstr>15. Sokkel</vt:lpstr>
      <vt:lpstr>PowerPoint-præsentation</vt:lpstr>
      <vt:lpstr>16. Sammenfatning og konklusion</vt:lpstr>
    </vt:vector>
  </TitlesOfParts>
  <Company>Rungsted Gymnasium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SKULPTUR FORMALANALYSE</dc:title>
  <dc:creator>Hanne Holmelund von Sehested</dc:creator>
  <cp:lastModifiedBy>Hanne Holmelund von Sehested</cp:lastModifiedBy>
  <cp:revision>10</cp:revision>
  <dcterms:created xsi:type="dcterms:W3CDTF">2016-09-13T11:20:40Z</dcterms:created>
  <dcterms:modified xsi:type="dcterms:W3CDTF">2023-03-01T12:12:56Z</dcterms:modified>
</cp:coreProperties>
</file>