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7" r:id="rId2"/>
    <p:sldId id="256" r:id="rId3"/>
    <p:sldId id="258" r:id="rId4"/>
    <p:sldId id="259" r:id="rId5"/>
    <p:sldId id="260" r:id="rId6"/>
    <p:sldId id="262" r:id="rId7"/>
    <p:sldId id="263" r:id="rId8"/>
    <p:sldId id="265" r:id="rId9"/>
    <p:sldId id="264" r:id="rId10"/>
    <p:sldId id="266" r:id="rId11"/>
    <p:sldId id="268" r:id="rId12"/>
    <p:sldId id="269" r:id="rId13"/>
    <p:sldId id="270" r:id="rId14"/>
    <p:sldId id="271" r:id="rId15"/>
    <p:sldId id="272" r:id="rId16"/>
    <p:sldId id="273" r:id="rId17"/>
    <p:sldId id="274" r:id="rId18"/>
    <p:sldId id="275" r:id="rId19"/>
    <p:sldId id="276" r:id="rId20"/>
    <p:sldId id="278" r:id="rId21"/>
    <p:sldId id="279" r:id="rId22"/>
    <p:sldId id="277" r:id="rId2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5395"/>
    <a:srgbClr val="CE9AC0"/>
    <a:srgbClr val="D6A9CA"/>
    <a:srgbClr val="E3A502"/>
    <a:srgbClr val="341220"/>
    <a:srgbClr val="78A0CD"/>
    <a:srgbClr val="7FA4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697369-8BEB-4050-9FAF-92BF236D5FA6}" v="8" dt="2026-03-29T13:30:23.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50" d="100"/>
          <a:sy n="50" d="100"/>
        </p:scale>
        <p:origin x="1284"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 Holmelund von Sehested" userId="b92cad2f-4ea1-43fa-a59c-1f9b0eb09d8b" providerId="ADAL" clId="{D352F798-9701-46A4-B057-9FCF4013E498}"/>
    <pc:docChg chg="undo custSel modSld sldOrd">
      <pc:chgData name="Hanne Holmelund von Sehested" userId="b92cad2f-4ea1-43fa-a59c-1f9b0eb09d8b" providerId="ADAL" clId="{D352F798-9701-46A4-B057-9FCF4013E498}" dt="2026-03-29T13:31:35.817" v="227" actId="404"/>
      <pc:docMkLst>
        <pc:docMk/>
      </pc:docMkLst>
      <pc:sldChg chg="modSp mod">
        <pc:chgData name="Hanne Holmelund von Sehested" userId="b92cad2f-4ea1-43fa-a59c-1f9b0eb09d8b" providerId="ADAL" clId="{D352F798-9701-46A4-B057-9FCF4013E498}" dt="2026-03-29T12:41:41.264" v="6" actId="3626"/>
        <pc:sldMkLst>
          <pc:docMk/>
          <pc:sldMk cId="125178048" sldId="258"/>
        </pc:sldMkLst>
        <pc:spChg chg="mod">
          <ac:chgData name="Hanne Holmelund von Sehested" userId="b92cad2f-4ea1-43fa-a59c-1f9b0eb09d8b" providerId="ADAL" clId="{D352F798-9701-46A4-B057-9FCF4013E498}" dt="2026-03-29T12:40:21.988" v="2" actId="207"/>
          <ac:spMkLst>
            <pc:docMk/>
            <pc:sldMk cId="125178048" sldId="258"/>
            <ac:spMk id="2" creationId="{CE95E4AF-57CD-AB90-8671-CA1EF480E713}"/>
          </ac:spMkLst>
        </pc:spChg>
        <pc:spChg chg="mod">
          <ac:chgData name="Hanne Holmelund von Sehested" userId="b92cad2f-4ea1-43fa-a59c-1f9b0eb09d8b" providerId="ADAL" clId="{D352F798-9701-46A4-B057-9FCF4013E498}" dt="2026-03-29T12:41:41.264" v="6" actId="3626"/>
          <ac:spMkLst>
            <pc:docMk/>
            <pc:sldMk cId="125178048" sldId="258"/>
            <ac:spMk id="3" creationId="{B7689636-DE5E-BF63-A28C-697DFA2E51EA}"/>
          </ac:spMkLst>
        </pc:spChg>
      </pc:sldChg>
      <pc:sldChg chg="modSp mod">
        <pc:chgData name="Hanne Holmelund von Sehested" userId="b92cad2f-4ea1-43fa-a59c-1f9b0eb09d8b" providerId="ADAL" clId="{D352F798-9701-46A4-B057-9FCF4013E498}" dt="2026-03-29T13:31:35.817" v="227" actId="404"/>
        <pc:sldMkLst>
          <pc:docMk/>
          <pc:sldMk cId="2564652286" sldId="259"/>
        </pc:sldMkLst>
        <pc:spChg chg="mod">
          <ac:chgData name="Hanne Holmelund von Sehested" userId="b92cad2f-4ea1-43fa-a59c-1f9b0eb09d8b" providerId="ADAL" clId="{D352F798-9701-46A4-B057-9FCF4013E498}" dt="2026-03-29T13:31:35.817" v="227" actId="404"/>
          <ac:spMkLst>
            <pc:docMk/>
            <pc:sldMk cId="2564652286" sldId="259"/>
            <ac:spMk id="2" creationId="{544B198A-C0CB-2CA6-F047-1C6DE1578270}"/>
          </ac:spMkLst>
        </pc:spChg>
        <pc:spChg chg="mod">
          <ac:chgData name="Hanne Holmelund von Sehested" userId="b92cad2f-4ea1-43fa-a59c-1f9b0eb09d8b" providerId="ADAL" clId="{D352F798-9701-46A4-B057-9FCF4013E498}" dt="2026-03-29T13:28:05.085" v="222" actId="207"/>
          <ac:spMkLst>
            <pc:docMk/>
            <pc:sldMk cId="2564652286" sldId="259"/>
            <ac:spMk id="3" creationId="{9B181A27-896D-3087-6E6A-CA3221D6B0FD}"/>
          </ac:spMkLst>
        </pc:spChg>
      </pc:sldChg>
      <pc:sldChg chg="modSp mod">
        <pc:chgData name="Hanne Holmelund von Sehested" userId="b92cad2f-4ea1-43fa-a59c-1f9b0eb09d8b" providerId="ADAL" clId="{D352F798-9701-46A4-B057-9FCF4013E498}" dt="2026-03-29T12:43:32.278" v="14" actId="207"/>
        <pc:sldMkLst>
          <pc:docMk/>
          <pc:sldMk cId="814845010" sldId="260"/>
        </pc:sldMkLst>
        <pc:spChg chg="mod">
          <ac:chgData name="Hanne Holmelund von Sehested" userId="b92cad2f-4ea1-43fa-a59c-1f9b0eb09d8b" providerId="ADAL" clId="{D352F798-9701-46A4-B057-9FCF4013E498}" dt="2026-03-29T12:42:29.188" v="11" actId="207"/>
          <ac:spMkLst>
            <pc:docMk/>
            <pc:sldMk cId="814845010" sldId="260"/>
            <ac:spMk id="2" creationId="{D813D35F-368A-5388-2E5D-93F8379B3E6C}"/>
          </ac:spMkLst>
        </pc:spChg>
        <pc:spChg chg="mod">
          <ac:chgData name="Hanne Holmelund von Sehested" userId="b92cad2f-4ea1-43fa-a59c-1f9b0eb09d8b" providerId="ADAL" clId="{D352F798-9701-46A4-B057-9FCF4013E498}" dt="2026-03-29T12:43:32.278" v="14" actId="207"/>
          <ac:spMkLst>
            <pc:docMk/>
            <pc:sldMk cId="814845010" sldId="260"/>
            <ac:spMk id="3" creationId="{198C26D9-6964-47B6-B66E-9861FE47EA80}"/>
          </ac:spMkLst>
        </pc:spChg>
      </pc:sldChg>
      <pc:sldChg chg="modSp mod">
        <pc:chgData name="Hanne Holmelund von Sehested" userId="b92cad2f-4ea1-43fa-a59c-1f9b0eb09d8b" providerId="ADAL" clId="{D352F798-9701-46A4-B057-9FCF4013E498}" dt="2026-03-29T13:28:56.348" v="223" actId="207"/>
        <pc:sldMkLst>
          <pc:docMk/>
          <pc:sldMk cId="3067466119" sldId="262"/>
        </pc:sldMkLst>
        <pc:spChg chg="mod">
          <ac:chgData name="Hanne Holmelund von Sehested" userId="b92cad2f-4ea1-43fa-a59c-1f9b0eb09d8b" providerId="ADAL" clId="{D352F798-9701-46A4-B057-9FCF4013E498}" dt="2026-03-29T12:43:56.531" v="15" actId="207"/>
          <ac:spMkLst>
            <pc:docMk/>
            <pc:sldMk cId="3067466119" sldId="262"/>
            <ac:spMk id="2" creationId="{872871EF-314F-3C33-2379-79B49AA38DD0}"/>
          </ac:spMkLst>
        </pc:spChg>
        <pc:spChg chg="mod">
          <ac:chgData name="Hanne Holmelund von Sehested" userId="b92cad2f-4ea1-43fa-a59c-1f9b0eb09d8b" providerId="ADAL" clId="{D352F798-9701-46A4-B057-9FCF4013E498}" dt="2026-03-29T13:28:56.348" v="223" actId="207"/>
          <ac:spMkLst>
            <pc:docMk/>
            <pc:sldMk cId="3067466119" sldId="262"/>
            <ac:spMk id="3" creationId="{0F5229B9-E5AD-5C38-46CD-537159A85626}"/>
          </ac:spMkLst>
        </pc:spChg>
      </pc:sldChg>
      <pc:sldChg chg="modSp mod modNotesTx">
        <pc:chgData name="Hanne Holmelund von Sehested" userId="b92cad2f-4ea1-43fa-a59c-1f9b0eb09d8b" providerId="ADAL" clId="{D352F798-9701-46A4-B057-9FCF4013E498}" dt="2026-03-29T13:29:28.474" v="225" actId="20577"/>
        <pc:sldMkLst>
          <pc:docMk/>
          <pc:sldMk cId="1181241900" sldId="263"/>
        </pc:sldMkLst>
        <pc:spChg chg="mod">
          <ac:chgData name="Hanne Holmelund von Sehested" userId="b92cad2f-4ea1-43fa-a59c-1f9b0eb09d8b" providerId="ADAL" clId="{D352F798-9701-46A4-B057-9FCF4013E498}" dt="2026-03-29T12:44:34.607" v="17" actId="207"/>
          <ac:spMkLst>
            <pc:docMk/>
            <pc:sldMk cId="1181241900" sldId="263"/>
            <ac:spMk id="2" creationId="{C359EEA9-0AB5-C5AA-1F43-D134C83B52A4}"/>
          </ac:spMkLst>
        </pc:spChg>
        <pc:spChg chg="mod">
          <ac:chgData name="Hanne Holmelund von Sehested" userId="b92cad2f-4ea1-43fa-a59c-1f9b0eb09d8b" providerId="ADAL" clId="{D352F798-9701-46A4-B057-9FCF4013E498}" dt="2026-03-29T13:29:23.176" v="224" actId="20577"/>
          <ac:spMkLst>
            <pc:docMk/>
            <pc:sldMk cId="1181241900" sldId="263"/>
            <ac:spMk id="3" creationId="{0EF3E022-47E9-FEB9-EFBD-C04990E1CD25}"/>
          </ac:spMkLst>
        </pc:spChg>
      </pc:sldChg>
      <pc:sldChg chg="modSp mod">
        <pc:chgData name="Hanne Holmelund von Sehested" userId="b92cad2f-4ea1-43fa-a59c-1f9b0eb09d8b" providerId="ADAL" clId="{D352F798-9701-46A4-B057-9FCF4013E498}" dt="2026-03-29T13:25:01.878" v="179" actId="20577"/>
        <pc:sldMkLst>
          <pc:docMk/>
          <pc:sldMk cId="729726301" sldId="264"/>
        </pc:sldMkLst>
        <pc:spChg chg="mod">
          <ac:chgData name="Hanne Holmelund von Sehested" userId="b92cad2f-4ea1-43fa-a59c-1f9b0eb09d8b" providerId="ADAL" clId="{D352F798-9701-46A4-B057-9FCF4013E498}" dt="2026-03-29T13:25:01.878" v="179" actId="20577"/>
          <ac:spMkLst>
            <pc:docMk/>
            <pc:sldMk cId="729726301" sldId="264"/>
            <ac:spMk id="2" creationId="{659F3C8A-3C7A-6815-4641-7367F4D9ED81}"/>
          </ac:spMkLst>
        </pc:spChg>
      </pc:sldChg>
      <pc:sldChg chg="modSp mod">
        <pc:chgData name="Hanne Holmelund von Sehested" userId="b92cad2f-4ea1-43fa-a59c-1f9b0eb09d8b" providerId="ADAL" clId="{D352F798-9701-46A4-B057-9FCF4013E498}" dt="2026-03-29T12:46:48.178" v="25" actId="207"/>
        <pc:sldMkLst>
          <pc:docMk/>
          <pc:sldMk cId="2460287305" sldId="265"/>
        </pc:sldMkLst>
        <pc:spChg chg="mod">
          <ac:chgData name="Hanne Holmelund von Sehested" userId="b92cad2f-4ea1-43fa-a59c-1f9b0eb09d8b" providerId="ADAL" clId="{D352F798-9701-46A4-B057-9FCF4013E498}" dt="2026-03-29T12:46:21.279" v="24" actId="207"/>
          <ac:spMkLst>
            <pc:docMk/>
            <pc:sldMk cId="2460287305" sldId="265"/>
            <ac:spMk id="2" creationId="{6327F5DC-F41B-D8FB-B10C-8D55B2F46F52}"/>
          </ac:spMkLst>
        </pc:spChg>
        <pc:spChg chg="mod">
          <ac:chgData name="Hanne Holmelund von Sehested" userId="b92cad2f-4ea1-43fa-a59c-1f9b0eb09d8b" providerId="ADAL" clId="{D352F798-9701-46A4-B057-9FCF4013E498}" dt="2026-03-29T12:46:48.178" v="25" actId="207"/>
          <ac:spMkLst>
            <pc:docMk/>
            <pc:sldMk cId="2460287305" sldId="265"/>
            <ac:spMk id="3" creationId="{45B18035-E7F0-6EF8-5EEA-A75E4A01B814}"/>
          </ac:spMkLst>
        </pc:spChg>
      </pc:sldChg>
      <pc:sldChg chg="modSp mod">
        <pc:chgData name="Hanne Holmelund von Sehested" userId="b92cad2f-4ea1-43fa-a59c-1f9b0eb09d8b" providerId="ADAL" clId="{D352F798-9701-46A4-B057-9FCF4013E498}" dt="2026-03-29T12:55:11.528" v="39" actId="207"/>
        <pc:sldMkLst>
          <pc:docMk/>
          <pc:sldMk cId="2985306546" sldId="268"/>
        </pc:sldMkLst>
        <pc:spChg chg="mod">
          <ac:chgData name="Hanne Holmelund von Sehested" userId="b92cad2f-4ea1-43fa-a59c-1f9b0eb09d8b" providerId="ADAL" clId="{D352F798-9701-46A4-B057-9FCF4013E498}" dt="2026-03-29T12:48:13.838" v="30" actId="207"/>
          <ac:spMkLst>
            <pc:docMk/>
            <pc:sldMk cId="2985306546" sldId="268"/>
            <ac:spMk id="2" creationId="{178FB74C-A6AE-91F2-3328-E65DBB5017E4}"/>
          </ac:spMkLst>
        </pc:spChg>
        <pc:spChg chg="mod">
          <ac:chgData name="Hanne Holmelund von Sehested" userId="b92cad2f-4ea1-43fa-a59c-1f9b0eb09d8b" providerId="ADAL" clId="{D352F798-9701-46A4-B057-9FCF4013E498}" dt="2026-03-29T12:55:11.528" v="39" actId="207"/>
          <ac:spMkLst>
            <pc:docMk/>
            <pc:sldMk cId="2985306546" sldId="268"/>
            <ac:spMk id="3" creationId="{25B383A1-4A4B-AA56-88A2-EC8E2A5D16E5}"/>
          </ac:spMkLst>
        </pc:spChg>
      </pc:sldChg>
      <pc:sldChg chg="modSp mod">
        <pc:chgData name="Hanne Holmelund von Sehested" userId="b92cad2f-4ea1-43fa-a59c-1f9b0eb09d8b" providerId="ADAL" clId="{D352F798-9701-46A4-B057-9FCF4013E498}" dt="2026-03-29T12:57:05.797" v="44" actId="207"/>
        <pc:sldMkLst>
          <pc:docMk/>
          <pc:sldMk cId="1707228461" sldId="269"/>
        </pc:sldMkLst>
        <pc:spChg chg="mod">
          <ac:chgData name="Hanne Holmelund von Sehested" userId="b92cad2f-4ea1-43fa-a59c-1f9b0eb09d8b" providerId="ADAL" clId="{D352F798-9701-46A4-B057-9FCF4013E498}" dt="2026-03-29T12:55:27.468" v="40" actId="207"/>
          <ac:spMkLst>
            <pc:docMk/>
            <pc:sldMk cId="1707228461" sldId="269"/>
            <ac:spMk id="2" creationId="{AEE7278B-9534-9FEE-3BCF-E28027C1FECF}"/>
          </ac:spMkLst>
        </pc:spChg>
        <pc:spChg chg="mod">
          <ac:chgData name="Hanne Holmelund von Sehested" userId="b92cad2f-4ea1-43fa-a59c-1f9b0eb09d8b" providerId="ADAL" clId="{D352F798-9701-46A4-B057-9FCF4013E498}" dt="2026-03-29T12:57:05.797" v="44" actId="207"/>
          <ac:spMkLst>
            <pc:docMk/>
            <pc:sldMk cId="1707228461" sldId="269"/>
            <ac:spMk id="3" creationId="{B7F4F72D-98A5-C734-65D3-0576272CB7BB}"/>
          </ac:spMkLst>
        </pc:spChg>
      </pc:sldChg>
      <pc:sldChg chg="modSp mod">
        <pc:chgData name="Hanne Holmelund von Sehested" userId="b92cad2f-4ea1-43fa-a59c-1f9b0eb09d8b" providerId="ADAL" clId="{D352F798-9701-46A4-B057-9FCF4013E498}" dt="2026-03-29T12:59:16.346" v="48" actId="207"/>
        <pc:sldMkLst>
          <pc:docMk/>
          <pc:sldMk cId="1934789505" sldId="270"/>
        </pc:sldMkLst>
        <pc:spChg chg="mod">
          <ac:chgData name="Hanne Holmelund von Sehested" userId="b92cad2f-4ea1-43fa-a59c-1f9b0eb09d8b" providerId="ADAL" clId="{D352F798-9701-46A4-B057-9FCF4013E498}" dt="2026-03-29T12:57:16.917" v="45" actId="207"/>
          <ac:spMkLst>
            <pc:docMk/>
            <pc:sldMk cId="1934789505" sldId="270"/>
            <ac:spMk id="2" creationId="{5B53ED79-76D9-633B-1D66-4816C44DE87A}"/>
          </ac:spMkLst>
        </pc:spChg>
        <pc:spChg chg="mod">
          <ac:chgData name="Hanne Holmelund von Sehested" userId="b92cad2f-4ea1-43fa-a59c-1f9b0eb09d8b" providerId="ADAL" clId="{D352F798-9701-46A4-B057-9FCF4013E498}" dt="2026-03-29T12:59:16.346" v="48" actId="207"/>
          <ac:spMkLst>
            <pc:docMk/>
            <pc:sldMk cId="1934789505" sldId="270"/>
            <ac:spMk id="3" creationId="{4E9B190D-B134-9EDC-10F6-B4233F6AE094}"/>
          </ac:spMkLst>
        </pc:spChg>
      </pc:sldChg>
      <pc:sldChg chg="modSp mod">
        <pc:chgData name="Hanne Holmelund von Sehested" userId="b92cad2f-4ea1-43fa-a59c-1f9b0eb09d8b" providerId="ADAL" clId="{D352F798-9701-46A4-B057-9FCF4013E498}" dt="2026-03-29T13:00:21.371" v="51" actId="207"/>
        <pc:sldMkLst>
          <pc:docMk/>
          <pc:sldMk cId="4171041402" sldId="271"/>
        </pc:sldMkLst>
        <pc:spChg chg="mod">
          <ac:chgData name="Hanne Holmelund von Sehested" userId="b92cad2f-4ea1-43fa-a59c-1f9b0eb09d8b" providerId="ADAL" clId="{D352F798-9701-46A4-B057-9FCF4013E498}" dt="2026-03-29T12:59:28.316" v="49" actId="207"/>
          <ac:spMkLst>
            <pc:docMk/>
            <pc:sldMk cId="4171041402" sldId="271"/>
            <ac:spMk id="2" creationId="{2D186CFC-6275-030B-B9CE-00F6932C901E}"/>
          </ac:spMkLst>
        </pc:spChg>
        <pc:spChg chg="mod">
          <ac:chgData name="Hanne Holmelund von Sehested" userId="b92cad2f-4ea1-43fa-a59c-1f9b0eb09d8b" providerId="ADAL" clId="{D352F798-9701-46A4-B057-9FCF4013E498}" dt="2026-03-29T13:00:21.371" v="51" actId="207"/>
          <ac:spMkLst>
            <pc:docMk/>
            <pc:sldMk cId="4171041402" sldId="271"/>
            <ac:spMk id="3" creationId="{A306BA04-1127-EF88-0AF7-AB027BB74BD4}"/>
          </ac:spMkLst>
        </pc:spChg>
      </pc:sldChg>
      <pc:sldChg chg="modSp mod modNotesTx">
        <pc:chgData name="Hanne Holmelund von Sehested" userId="b92cad2f-4ea1-43fa-a59c-1f9b0eb09d8b" providerId="ADAL" clId="{D352F798-9701-46A4-B057-9FCF4013E498}" dt="2026-03-29T13:15:34.051" v="144" actId="14100"/>
        <pc:sldMkLst>
          <pc:docMk/>
          <pc:sldMk cId="2392806783" sldId="272"/>
        </pc:sldMkLst>
        <pc:spChg chg="mod">
          <ac:chgData name="Hanne Holmelund von Sehested" userId="b92cad2f-4ea1-43fa-a59c-1f9b0eb09d8b" providerId="ADAL" clId="{D352F798-9701-46A4-B057-9FCF4013E498}" dt="2026-03-29T13:11:59.026" v="52" actId="207"/>
          <ac:spMkLst>
            <pc:docMk/>
            <pc:sldMk cId="2392806783" sldId="272"/>
            <ac:spMk id="2" creationId="{991EB0FC-7564-1E19-27DB-6EA9D5E405C3}"/>
          </ac:spMkLst>
        </pc:spChg>
        <pc:spChg chg="mod">
          <ac:chgData name="Hanne Holmelund von Sehested" userId="b92cad2f-4ea1-43fa-a59c-1f9b0eb09d8b" providerId="ADAL" clId="{D352F798-9701-46A4-B057-9FCF4013E498}" dt="2026-03-29T13:15:34.051" v="144" actId="14100"/>
          <ac:spMkLst>
            <pc:docMk/>
            <pc:sldMk cId="2392806783" sldId="272"/>
            <ac:spMk id="3" creationId="{49DE8911-3E7E-B7D6-876A-0FC960C4ADE7}"/>
          </ac:spMkLst>
        </pc:spChg>
      </pc:sldChg>
      <pc:sldChg chg="modSp mod">
        <pc:chgData name="Hanne Holmelund von Sehested" userId="b92cad2f-4ea1-43fa-a59c-1f9b0eb09d8b" providerId="ADAL" clId="{D352F798-9701-46A4-B057-9FCF4013E498}" dt="2026-03-29T13:16:39.133" v="146" actId="207"/>
        <pc:sldMkLst>
          <pc:docMk/>
          <pc:sldMk cId="774016433" sldId="273"/>
        </pc:sldMkLst>
        <pc:spChg chg="mod">
          <ac:chgData name="Hanne Holmelund von Sehested" userId="b92cad2f-4ea1-43fa-a59c-1f9b0eb09d8b" providerId="ADAL" clId="{D352F798-9701-46A4-B057-9FCF4013E498}" dt="2026-03-29T13:15:22.888" v="140" actId="207"/>
          <ac:spMkLst>
            <pc:docMk/>
            <pc:sldMk cId="774016433" sldId="273"/>
            <ac:spMk id="2" creationId="{C40043B6-9A49-A80B-7DDF-EABCA3FC7F40}"/>
          </ac:spMkLst>
        </pc:spChg>
        <pc:spChg chg="mod">
          <ac:chgData name="Hanne Holmelund von Sehested" userId="b92cad2f-4ea1-43fa-a59c-1f9b0eb09d8b" providerId="ADAL" clId="{D352F798-9701-46A4-B057-9FCF4013E498}" dt="2026-03-29T13:16:39.133" v="146" actId="207"/>
          <ac:spMkLst>
            <pc:docMk/>
            <pc:sldMk cId="774016433" sldId="273"/>
            <ac:spMk id="3" creationId="{8815F09F-E790-AC72-2D46-673BF6B611DA}"/>
          </ac:spMkLst>
        </pc:spChg>
      </pc:sldChg>
      <pc:sldChg chg="modSp mod">
        <pc:chgData name="Hanne Holmelund von Sehested" userId="b92cad2f-4ea1-43fa-a59c-1f9b0eb09d8b" providerId="ADAL" clId="{D352F798-9701-46A4-B057-9FCF4013E498}" dt="2026-03-29T13:18:10.276" v="153" actId="20577"/>
        <pc:sldMkLst>
          <pc:docMk/>
          <pc:sldMk cId="1809904171" sldId="274"/>
        </pc:sldMkLst>
        <pc:spChg chg="mod">
          <ac:chgData name="Hanne Holmelund von Sehested" userId="b92cad2f-4ea1-43fa-a59c-1f9b0eb09d8b" providerId="ADAL" clId="{D352F798-9701-46A4-B057-9FCF4013E498}" dt="2026-03-29T13:16:55.191" v="147" actId="207"/>
          <ac:spMkLst>
            <pc:docMk/>
            <pc:sldMk cId="1809904171" sldId="274"/>
            <ac:spMk id="2" creationId="{FE8FC38B-4123-BAE6-264A-AAAFDC3100E6}"/>
          </ac:spMkLst>
        </pc:spChg>
        <pc:spChg chg="mod">
          <ac:chgData name="Hanne Holmelund von Sehested" userId="b92cad2f-4ea1-43fa-a59c-1f9b0eb09d8b" providerId="ADAL" clId="{D352F798-9701-46A4-B057-9FCF4013E498}" dt="2026-03-29T13:18:10.276" v="153" actId="20577"/>
          <ac:spMkLst>
            <pc:docMk/>
            <pc:sldMk cId="1809904171" sldId="274"/>
            <ac:spMk id="3" creationId="{1A14E221-CA15-365F-9C33-9A27AED9D55E}"/>
          </ac:spMkLst>
        </pc:spChg>
      </pc:sldChg>
      <pc:sldChg chg="modSp mod">
        <pc:chgData name="Hanne Holmelund von Sehested" userId="b92cad2f-4ea1-43fa-a59c-1f9b0eb09d8b" providerId="ADAL" clId="{D352F798-9701-46A4-B057-9FCF4013E498}" dt="2026-03-29T13:18:51.214" v="155" actId="207"/>
        <pc:sldMkLst>
          <pc:docMk/>
          <pc:sldMk cId="3779165603" sldId="275"/>
        </pc:sldMkLst>
        <pc:spChg chg="mod">
          <ac:chgData name="Hanne Holmelund von Sehested" userId="b92cad2f-4ea1-43fa-a59c-1f9b0eb09d8b" providerId="ADAL" clId="{D352F798-9701-46A4-B057-9FCF4013E498}" dt="2026-03-29T13:18:26.047" v="154" actId="207"/>
          <ac:spMkLst>
            <pc:docMk/>
            <pc:sldMk cId="3779165603" sldId="275"/>
            <ac:spMk id="2" creationId="{05E9DA3D-93F9-7192-945F-8E251D4AAA38}"/>
          </ac:spMkLst>
        </pc:spChg>
        <pc:spChg chg="mod">
          <ac:chgData name="Hanne Holmelund von Sehested" userId="b92cad2f-4ea1-43fa-a59c-1f9b0eb09d8b" providerId="ADAL" clId="{D352F798-9701-46A4-B057-9FCF4013E498}" dt="2026-03-29T13:18:51.214" v="155" actId="207"/>
          <ac:spMkLst>
            <pc:docMk/>
            <pc:sldMk cId="3779165603" sldId="275"/>
            <ac:spMk id="3" creationId="{A261F40B-A6A1-94BA-F6CA-223B58E89938}"/>
          </ac:spMkLst>
        </pc:spChg>
      </pc:sldChg>
      <pc:sldChg chg="modSp mod ord">
        <pc:chgData name="Hanne Holmelund von Sehested" userId="b92cad2f-4ea1-43fa-a59c-1f9b0eb09d8b" providerId="ADAL" clId="{D352F798-9701-46A4-B057-9FCF4013E498}" dt="2026-03-29T13:25:14.275" v="184" actId="20578"/>
        <pc:sldMkLst>
          <pc:docMk/>
          <pc:sldMk cId="913967248" sldId="276"/>
        </pc:sldMkLst>
        <pc:spChg chg="mod">
          <ac:chgData name="Hanne Holmelund von Sehested" userId="b92cad2f-4ea1-43fa-a59c-1f9b0eb09d8b" providerId="ADAL" clId="{D352F798-9701-46A4-B057-9FCF4013E498}" dt="2026-03-29T13:21:22.358" v="164" actId="207"/>
          <ac:spMkLst>
            <pc:docMk/>
            <pc:sldMk cId="913967248" sldId="276"/>
            <ac:spMk id="2" creationId="{1385EC16-F407-0F49-9F9A-DA300488402B}"/>
          </ac:spMkLst>
        </pc:spChg>
        <pc:spChg chg="mod">
          <ac:chgData name="Hanne Holmelund von Sehested" userId="b92cad2f-4ea1-43fa-a59c-1f9b0eb09d8b" providerId="ADAL" clId="{D352F798-9701-46A4-B057-9FCF4013E498}" dt="2026-03-29T13:21:35.715" v="165" actId="207"/>
          <ac:spMkLst>
            <pc:docMk/>
            <pc:sldMk cId="913967248" sldId="276"/>
            <ac:spMk id="3" creationId="{C5EE0715-A776-1683-2A29-1246C110A11E}"/>
          </ac:spMkLst>
        </pc:spChg>
      </pc:sldChg>
      <pc:sldChg chg="modSp mod">
        <pc:chgData name="Hanne Holmelund von Sehested" userId="b92cad2f-4ea1-43fa-a59c-1f9b0eb09d8b" providerId="ADAL" clId="{D352F798-9701-46A4-B057-9FCF4013E498}" dt="2026-03-29T13:25:08.030" v="181" actId="20577"/>
        <pc:sldMkLst>
          <pc:docMk/>
          <pc:sldMk cId="315127509" sldId="277"/>
        </pc:sldMkLst>
        <pc:spChg chg="mod">
          <ac:chgData name="Hanne Holmelund von Sehested" userId="b92cad2f-4ea1-43fa-a59c-1f9b0eb09d8b" providerId="ADAL" clId="{D352F798-9701-46A4-B057-9FCF4013E498}" dt="2026-03-29T13:25:08.030" v="181" actId="20577"/>
          <ac:spMkLst>
            <pc:docMk/>
            <pc:sldMk cId="315127509" sldId="277"/>
            <ac:spMk id="2" creationId="{D5CF5F24-EA05-2BB8-A8EE-574A0ECA3E3A}"/>
          </ac:spMkLst>
        </pc:spChg>
      </pc:sldChg>
      <pc:sldChg chg="modSp mod">
        <pc:chgData name="Hanne Holmelund von Sehested" userId="b92cad2f-4ea1-43fa-a59c-1f9b0eb09d8b" providerId="ADAL" clId="{D352F798-9701-46A4-B057-9FCF4013E498}" dt="2026-03-29T13:23:12.267" v="170" actId="207"/>
        <pc:sldMkLst>
          <pc:docMk/>
          <pc:sldMk cId="1056469906" sldId="278"/>
        </pc:sldMkLst>
        <pc:spChg chg="mod">
          <ac:chgData name="Hanne Holmelund von Sehested" userId="b92cad2f-4ea1-43fa-a59c-1f9b0eb09d8b" providerId="ADAL" clId="{D352F798-9701-46A4-B057-9FCF4013E498}" dt="2026-03-29T13:22:27.992" v="166" actId="207"/>
          <ac:spMkLst>
            <pc:docMk/>
            <pc:sldMk cId="1056469906" sldId="278"/>
            <ac:spMk id="2" creationId="{F66A942A-5593-0B26-DBD4-74C04446990E}"/>
          </ac:spMkLst>
        </pc:spChg>
        <pc:spChg chg="mod">
          <ac:chgData name="Hanne Holmelund von Sehested" userId="b92cad2f-4ea1-43fa-a59c-1f9b0eb09d8b" providerId="ADAL" clId="{D352F798-9701-46A4-B057-9FCF4013E498}" dt="2026-03-29T13:23:12.267" v="170" actId="207"/>
          <ac:spMkLst>
            <pc:docMk/>
            <pc:sldMk cId="1056469906" sldId="278"/>
            <ac:spMk id="3" creationId="{AD4FD386-0E4B-6632-8391-2BB7A36E619A}"/>
          </ac:spMkLst>
        </pc:spChg>
      </pc:sldChg>
      <pc:sldChg chg="modSp mod">
        <pc:chgData name="Hanne Holmelund von Sehested" userId="b92cad2f-4ea1-43fa-a59c-1f9b0eb09d8b" providerId="ADAL" clId="{D352F798-9701-46A4-B057-9FCF4013E498}" dt="2026-03-29T13:24:26.559" v="175" actId="207"/>
        <pc:sldMkLst>
          <pc:docMk/>
          <pc:sldMk cId="2159123300" sldId="279"/>
        </pc:sldMkLst>
        <pc:spChg chg="mod">
          <ac:chgData name="Hanne Holmelund von Sehested" userId="b92cad2f-4ea1-43fa-a59c-1f9b0eb09d8b" providerId="ADAL" clId="{D352F798-9701-46A4-B057-9FCF4013E498}" dt="2026-03-29T13:23:43.518" v="171" actId="207"/>
          <ac:spMkLst>
            <pc:docMk/>
            <pc:sldMk cId="2159123300" sldId="279"/>
            <ac:spMk id="2" creationId="{DA94025F-7E70-0D56-CE6E-4FCDB39380D8}"/>
          </ac:spMkLst>
        </pc:spChg>
        <pc:spChg chg="mod">
          <ac:chgData name="Hanne Holmelund von Sehested" userId="b92cad2f-4ea1-43fa-a59c-1f9b0eb09d8b" providerId="ADAL" clId="{D352F798-9701-46A4-B057-9FCF4013E498}" dt="2026-03-29T13:24:26.559" v="175" actId="207"/>
          <ac:spMkLst>
            <pc:docMk/>
            <pc:sldMk cId="2159123300" sldId="279"/>
            <ac:spMk id="3" creationId="{8C79AB1B-62D2-138B-0A3F-FB798AFD553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2E629-E7A4-4D02-AA17-CC7E3F63E10D}" type="datetimeFigureOut">
              <a:rPr lang="da-DK" smtClean="0"/>
              <a:t>29-03-2026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CDABEF-5546-4824-A910-818988431170}" type="slidenum">
              <a:rPr lang="da-DK" smtClean="0"/>
              <a:t>‹nr.›</a:t>
            </a:fld>
            <a:endParaRPr lang="da-DK"/>
          </a:p>
        </p:txBody>
      </p:sp>
    </p:spTree>
    <p:extLst>
      <p:ext uri="{BB962C8B-B14F-4D97-AF65-F5344CB8AC3E}">
        <p14:creationId xmlns:p14="http://schemas.microsoft.com/office/powerpoint/2010/main" val="3921800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x.dk/kulturrelativism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Museumsgæsten træder ind i værket 'The Hope of the Polka Dots </a:t>
            </a:r>
            <a:r>
              <a:rPr lang="da-DK" dirty="0" err="1"/>
              <a:t>Buried</a:t>
            </a:r>
            <a:r>
              <a:rPr lang="da-DK" dirty="0"/>
              <a:t> in </a:t>
            </a:r>
            <a:r>
              <a:rPr lang="da-DK" dirty="0" err="1"/>
              <a:t>Infinity</a:t>
            </a:r>
            <a:r>
              <a:rPr lang="da-DK" dirty="0"/>
              <a:t> Will </a:t>
            </a:r>
            <a:r>
              <a:rPr lang="da-DK" dirty="0" err="1"/>
              <a:t>Eternally</a:t>
            </a:r>
            <a:r>
              <a:rPr lang="da-DK" dirty="0"/>
              <a:t> Cover the Universe' af den japanske kunstner </a:t>
            </a:r>
            <a:r>
              <a:rPr lang="da-DK" dirty="0" err="1"/>
              <a:t>Yayoi</a:t>
            </a:r>
            <a:r>
              <a:rPr lang="da-DK" dirty="0"/>
              <a:t> </a:t>
            </a:r>
            <a:r>
              <a:rPr lang="da-DK" dirty="0" err="1"/>
              <a:t>Kusama</a:t>
            </a:r>
            <a:r>
              <a:rPr lang="da-DK" dirty="0"/>
              <a:t> . Af Oli </a:t>
            </a:r>
            <a:r>
              <a:rPr lang="da-DK" dirty="0" err="1"/>
              <a:t>Scarff</a:t>
            </a:r>
            <a:r>
              <a:rPr lang="da-DK" dirty="0"/>
              <a:t>//AFP/Ritzau </a:t>
            </a:r>
            <a:r>
              <a:rPr lang="da-DK" dirty="0" err="1"/>
              <a:t>Scanpix</a:t>
            </a:r>
            <a:r>
              <a:rPr lang="da-DK" dirty="0"/>
              <a:t>.</a:t>
            </a:r>
          </a:p>
        </p:txBody>
      </p:sp>
      <p:sp>
        <p:nvSpPr>
          <p:cNvPr id="4" name="Pladsholder til slidenummer 3"/>
          <p:cNvSpPr>
            <a:spLocks noGrp="1"/>
          </p:cNvSpPr>
          <p:nvPr>
            <p:ph type="sldNum" sz="quarter" idx="5"/>
          </p:nvPr>
        </p:nvSpPr>
        <p:spPr/>
        <p:txBody>
          <a:bodyPr/>
          <a:lstStyle/>
          <a:p>
            <a:fld id="{2ECDABEF-5546-4824-A910-818988431170}" type="slidenum">
              <a:rPr lang="da-DK" smtClean="0"/>
              <a:t>2</a:t>
            </a:fld>
            <a:endParaRPr lang="da-DK"/>
          </a:p>
        </p:txBody>
      </p:sp>
    </p:spTree>
    <p:extLst>
      <p:ext uri="{BB962C8B-B14F-4D97-AF65-F5344CB8AC3E}">
        <p14:creationId xmlns:p14="http://schemas.microsoft.com/office/powerpoint/2010/main" val="339226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t>
            </a:r>
            <a:r>
              <a:rPr lang="da-DK" sz="1200" b="0" i="0" kern="1200" dirty="0">
                <a:solidFill>
                  <a:schemeClr val="tx1"/>
                </a:solidFill>
                <a:effectLst/>
                <a:latin typeface="+mn-lt"/>
                <a:ea typeface="+mn-ea"/>
                <a:cs typeface="+mn-cs"/>
              </a:rPr>
              <a:t>Etnocentrisme er tendensen til at bruge normer og værdier fra ens egen kultur som grundlag for at bedømme og forstå andres. Etnocentrisme stilles ofte op som begrebsmodsætning til </a:t>
            </a:r>
            <a:r>
              <a:rPr lang="da-DK" sz="1200" b="0" i="0" u="none" strike="noStrike" kern="1200" dirty="0">
                <a:solidFill>
                  <a:schemeClr val="tx1"/>
                </a:solidFill>
                <a:effectLst/>
                <a:latin typeface="+mn-lt"/>
                <a:ea typeface="+mn-ea"/>
                <a:cs typeface="+mn-cs"/>
                <a:hlinkClick r:id="rId3"/>
              </a:rPr>
              <a:t>kulturrelativisme</a:t>
            </a:r>
            <a:r>
              <a:rPr lang="da-DK" sz="1200" b="0" i="0" kern="1200" dirty="0">
                <a:solidFill>
                  <a:schemeClr val="tx1"/>
                </a:solidFill>
                <a:effectLst/>
                <a:latin typeface="+mn-lt"/>
                <a:ea typeface="+mn-ea"/>
                <a:cs typeface="+mn-cs"/>
              </a:rPr>
              <a:t>.</a:t>
            </a:r>
            <a:endParaRPr lang="da-DK" dirty="0"/>
          </a:p>
        </p:txBody>
      </p:sp>
      <p:sp>
        <p:nvSpPr>
          <p:cNvPr id="4" name="Pladsholder til slidenummer 3"/>
          <p:cNvSpPr>
            <a:spLocks noGrp="1"/>
          </p:cNvSpPr>
          <p:nvPr>
            <p:ph type="sldNum" sz="quarter" idx="5"/>
          </p:nvPr>
        </p:nvSpPr>
        <p:spPr/>
        <p:txBody>
          <a:bodyPr/>
          <a:lstStyle/>
          <a:p>
            <a:fld id="{2ECDABEF-5546-4824-A910-818988431170}" type="slidenum">
              <a:rPr lang="da-DK" smtClean="0"/>
              <a:t>7</a:t>
            </a:fld>
            <a:endParaRPr lang="da-DK"/>
          </a:p>
        </p:txBody>
      </p:sp>
    </p:spTree>
    <p:extLst>
      <p:ext uri="{BB962C8B-B14F-4D97-AF65-F5344CB8AC3E}">
        <p14:creationId xmlns:p14="http://schemas.microsoft.com/office/powerpoint/2010/main" val="3695238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vinterferien 2016 inviterede Trapholt børn til at arbejde sammen med en kunstner om at skabe kunst. Af Ludvig Dittmann/Jysk Fynske Medier/Ritzau </a:t>
            </a:r>
            <a:r>
              <a:rPr lang="da-DK" dirty="0" err="1"/>
              <a:t>Scanpix</a:t>
            </a:r>
            <a:r>
              <a:rPr lang="da-DK" dirty="0"/>
              <a:t>.</a:t>
            </a:r>
          </a:p>
        </p:txBody>
      </p:sp>
      <p:sp>
        <p:nvSpPr>
          <p:cNvPr id="4" name="Pladsholder til slidenummer 3"/>
          <p:cNvSpPr>
            <a:spLocks noGrp="1"/>
          </p:cNvSpPr>
          <p:nvPr>
            <p:ph type="sldNum" sz="quarter" idx="5"/>
          </p:nvPr>
        </p:nvSpPr>
        <p:spPr/>
        <p:txBody>
          <a:bodyPr/>
          <a:lstStyle/>
          <a:p>
            <a:fld id="{2ECDABEF-5546-4824-A910-818988431170}" type="slidenum">
              <a:rPr lang="da-DK" smtClean="0"/>
              <a:t>10</a:t>
            </a:fld>
            <a:endParaRPr lang="da-DK"/>
          </a:p>
        </p:txBody>
      </p:sp>
    </p:spTree>
    <p:extLst>
      <p:ext uri="{BB962C8B-B14F-4D97-AF65-F5344CB8AC3E}">
        <p14:creationId xmlns:p14="http://schemas.microsoft.com/office/powerpoint/2010/main" val="2722122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Se tidligere kollaborative udstillinger her: https://trapholt.dk/udstillinger/tidligere/</a:t>
            </a:r>
          </a:p>
          <a:p>
            <a:endParaRPr lang="da-DK" dirty="0"/>
          </a:p>
        </p:txBody>
      </p:sp>
      <p:sp>
        <p:nvSpPr>
          <p:cNvPr id="4" name="Pladsholder til slidenummer 3"/>
          <p:cNvSpPr>
            <a:spLocks noGrp="1"/>
          </p:cNvSpPr>
          <p:nvPr>
            <p:ph type="sldNum" sz="quarter" idx="5"/>
          </p:nvPr>
        </p:nvSpPr>
        <p:spPr/>
        <p:txBody>
          <a:bodyPr/>
          <a:lstStyle/>
          <a:p>
            <a:fld id="{2ECDABEF-5546-4824-A910-818988431170}" type="slidenum">
              <a:rPr lang="da-DK" smtClean="0"/>
              <a:t>15</a:t>
            </a:fld>
            <a:endParaRPr lang="da-DK"/>
          </a:p>
        </p:txBody>
      </p:sp>
    </p:spTree>
    <p:extLst>
      <p:ext uri="{BB962C8B-B14F-4D97-AF65-F5344CB8AC3E}">
        <p14:creationId xmlns:p14="http://schemas.microsoft.com/office/powerpoint/2010/main" val="528047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80C702-BDF0-4D25-4101-E944BB0D53A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BD4A9FF8-AF62-19DA-CFDE-4D1226A25E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5E765E2-0FB0-5716-1EBD-2F8A1298271F}"/>
              </a:ext>
            </a:extLst>
          </p:cNvPr>
          <p:cNvSpPr>
            <a:spLocks noGrp="1"/>
          </p:cNvSpPr>
          <p:nvPr>
            <p:ph type="dt" sz="half" idx="10"/>
          </p:nvPr>
        </p:nvSpPr>
        <p:spPr/>
        <p:txBody>
          <a:bodyPr/>
          <a:lstStyle/>
          <a:p>
            <a:fld id="{53A75B9E-5EBA-40E0-B42F-5ABE60AF8C7B}" type="datetimeFigureOut">
              <a:rPr lang="da-DK" smtClean="0"/>
              <a:t>29-03-2026</a:t>
            </a:fld>
            <a:endParaRPr lang="da-DK"/>
          </a:p>
        </p:txBody>
      </p:sp>
      <p:sp>
        <p:nvSpPr>
          <p:cNvPr id="5" name="Pladsholder til sidefod 4">
            <a:extLst>
              <a:ext uri="{FF2B5EF4-FFF2-40B4-BE49-F238E27FC236}">
                <a16:creationId xmlns:a16="http://schemas.microsoft.com/office/drawing/2014/main" id="{C1E028DB-2C3D-14A9-4743-93D18790376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4DC5F5D-4523-2C0E-ABFE-952164794CCF}"/>
              </a:ext>
            </a:extLst>
          </p:cNvPr>
          <p:cNvSpPr>
            <a:spLocks noGrp="1"/>
          </p:cNvSpPr>
          <p:nvPr>
            <p:ph type="sldNum" sz="quarter" idx="12"/>
          </p:nvPr>
        </p:nvSpPr>
        <p:spPr/>
        <p:txBody>
          <a:bodyPr/>
          <a:lstStyle/>
          <a:p>
            <a:fld id="{17C47FD5-E23D-4D98-ACA2-84313E4E8B8B}" type="slidenum">
              <a:rPr lang="da-DK" smtClean="0"/>
              <a:t>‹nr.›</a:t>
            </a:fld>
            <a:endParaRPr lang="da-DK"/>
          </a:p>
        </p:txBody>
      </p:sp>
    </p:spTree>
    <p:extLst>
      <p:ext uri="{BB962C8B-B14F-4D97-AF65-F5344CB8AC3E}">
        <p14:creationId xmlns:p14="http://schemas.microsoft.com/office/powerpoint/2010/main" val="3860433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EA98B-C130-FD8C-E53D-8102F97F7DAE}"/>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609B770-9554-1F44-6F26-43DE97F891AD}"/>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A6CA8A0-7874-1F3C-9C6D-28520897D01B}"/>
              </a:ext>
            </a:extLst>
          </p:cNvPr>
          <p:cNvSpPr>
            <a:spLocks noGrp="1"/>
          </p:cNvSpPr>
          <p:nvPr>
            <p:ph type="dt" sz="half" idx="10"/>
          </p:nvPr>
        </p:nvSpPr>
        <p:spPr/>
        <p:txBody>
          <a:bodyPr/>
          <a:lstStyle/>
          <a:p>
            <a:fld id="{53A75B9E-5EBA-40E0-B42F-5ABE60AF8C7B}" type="datetimeFigureOut">
              <a:rPr lang="da-DK" smtClean="0"/>
              <a:t>29-03-2026</a:t>
            </a:fld>
            <a:endParaRPr lang="da-DK"/>
          </a:p>
        </p:txBody>
      </p:sp>
      <p:sp>
        <p:nvSpPr>
          <p:cNvPr id="5" name="Pladsholder til sidefod 4">
            <a:extLst>
              <a:ext uri="{FF2B5EF4-FFF2-40B4-BE49-F238E27FC236}">
                <a16:creationId xmlns:a16="http://schemas.microsoft.com/office/drawing/2014/main" id="{35DABB41-7F0F-812E-9A27-4A4E5D15590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528FC84-056E-578E-D789-A088E1D8AB3D}"/>
              </a:ext>
            </a:extLst>
          </p:cNvPr>
          <p:cNvSpPr>
            <a:spLocks noGrp="1"/>
          </p:cNvSpPr>
          <p:nvPr>
            <p:ph type="sldNum" sz="quarter" idx="12"/>
          </p:nvPr>
        </p:nvSpPr>
        <p:spPr/>
        <p:txBody>
          <a:bodyPr/>
          <a:lstStyle/>
          <a:p>
            <a:fld id="{17C47FD5-E23D-4D98-ACA2-84313E4E8B8B}" type="slidenum">
              <a:rPr lang="da-DK" smtClean="0"/>
              <a:t>‹nr.›</a:t>
            </a:fld>
            <a:endParaRPr lang="da-DK"/>
          </a:p>
        </p:txBody>
      </p:sp>
    </p:spTree>
    <p:extLst>
      <p:ext uri="{BB962C8B-B14F-4D97-AF65-F5344CB8AC3E}">
        <p14:creationId xmlns:p14="http://schemas.microsoft.com/office/powerpoint/2010/main" val="416473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34C45B6-1AD4-8A8B-5AD4-EC198BC82918}"/>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087C7B99-A38C-39CF-A46A-7B1C3C8D5D9D}"/>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CB625FC-C814-4A6E-ADB3-64C5D61B6F0C}"/>
              </a:ext>
            </a:extLst>
          </p:cNvPr>
          <p:cNvSpPr>
            <a:spLocks noGrp="1"/>
          </p:cNvSpPr>
          <p:nvPr>
            <p:ph type="dt" sz="half" idx="10"/>
          </p:nvPr>
        </p:nvSpPr>
        <p:spPr/>
        <p:txBody>
          <a:bodyPr/>
          <a:lstStyle/>
          <a:p>
            <a:fld id="{53A75B9E-5EBA-40E0-B42F-5ABE60AF8C7B}" type="datetimeFigureOut">
              <a:rPr lang="da-DK" smtClean="0"/>
              <a:t>29-03-2026</a:t>
            </a:fld>
            <a:endParaRPr lang="da-DK"/>
          </a:p>
        </p:txBody>
      </p:sp>
      <p:sp>
        <p:nvSpPr>
          <p:cNvPr id="5" name="Pladsholder til sidefod 4">
            <a:extLst>
              <a:ext uri="{FF2B5EF4-FFF2-40B4-BE49-F238E27FC236}">
                <a16:creationId xmlns:a16="http://schemas.microsoft.com/office/drawing/2014/main" id="{A2996912-5CD0-FAF7-ABCD-5A21C68ECA1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56E447E-E83E-C7C0-A5C8-41B5DB6A345E}"/>
              </a:ext>
            </a:extLst>
          </p:cNvPr>
          <p:cNvSpPr>
            <a:spLocks noGrp="1"/>
          </p:cNvSpPr>
          <p:nvPr>
            <p:ph type="sldNum" sz="quarter" idx="12"/>
          </p:nvPr>
        </p:nvSpPr>
        <p:spPr/>
        <p:txBody>
          <a:bodyPr/>
          <a:lstStyle/>
          <a:p>
            <a:fld id="{17C47FD5-E23D-4D98-ACA2-84313E4E8B8B}" type="slidenum">
              <a:rPr lang="da-DK" smtClean="0"/>
              <a:t>‹nr.›</a:t>
            </a:fld>
            <a:endParaRPr lang="da-DK"/>
          </a:p>
        </p:txBody>
      </p:sp>
    </p:spTree>
    <p:extLst>
      <p:ext uri="{BB962C8B-B14F-4D97-AF65-F5344CB8AC3E}">
        <p14:creationId xmlns:p14="http://schemas.microsoft.com/office/powerpoint/2010/main" val="48139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034EBE-5A25-17E2-0045-160DCF7E139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DD1D5B0-E56F-6BCD-2EC6-3B122E6DAD49}"/>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9BF6B4C-5C75-87BE-BD62-5CE0844D649D}"/>
              </a:ext>
            </a:extLst>
          </p:cNvPr>
          <p:cNvSpPr>
            <a:spLocks noGrp="1"/>
          </p:cNvSpPr>
          <p:nvPr>
            <p:ph type="dt" sz="half" idx="10"/>
          </p:nvPr>
        </p:nvSpPr>
        <p:spPr/>
        <p:txBody>
          <a:bodyPr/>
          <a:lstStyle/>
          <a:p>
            <a:fld id="{53A75B9E-5EBA-40E0-B42F-5ABE60AF8C7B}" type="datetimeFigureOut">
              <a:rPr lang="da-DK" smtClean="0"/>
              <a:t>29-03-2026</a:t>
            </a:fld>
            <a:endParaRPr lang="da-DK"/>
          </a:p>
        </p:txBody>
      </p:sp>
      <p:sp>
        <p:nvSpPr>
          <p:cNvPr id="5" name="Pladsholder til sidefod 4">
            <a:extLst>
              <a:ext uri="{FF2B5EF4-FFF2-40B4-BE49-F238E27FC236}">
                <a16:creationId xmlns:a16="http://schemas.microsoft.com/office/drawing/2014/main" id="{3854129A-6A83-9922-D033-2CEDE5F9B7C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A480DF3-4114-28AE-8840-983A55C419C3}"/>
              </a:ext>
            </a:extLst>
          </p:cNvPr>
          <p:cNvSpPr>
            <a:spLocks noGrp="1"/>
          </p:cNvSpPr>
          <p:nvPr>
            <p:ph type="sldNum" sz="quarter" idx="12"/>
          </p:nvPr>
        </p:nvSpPr>
        <p:spPr/>
        <p:txBody>
          <a:bodyPr/>
          <a:lstStyle/>
          <a:p>
            <a:fld id="{17C47FD5-E23D-4D98-ACA2-84313E4E8B8B}" type="slidenum">
              <a:rPr lang="da-DK" smtClean="0"/>
              <a:t>‹nr.›</a:t>
            </a:fld>
            <a:endParaRPr lang="da-DK"/>
          </a:p>
        </p:txBody>
      </p:sp>
    </p:spTree>
    <p:extLst>
      <p:ext uri="{BB962C8B-B14F-4D97-AF65-F5344CB8AC3E}">
        <p14:creationId xmlns:p14="http://schemas.microsoft.com/office/powerpoint/2010/main" val="70936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695F9-E259-D535-549E-6C785B076C51}"/>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6684794D-F989-646B-4EF2-4848A738C3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E4B82B2A-4DC9-9A4E-C91D-3618D3C6D678}"/>
              </a:ext>
            </a:extLst>
          </p:cNvPr>
          <p:cNvSpPr>
            <a:spLocks noGrp="1"/>
          </p:cNvSpPr>
          <p:nvPr>
            <p:ph type="dt" sz="half" idx="10"/>
          </p:nvPr>
        </p:nvSpPr>
        <p:spPr/>
        <p:txBody>
          <a:bodyPr/>
          <a:lstStyle/>
          <a:p>
            <a:fld id="{53A75B9E-5EBA-40E0-B42F-5ABE60AF8C7B}" type="datetimeFigureOut">
              <a:rPr lang="da-DK" smtClean="0"/>
              <a:t>29-03-2026</a:t>
            </a:fld>
            <a:endParaRPr lang="da-DK"/>
          </a:p>
        </p:txBody>
      </p:sp>
      <p:sp>
        <p:nvSpPr>
          <p:cNvPr id="5" name="Pladsholder til sidefod 4">
            <a:extLst>
              <a:ext uri="{FF2B5EF4-FFF2-40B4-BE49-F238E27FC236}">
                <a16:creationId xmlns:a16="http://schemas.microsoft.com/office/drawing/2014/main" id="{C03C4A3D-6EAB-536D-37FF-BE009A1D3A6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1BA3E3D-02BC-196D-80F2-7906C6AED277}"/>
              </a:ext>
            </a:extLst>
          </p:cNvPr>
          <p:cNvSpPr>
            <a:spLocks noGrp="1"/>
          </p:cNvSpPr>
          <p:nvPr>
            <p:ph type="sldNum" sz="quarter" idx="12"/>
          </p:nvPr>
        </p:nvSpPr>
        <p:spPr/>
        <p:txBody>
          <a:bodyPr/>
          <a:lstStyle/>
          <a:p>
            <a:fld id="{17C47FD5-E23D-4D98-ACA2-84313E4E8B8B}" type="slidenum">
              <a:rPr lang="da-DK" smtClean="0"/>
              <a:t>‹nr.›</a:t>
            </a:fld>
            <a:endParaRPr lang="da-DK"/>
          </a:p>
        </p:txBody>
      </p:sp>
    </p:spTree>
    <p:extLst>
      <p:ext uri="{BB962C8B-B14F-4D97-AF65-F5344CB8AC3E}">
        <p14:creationId xmlns:p14="http://schemas.microsoft.com/office/powerpoint/2010/main" val="3882540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8BCDD-0FC1-03FA-5CA2-77F04F6E611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02B1C92-4772-DBE0-CD5B-11117E56EC05}"/>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525ADD5-2B48-F0A2-BC8E-E25D8835B8DF}"/>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61D8AA8-9F15-4892-360C-FB478C9CF563}"/>
              </a:ext>
            </a:extLst>
          </p:cNvPr>
          <p:cNvSpPr>
            <a:spLocks noGrp="1"/>
          </p:cNvSpPr>
          <p:nvPr>
            <p:ph type="dt" sz="half" idx="10"/>
          </p:nvPr>
        </p:nvSpPr>
        <p:spPr/>
        <p:txBody>
          <a:bodyPr/>
          <a:lstStyle/>
          <a:p>
            <a:fld id="{53A75B9E-5EBA-40E0-B42F-5ABE60AF8C7B}" type="datetimeFigureOut">
              <a:rPr lang="da-DK" smtClean="0"/>
              <a:t>29-03-2026</a:t>
            </a:fld>
            <a:endParaRPr lang="da-DK"/>
          </a:p>
        </p:txBody>
      </p:sp>
      <p:sp>
        <p:nvSpPr>
          <p:cNvPr id="6" name="Pladsholder til sidefod 5">
            <a:extLst>
              <a:ext uri="{FF2B5EF4-FFF2-40B4-BE49-F238E27FC236}">
                <a16:creationId xmlns:a16="http://schemas.microsoft.com/office/drawing/2014/main" id="{B699EF74-7873-099A-53F4-649538A6EB0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99A8D05-3C49-7476-5F07-E4BFFE50BA41}"/>
              </a:ext>
            </a:extLst>
          </p:cNvPr>
          <p:cNvSpPr>
            <a:spLocks noGrp="1"/>
          </p:cNvSpPr>
          <p:nvPr>
            <p:ph type="sldNum" sz="quarter" idx="12"/>
          </p:nvPr>
        </p:nvSpPr>
        <p:spPr/>
        <p:txBody>
          <a:bodyPr/>
          <a:lstStyle/>
          <a:p>
            <a:fld id="{17C47FD5-E23D-4D98-ACA2-84313E4E8B8B}" type="slidenum">
              <a:rPr lang="da-DK" smtClean="0"/>
              <a:t>‹nr.›</a:t>
            </a:fld>
            <a:endParaRPr lang="da-DK"/>
          </a:p>
        </p:txBody>
      </p:sp>
    </p:spTree>
    <p:extLst>
      <p:ext uri="{BB962C8B-B14F-4D97-AF65-F5344CB8AC3E}">
        <p14:creationId xmlns:p14="http://schemas.microsoft.com/office/powerpoint/2010/main" val="139785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81411-2824-A76E-7915-5AA2FA0814FF}"/>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93727F8-C0A8-FD64-FE8E-84CC5BCC53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7465713F-71AF-5BD9-3158-169CD355F54F}"/>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68F3F35-AEF8-E923-5695-34A34300F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2AAD1BB3-4C75-AC42-DAEC-D18428BB5CF9}"/>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25EB8249-BD84-9811-C9D3-052CB0085199}"/>
              </a:ext>
            </a:extLst>
          </p:cNvPr>
          <p:cNvSpPr>
            <a:spLocks noGrp="1"/>
          </p:cNvSpPr>
          <p:nvPr>
            <p:ph type="dt" sz="half" idx="10"/>
          </p:nvPr>
        </p:nvSpPr>
        <p:spPr/>
        <p:txBody>
          <a:bodyPr/>
          <a:lstStyle/>
          <a:p>
            <a:fld id="{53A75B9E-5EBA-40E0-B42F-5ABE60AF8C7B}" type="datetimeFigureOut">
              <a:rPr lang="da-DK" smtClean="0"/>
              <a:t>29-03-2026</a:t>
            </a:fld>
            <a:endParaRPr lang="da-DK"/>
          </a:p>
        </p:txBody>
      </p:sp>
      <p:sp>
        <p:nvSpPr>
          <p:cNvPr id="8" name="Pladsholder til sidefod 7">
            <a:extLst>
              <a:ext uri="{FF2B5EF4-FFF2-40B4-BE49-F238E27FC236}">
                <a16:creationId xmlns:a16="http://schemas.microsoft.com/office/drawing/2014/main" id="{9365F05C-4D9C-FB12-5D2A-00FF66B5EE0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A504F9C2-9291-7174-0F78-AA75B413453B}"/>
              </a:ext>
            </a:extLst>
          </p:cNvPr>
          <p:cNvSpPr>
            <a:spLocks noGrp="1"/>
          </p:cNvSpPr>
          <p:nvPr>
            <p:ph type="sldNum" sz="quarter" idx="12"/>
          </p:nvPr>
        </p:nvSpPr>
        <p:spPr/>
        <p:txBody>
          <a:bodyPr/>
          <a:lstStyle/>
          <a:p>
            <a:fld id="{17C47FD5-E23D-4D98-ACA2-84313E4E8B8B}" type="slidenum">
              <a:rPr lang="da-DK" smtClean="0"/>
              <a:t>‹nr.›</a:t>
            </a:fld>
            <a:endParaRPr lang="da-DK"/>
          </a:p>
        </p:txBody>
      </p:sp>
    </p:spTree>
    <p:extLst>
      <p:ext uri="{BB962C8B-B14F-4D97-AF65-F5344CB8AC3E}">
        <p14:creationId xmlns:p14="http://schemas.microsoft.com/office/powerpoint/2010/main" val="207127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72D9B1-B19A-2EEB-3018-E995E9E9240B}"/>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D32D34D5-C026-823F-31F1-F83E1C9CE9C7}"/>
              </a:ext>
            </a:extLst>
          </p:cNvPr>
          <p:cNvSpPr>
            <a:spLocks noGrp="1"/>
          </p:cNvSpPr>
          <p:nvPr>
            <p:ph type="dt" sz="half" idx="10"/>
          </p:nvPr>
        </p:nvSpPr>
        <p:spPr/>
        <p:txBody>
          <a:bodyPr/>
          <a:lstStyle/>
          <a:p>
            <a:fld id="{53A75B9E-5EBA-40E0-B42F-5ABE60AF8C7B}" type="datetimeFigureOut">
              <a:rPr lang="da-DK" smtClean="0"/>
              <a:t>29-03-2026</a:t>
            </a:fld>
            <a:endParaRPr lang="da-DK"/>
          </a:p>
        </p:txBody>
      </p:sp>
      <p:sp>
        <p:nvSpPr>
          <p:cNvPr id="4" name="Pladsholder til sidefod 3">
            <a:extLst>
              <a:ext uri="{FF2B5EF4-FFF2-40B4-BE49-F238E27FC236}">
                <a16:creationId xmlns:a16="http://schemas.microsoft.com/office/drawing/2014/main" id="{C49D0109-4399-EA69-B417-180D603AF68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561271E-2260-55D1-B0F6-7A48C85774BE}"/>
              </a:ext>
            </a:extLst>
          </p:cNvPr>
          <p:cNvSpPr>
            <a:spLocks noGrp="1"/>
          </p:cNvSpPr>
          <p:nvPr>
            <p:ph type="sldNum" sz="quarter" idx="12"/>
          </p:nvPr>
        </p:nvSpPr>
        <p:spPr/>
        <p:txBody>
          <a:bodyPr/>
          <a:lstStyle/>
          <a:p>
            <a:fld id="{17C47FD5-E23D-4D98-ACA2-84313E4E8B8B}" type="slidenum">
              <a:rPr lang="da-DK" smtClean="0"/>
              <a:t>‹nr.›</a:t>
            </a:fld>
            <a:endParaRPr lang="da-DK"/>
          </a:p>
        </p:txBody>
      </p:sp>
    </p:spTree>
    <p:extLst>
      <p:ext uri="{BB962C8B-B14F-4D97-AF65-F5344CB8AC3E}">
        <p14:creationId xmlns:p14="http://schemas.microsoft.com/office/powerpoint/2010/main" val="345739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7F3DA90-C011-F512-5250-C68096E148CB}"/>
              </a:ext>
            </a:extLst>
          </p:cNvPr>
          <p:cNvSpPr>
            <a:spLocks noGrp="1"/>
          </p:cNvSpPr>
          <p:nvPr>
            <p:ph type="dt" sz="half" idx="10"/>
          </p:nvPr>
        </p:nvSpPr>
        <p:spPr/>
        <p:txBody>
          <a:bodyPr/>
          <a:lstStyle/>
          <a:p>
            <a:fld id="{53A75B9E-5EBA-40E0-B42F-5ABE60AF8C7B}" type="datetimeFigureOut">
              <a:rPr lang="da-DK" smtClean="0"/>
              <a:t>29-03-2026</a:t>
            </a:fld>
            <a:endParaRPr lang="da-DK"/>
          </a:p>
        </p:txBody>
      </p:sp>
      <p:sp>
        <p:nvSpPr>
          <p:cNvPr id="3" name="Pladsholder til sidefod 2">
            <a:extLst>
              <a:ext uri="{FF2B5EF4-FFF2-40B4-BE49-F238E27FC236}">
                <a16:creationId xmlns:a16="http://schemas.microsoft.com/office/drawing/2014/main" id="{2BD6C001-42F2-F78C-E330-1E9F52569D5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16BA4492-7D2D-7E86-E704-C60E439D6F9B}"/>
              </a:ext>
            </a:extLst>
          </p:cNvPr>
          <p:cNvSpPr>
            <a:spLocks noGrp="1"/>
          </p:cNvSpPr>
          <p:nvPr>
            <p:ph type="sldNum" sz="quarter" idx="12"/>
          </p:nvPr>
        </p:nvSpPr>
        <p:spPr/>
        <p:txBody>
          <a:bodyPr/>
          <a:lstStyle/>
          <a:p>
            <a:fld id="{17C47FD5-E23D-4D98-ACA2-84313E4E8B8B}" type="slidenum">
              <a:rPr lang="da-DK" smtClean="0"/>
              <a:t>‹nr.›</a:t>
            </a:fld>
            <a:endParaRPr lang="da-DK"/>
          </a:p>
        </p:txBody>
      </p:sp>
    </p:spTree>
    <p:extLst>
      <p:ext uri="{BB962C8B-B14F-4D97-AF65-F5344CB8AC3E}">
        <p14:creationId xmlns:p14="http://schemas.microsoft.com/office/powerpoint/2010/main" val="208321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D7DB7E-A6A9-0134-A69F-12F3A4B7CDA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2051C9A3-AD7F-B7BB-C06F-D0F1C8F99A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C13C3E9-3A7E-D57B-5ACE-C2FD6D8A3F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19EEAB8-46D9-5C24-8F3A-60A2337EED6E}"/>
              </a:ext>
            </a:extLst>
          </p:cNvPr>
          <p:cNvSpPr>
            <a:spLocks noGrp="1"/>
          </p:cNvSpPr>
          <p:nvPr>
            <p:ph type="dt" sz="half" idx="10"/>
          </p:nvPr>
        </p:nvSpPr>
        <p:spPr/>
        <p:txBody>
          <a:bodyPr/>
          <a:lstStyle/>
          <a:p>
            <a:fld id="{53A75B9E-5EBA-40E0-B42F-5ABE60AF8C7B}" type="datetimeFigureOut">
              <a:rPr lang="da-DK" smtClean="0"/>
              <a:t>29-03-2026</a:t>
            </a:fld>
            <a:endParaRPr lang="da-DK"/>
          </a:p>
        </p:txBody>
      </p:sp>
      <p:sp>
        <p:nvSpPr>
          <p:cNvPr id="6" name="Pladsholder til sidefod 5">
            <a:extLst>
              <a:ext uri="{FF2B5EF4-FFF2-40B4-BE49-F238E27FC236}">
                <a16:creationId xmlns:a16="http://schemas.microsoft.com/office/drawing/2014/main" id="{FC69B3D1-6B90-B164-FA15-42AA777F8BB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FCE552E-B2FD-C229-4DF9-B6F6E957F2A2}"/>
              </a:ext>
            </a:extLst>
          </p:cNvPr>
          <p:cNvSpPr>
            <a:spLocks noGrp="1"/>
          </p:cNvSpPr>
          <p:nvPr>
            <p:ph type="sldNum" sz="quarter" idx="12"/>
          </p:nvPr>
        </p:nvSpPr>
        <p:spPr/>
        <p:txBody>
          <a:bodyPr/>
          <a:lstStyle/>
          <a:p>
            <a:fld id="{17C47FD5-E23D-4D98-ACA2-84313E4E8B8B}" type="slidenum">
              <a:rPr lang="da-DK" smtClean="0"/>
              <a:t>‹nr.›</a:t>
            </a:fld>
            <a:endParaRPr lang="da-DK"/>
          </a:p>
        </p:txBody>
      </p:sp>
    </p:spTree>
    <p:extLst>
      <p:ext uri="{BB962C8B-B14F-4D97-AF65-F5344CB8AC3E}">
        <p14:creationId xmlns:p14="http://schemas.microsoft.com/office/powerpoint/2010/main" val="2477232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6D002-7B7F-1B3C-324E-3F29814C3AA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C14F0DD3-0CC7-4A87-31D8-E11A5D892C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F746808-F55F-A2E8-69BD-0E6D33794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683C88B-913A-FD09-BE9E-C18D62B80438}"/>
              </a:ext>
            </a:extLst>
          </p:cNvPr>
          <p:cNvSpPr>
            <a:spLocks noGrp="1"/>
          </p:cNvSpPr>
          <p:nvPr>
            <p:ph type="dt" sz="half" idx="10"/>
          </p:nvPr>
        </p:nvSpPr>
        <p:spPr/>
        <p:txBody>
          <a:bodyPr/>
          <a:lstStyle/>
          <a:p>
            <a:fld id="{53A75B9E-5EBA-40E0-B42F-5ABE60AF8C7B}" type="datetimeFigureOut">
              <a:rPr lang="da-DK" smtClean="0"/>
              <a:t>29-03-2026</a:t>
            </a:fld>
            <a:endParaRPr lang="da-DK"/>
          </a:p>
        </p:txBody>
      </p:sp>
      <p:sp>
        <p:nvSpPr>
          <p:cNvPr id="6" name="Pladsholder til sidefod 5">
            <a:extLst>
              <a:ext uri="{FF2B5EF4-FFF2-40B4-BE49-F238E27FC236}">
                <a16:creationId xmlns:a16="http://schemas.microsoft.com/office/drawing/2014/main" id="{B2C48422-687E-14DA-0169-B79CB9A8FDF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C7CAC6B-6846-C431-2B6B-E84114F66E97}"/>
              </a:ext>
            </a:extLst>
          </p:cNvPr>
          <p:cNvSpPr>
            <a:spLocks noGrp="1"/>
          </p:cNvSpPr>
          <p:nvPr>
            <p:ph type="sldNum" sz="quarter" idx="12"/>
          </p:nvPr>
        </p:nvSpPr>
        <p:spPr/>
        <p:txBody>
          <a:bodyPr/>
          <a:lstStyle/>
          <a:p>
            <a:fld id="{17C47FD5-E23D-4D98-ACA2-84313E4E8B8B}" type="slidenum">
              <a:rPr lang="da-DK" smtClean="0"/>
              <a:t>‹nr.›</a:t>
            </a:fld>
            <a:endParaRPr lang="da-DK"/>
          </a:p>
        </p:txBody>
      </p:sp>
    </p:spTree>
    <p:extLst>
      <p:ext uri="{BB962C8B-B14F-4D97-AF65-F5344CB8AC3E}">
        <p14:creationId xmlns:p14="http://schemas.microsoft.com/office/powerpoint/2010/main" val="141948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A502"/>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36FCF4D-08D2-8DB4-BDE3-1B62A2606D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BDF7449-043E-871E-C171-CEC4F3A538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E153036-D9C0-E898-AB57-BFF0A52FB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3A75B9E-5EBA-40E0-B42F-5ABE60AF8C7B}" type="datetimeFigureOut">
              <a:rPr lang="da-DK" smtClean="0"/>
              <a:t>29-03-2026</a:t>
            </a:fld>
            <a:endParaRPr lang="da-DK"/>
          </a:p>
        </p:txBody>
      </p:sp>
      <p:sp>
        <p:nvSpPr>
          <p:cNvPr id="5" name="Pladsholder til sidefod 4">
            <a:extLst>
              <a:ext uri="{FF2B5EF4-FFF2-40B4-BE49-F238E27FC236}">
                <a16:creationId xmlns:a16="http://schemas.microsoft.com/office/drawing/2014/main" id="{7B01CC61-6E96-C692-EB2D-B33AC2BC38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467002D0-9735-6CAE-16B0-E5A9293415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C47FD5-E23D-4D98-ACA2-84313E4E8B8B}" type="slidenum">
              <a:rPr lang="da-DK" smtClean="0"/>
              <a:t>‹nr.›</a:t>
            </a:fld>
            <a:endParaRPr lang="da-DK"/>
          </a:p>
        </p:txBody>
      </p:sp>
    </p:spTree>
    <p:extLst>
      <p:ext uri="{BB962C8B-B14F-4D97-AF65-F5344CB8AC3E}">
        <p14:creationId xmlns:p14="http://schemas.microsoft.com/office/powerpoint/2010/main" val="3485569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denstoredanske.lex.dk/etymolog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41220"/>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0956BAF-B0DF-2CC2-7CB3-9EB171C93C00}"/>
              </a:ext>
            </a:extLst>
          </p:cNvPr>
          <p:cNvPicPr>
            <a:picLocks noChangeAspect="1"/>
          </p:cNvPicPr>
          <p:nvPr/>
        </p:nvPicPr>
        <p:blipFill>
          <a:blip r:embed="rId2"/>
          <a:srcRect l="22208"/>
          <a:stretch>
            <a:fillRect/>
          </a:stretch>
        </p:blipFill>
        <p:spPr>
          <a:xfrm>
            <a:off x="0" y="442586"/>
            <a:ext cx="7003090" cy="4677428"/>
          </a:xfrm>
          <a:prstGeom prst="rect">
            <a:avLst/>
          </a:prstGeom>
        </p:spPr>
      </p:pic>
      <p:pic>
        <p:nvPicPr>
          <p:cNvPr id="7" name="Billede 6">
            <a:extLst>
              <a:ext uri="{FF2B5EF4-FFF2-40B4-BE49-F238E27FC236}">
                <a16:creationId xmlns:a16="http://schemas.microsoft.com/office/drawing/2014/main" id="{470A3BF8-CDC4-3CD6-9ECF-8FBA7F342B0F}"/>
              </a:ext>
            </a:extLst>
          </p:cNvPr>
          <p:cNvPicPr>
            <a:picLocks noChangeAspect="1"/>
          </p:cNvPicPr>
          <p:nvPr/>
        </p:nvPicPr>
        <p:blipFill>
          <a:blip r:embed="rId3"/>
          <a:stretch>
            <a:fillRect/>
          </a:stretch>
        </p:blipFill>
        <p:spPr>
          <a:xfrm>
            <a:off x="5544567" y="2931484"/>
            <a:ext cx="6647433" cy="3383763"/>
          </a:xfrm>
          <a:prstGeom prst="rect">
            <a:avLst/>
          </a:prstGeom>
        </p:spPr>
      </p:pic>
    </p:spTree>
    <p:extLst>
      <p:ext uri="{BB962C8B-B14F-4D97-AF65-F5344CB8AC3E}">
        <p14:creationId xmlns:p14="http://schemas.microsoft.com/office/powerpoint/2010/main" val="589338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8CA6C39F-BA1F-86B7-6763-9E15A8818287}"/>
              </a:ext>
            </a:extLst>
          </p:cNvPr>
          <p:cNvPicPr>
            <a:picLocks noChangeAspect="1"/>
          </p:cNvPicPr>
          <p:nvPr/>
        </p:nvPicPr>
        <p:blipFill>
          <a:blip r:embed="rId3"/>
          <a:srcRect l="15144" r="17300" b="-1"/>
          <a:stretch>
            <a:fill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27880D4-2675-9A6D-4666-B2DA2B7C46A5}"/>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da-DK" sz="7200" dirty="0">
                <a:solidFill>
                  <a:srgbClr val="D6A9CA"/>
                </a:solidFill>
              </a:rPr>
              <a:t>MUSEUMSFORMIDLING</a:t>
            </a:r>
          </a:p>
        </p:txBody>
      </p:sp>
      <p:sp>
        <p:nvSpPr>
          <p:cNvPr id="3" name="Undertitel 2">
            <a:extLst>
              <a:ext uri="{FF2B5EF4-FFF2-40B4-BE49-F238E27FC236}">
                <a16:creationId xmlns:a16="http://schemas.microsoft.com/office/drawing/2014/main" id="{76626F92-213E-7833-6CFE-974A969D5FBD}"/>
              </a:ext>
            </a:extLst>
          </p:cNvPr>
          <p:cNvSpPr>
            <a:spLocks noGrp="1"/>
          </p:cNvSpPr>
          <p:nvPr>
            <p:ph type="subTitle" idx="1"/>
          </p:nvPr>
        </p:nvSpPr>
        <p:spPr>
          <a:xfrm>
            <a:off x="-252528" y="6319418"/>
            <a:ext cx="8294320" cy="1282707"/>
          </a:xfrm>
          <a:effectLst>
            <a:outerShdw blurRad="50800" dist="38100" dir="2700000" algn="tl" rotWithShape="0">
              <a:prstClr val="black">
                <a:alpha val="40000"/>
              </a:prstClr>
            </a:outerShdw>
          </a:effectLst>
        </p:spPr>
        <p:txBody>
          <a:bodyPr>
            <a:normAutofit/>
          </a:bodyPr>
          <a:lstStyle/>
          <a:p>
            <a:r>
              <a:rPr lang="nn-NO" dirty="0">
                <a:solidFill>
                  <a:srgbClr val="FFFFFF"/>
                </a:solidFill>
              </a:rPr>
              <a:t>Thobo-Carlsen, Mette: museumsformidling i Lex på lex.dk</a:t>
            </a:r>
            <a:endParaRPr lang="da-DK" dirty="0">
              <a:solidFill>
                <a:srgbClr val="FFFFFF"/>
              </a:solidFill>
            </a:endParaRPr>
          </a:p>
        </p:txBody>
      </p:sp>
    </p:spTree>
    <p:extLst>
      <p:ext uri="{BB962C8B-B14F-4D97-AF65-F5344CB8AC3E}">
        <p14:creationId xmlns:p14="http://schemas.microsoft.com/office/powerpoint/2010/main" val="158963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8A0C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8FB74C-A6AE-91F2-3328-E65DBB5017E4}"/>
              </a:ext>
            </a:extLst>
          </p:cNvPr>
          <p:cNvSpPr>
            <a:spLocks noGrp="1"/>
          </p:cNvSpPr>
          <p:nvPr>
            <p:ph type="title"/>
          </p:nvPr>
        </p:nvSpPr>
        <p:spPr/>
        <p:txBody>
          <a:bodyPr/>
          <a:lstStyle/>
          <a:p>
            <a:r>
              <a:rPr lang="da-DK" dirty="0">
                <a:solidFill>
                  <a:srgbClr val="5A5395"/>
                </a:solidFill>
              </a:rPr>
              <a:t>Museumsformidling</a:t>
            </a:r>
          </a:p>
        </p:txBody>
      </p:sp>
      <p:sp>
        <p:nvSpPr>
          <p:cNvPr id="3" name="Pladsholder til indhold 2">
            <a:extLst>
              <a:ext uri="{FF2B5EF4-FFF2-40B4-BE49-F238E27FC236}">
                <a16:creationId xmlns:a16="http://schemas.microsoft.com/office/drawing/2014/main" id="{25B383A1-4A4B-AA56-88A2-EC8E2A5D16E5}"/>
              </a:ext>
            </a:extLst>
          </p:cNvPr>
          <p:cNvSpPr>
            <a:spLocks noGrp="1"/>
          </p:cNvSpPr>
          <p:nvPr>
            <p:ph idx="1"/>
          </p:nvPr>
        </p:nvSpPr>
        <p:spPr/>
        <p:txBody>
          <a:bodyPr>
            <a:normAutofit fontScale="77500" lnSpcReduction="20000"/>
          </a:bodyPr>
          <a:lstStyle/>
          <a:p>
            <a:pPr marL="0" indent="0">
              <a:buNone/>
            </a:pPr>
            <a:r>
              <a:rPr lang="da-DK" dirty="0">
                <a:solidFill>
                  <a:schemeClr val="accent5">
                    <a:lumMod val="20000"/>
                    <a:lumOff val="80000"/>
                  </a:schemeClr>
                </a:solidFill>
              </a:rPr>
              <a:t>Museumsformidling har til opgave at håndtere, aktualisere og videregive viden om kultur- og naturarv og gøre den tilgængelig og relevant for offentligheden</a:t>
            </a:r>
            <a:r>
              <a:rPr lang="da-DK" dirty="0"/>
              <a:t>. Museumsformidling udgør en af </a:t>
            </a:r>
            <a:r>
              <a:rPr lang="da-DK" dirty="0">
                <a:solidFill>
                  <a:schemeClr val="accent5">
                    <a:lumMod val="20000"/>
                    <a:lumOff val="80000"/>
                  </a:schemeClr>
                </a:solidFill>
              </a:rPr>
              <a:t>Museumslovens fem "søjler"</a:t>
            </a:r>
            <a:r>
              <a:rPr lang="da-DK" dirty="0"/>
              <a:t>, som museets daglige drift er bygget op omkring. De fem søjler er: </a:t>
            </a:r>
            <a:r>
              <a:rPr lang="da-DK" dirty="0">
                <a:solidFill>
                  <a:schemeClr val="accent5">
                    <a:lumMod val="20000"/>
                    <a:lumOff val="80000"/>
                  </a:schemeClr>
                </a:solidFill>
              </a:rPr>
              <a:t>Indsamling, registrering, bevaring, forskning og formidling</a:t>
            </a:r>
          </a:p>
          <a:p>
            <a:pPr marL="0" indent="0">
              <a:buNone/>
            </a:pPr>
            <a:r>
              <a:rPr lang="da-DK" dirty="0">
                <a:solidFill>
                  <a:schemeClr val="accent5">
                    <a:lumMod val="20000"/>
                    <a:lumOff val="80000"/>
                  </a:schemeClr>
                </a:solidFill>
              </a:rPr>
              <a:t>Museet er forpligtet til at formidle viden om de indsamlede genstande til de besøgende</a:t>
            </a:r>
            <a:r>
              <a:rPr lang="da-DK" dirty="0"/>
              <a:t>. Museerne formidler viden om deres samlinger i udstillinger, publikationer, kataloger, foredrag og anden publikumsrettet aktivitet.</a:t>
            </a:r>
          </a:p>
          <a:p>
            <a:pPr marL="0" indent="0">
              <a:buNone/>
            </a:pPr>
            <a:r>
              <a:rPr lang="da-DK" dirty="0"/>
              <a:t>Kuratering af udstillinger kan også forstås som en formidlende aktivitet, når museet udvælger og rammesætter specifikke objekter og tilskriver dem en bestemt mening eller indsætter dem i en bestemt tematisk eller historisk sammenhæng.</a:t>
            </a:r>
          </a:p>
          <a:p>
            <a:pPr marL="0" indent="0">
              <a:buNone/>
            </a:pPr>
            <a:r>
              <a:rPr lang="da-DK" dirty="0">
                <a:solidFill>
                  <a:schemeClr val="accent5">
                    <a:lumMod val="20000"/>
                    <a:lumOff val="80000"/>
                  </a:schemeClr>
                </a:solidFill>
              </a:rPr>
              <a:t>I museernes formidling er der ofte tilknyttet undervisningsforløb</a:t>
            </a:r>
            <a:r>
              <a:rPr lang="da-DK" dirty="0"/>
              <a:t>, som i mange tilfælde udarbejdes i samarbejde med Skoletjenesten. Disse undervisningsforløb kan henvende sig til børnehaver, grundskoler, ungdomsuddannelser og andre uddannelsesinstitutioner.</a:t>
            </a:r>
          </a:p>
          <a:p>
            <a:endParaRPr lang="da-DK" dirty="0"/>
          </a:p>
        </p:txBody>
      </p:sp>
    </p:spTree>
    <p:extLst>
      <p:ext uri="{BB962C8B-B14F-4D97-AF65-F5344CB8AC3E}">
        <p14:creationId xmlns:p14="http://schemas.microsoft.com/office/powerpoint/2010/main" val="2985306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8A0CD"/>
        </a:solidFill>
        <a:effectLst/>
      </p:bgPr>
    </p:bg>
    <p:spTree>
      <p:nvGrpSpPr>
        <p:cNvPr id="1" name="">
          <a:extLst>
            <a:ext uri="{FF2B5EF4-FFF2-40B4-BE49-F238E27FC236}">
              <a16:creationId xmlns:a16="http://schemas.microsoft.com/office/drawing/2014/main" id="{7840697C-9BB2-79B6-8B7F-F5660CF6285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EE7278B-9534-9FEE-3BCF-E28027C1FECF}"/>
              </a:ext>
            </a:extLst>
          </p:cNvPr>
          <p:cNvSpPr>
            <a:spLocks noGrp="1"/>
          </p:cNvSpPr>
          <p:nvPr>
            <p:ph type="title"/>
          </p:nvPr>
        </p:nvSpPr>
        <p:spPr/>
        <p:txBody>
          <a:bodyPr/>
          <a:lstStyle/>
          <a:p>
            <a:r>
              <a:rPr lang="da-DK" dirty="0">
                <a:solidFill>
                  <a:srgbClr val="5A5395"/>
                </a:solidFill>
              </a:rPr>
              <a:t>Formidling som museologisk begreb</a:t>
            </a:r>
          </a:p>
        </p:txBody>
      </p:sp>
      <p:sp>
        <p:nvSpPr>
          <p:cNvPr id="3" name="Pladsholder til indhold 2">
            <a:extLst>
              <a:ext uri="{FF2B5EF4-FFF2-40B4-BE49-F238E27FC236}">
                <a16:creationId xmlns:a16="http://schemas.microsoft.com/office/drawing/2014/main" id="{B7F4F72D-98A5-C734-65D3-0576272CB7BB}"/>
              </a:ext>
            </a:extLst>
          </p:cNvPr>
          <p:cNvSpPr>
            <a:spLocks noGrp="1"/>
          </p:cNvSpPr>
          <p:nvPr>
            <p:ph idx="1"/>
          </p:nvPr>
        </p:nvSpPr>
        <p:spPr/>
        <p:txBody>
          <a:bodyPr>
            <a:normAutofit/>
          </a:bodyPr>
          <a:lstStyle/>
          <a:p>
            <a:pPr marL="0" indent="0">
              <a:buNone/>
            </a:pPr>
            <a:r>
              <a:rPr lang="da-DK" dirty="0">
                <a:solidFill>
                  <a:schemeClr val="accent5">
                    <a:lumMod val="20000"/>
                    <a:lumOff val="80000"/>
                  </a:schemeClr>
                </a:solidFill>
              </a:rPr>
              <a:t>Inden for museologien forstås formidling som de kommunikative handlinger, der udføres i en museal kontekst med det formål at bygge bro mellem det, som udstilles, og den mening eller betydning, som de udstillede objekter eller værker besidder. </a:t>
            </a:r>
            <a:r>
              <a:rPr lang="da-DK" dirty="0"/>
              <a:t>Formidling på museerne har fra sin begyndelse handlet om at oplyse, danne og opdrage offentligheden. </a:t>
            </a:r>
            <a:r>
              <a:rPr lang="da-DK" dirty="0">
                <a:solidFill>
                  <a:schemeClr val="accent5">
                    <a:lumMod val="20000"/>
                    <a:lumOff val="80000"/>
                  </a:schemeClr>
                </a:solidFill>
              </a:rPr>
              <a:t>Formidling er derfor i mange år blevet forstået som overlevering af en neutral ekspertviden</a:t>
            </a:r>
            <a:r>
              <a:rPr lang="da-DK" dirty="0"/>
              <a:t>, en form for transaktion mellem en kulturel autoritet, som afsender af viden, og </a:t>
            </a:r>
            <a:r>
              <a:rPr lang="da-DK" dirty="0">
                <a:solidFill>
                  <a:schemeClr val="accent5">
                    <a:lumMod val="20000"/>
                    <a:lumOff val="80000"/>
                  </a:schemeClr>
                </a:solidFill>
              </a:rPr>
              <a:t>et publikum, der passivt modtager viden</a:t>
            </a:r>
            <a:r>
              <a:rPr lang="da-DK" dirty="0"/>
              <a:t>.</a:t>
            </a:r>
          </a:p>
          <a:p>
            <a:endParaRPr lang="da-DK" dirty="0"/>
          </a:p>
        </p:txBody>
      </p:sp>
    </p:spTree>
    <p:extLst>
      <p:ext uri="{BB962C8B-B14F-4D97-AF65-F5344CB8AC3E}">
        <p14:creationId xmlns:p14="http://schemas.microsoft.com/office/powerpoint/2010/main" val="1707228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8A0CD"/>
        </a:solidFill>
        <a:effectLst/>
      </p:bgPr>
    </p:bg>
    <p:spTree>
      <p:nvGrpSpPr>
        <p:cNvPr id="1" name="">
          <a:extLst>
            <a:ext uri="{FF2B5EF4-FFF2-40B4-BE49-F238E27FC236}">
              <a16:creationId xmlns:a16="http://schemas.microsoft.com/office/drawing/2014/main" id="{334AE208-0C83-38BD-74B8-8638164EB8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B53ED79-76D9-633B-1D66-4816C44DE87A}"/>
              </a:ext>
            </a:extLst>
          </p:cNvPr>
          <p:cNvSpPr>
            <a:spLocks noGrp="1"/>
          </p:cNvSpPr>
          <p:nvPr>
            <p:ph type="title"/>
          </p:nvPr>
        </p:nvSpPr>
        <p:spPr/>
        <p:txBody>
          <a:bodyPr/>
          <a:lstStyle/>
          <a:p>
            <a:r>
              <a:rPr lang="da-DK" dirty="0">
                <a:solidFill>
                  <a:srgbClr val="5A5395"/>
                </a:solidFill>
              </a:rPr>
              <a:t>Formidlingens deltagelsesniveauer 1:3</a:t>
            </a:r>
          </a:p>
        </p:txBody>
      </p:sp>
      <p:sp>
        <p:nvSpPr>
          <p:cNvPr id="3" name="Pladsholder til indhold 2">
            <a:extLst>
              <a:ext uri="{FF2B5EF4-FFF2-40B4-BE49-F238E27FC236}">
                <a16:creationId xmlns:a16="http://schemas.microsoft.com/office/drawing/2014/main" id="{4E9B190D-B134-9EDC-10F6-B4233F6AE094}"/>
              </a:ext>
            </a:extLst>
          </p:cNvPr>
          <p:cNvSpPr>
            <a:spLocks noGrp="1"/>
          </p:cNvSpPr>
          <p:nvPr>
            <p:ph idx="1"/>
          </p:nvPr>
        </p:nvSpPr>
        <p:spPr/>
        <p:txBody>
          <a:bodyPr>
            <a:normAutofit fontScale="85000" lnSpcReduction="20000"/>
          </a:bodyPr>
          <a:lstStyle/>
          <a:p>
            <a:pPr marL="0" indent="0">
              <a:buNone/>
            </a:pPr>
            <a:r>
              <a:rPr lang="da-DK" dirty="0">
                <a:solidFill>
                  <a:schemeClr val="accent5">
                    <a:lumMod val="20000"/>
                    <a:lumOff val="80000"/>
                  </a:schemeClr>
                </a:solidFill>
              </a:rPr>
              <a:t>I dag har museerne i stigende grad fokus på at udvikle og praktisere museumsformidlingen fra et brugerperspektiv, som på forskellige måder inddrager publikum som aktive deltagere</a:t>
            </a:r>
            <a:r>
              <a:rPr lang="da-DK" dirty="0"/>
              <a:t>. Museet kan vælge at arbejde med formidlingsformater, der involverer forskellige grader eller niveauer af deltagelse. I formidlingsteorien taler man om især fire niveauer af deltagelse.</a:t>
            </a:r>
          </a:p>
          <a:p>
            <a:pPr marL="0" indent="0">
              <a:buNone/>
            </a:pPr>
            <a:endParaRPr lang="da-DK" b="1" dirty="0"/>
          </a:p>
          <a:p>
            <a:pPr marL="0" indent="0">
              <a:buNone/>
            </a:pPr>
            <a:r>
              <a:rPr lang="da-DK" b="1" dirty="0"/>
              <a:t>Receptiv deltagelse</a:t>
            </a:r>
          </a:p>
          <a:p>
            <a:pPr marL="0" indent="0">
              <a:buNone/>
            </a:pPr>
            <a:r>
              <a:rPr lang="da-DK" dirty="0">
                <a:effectLst/>
              </a:rPr>
              <a:t>Den laveste og mest anvendte form kaldes for</a:t>
            </a:r>
            <a:r>
              <a:rPr lang="da-DK" dirty="0">
                <a:solidFill>
                  <a:schemeClr val="accent5">
                    <a:lumMod val="20000"/>
                    <a:lumOff val="80000"/>
                  </a:schemeClr>
                </a:solidFill>
                <a:effectLst/>
              </a:rPr>
              <a:t> </a:t>
            </a:r>
            <a:r>
              <a:rPr lang="da-DK" i="1" dirty="0">
                <a:solidFill>
                  <a:schemeClr val="accent5">
                    <a:lumMod val="20000"/>
                    <a:lumOff val="80000"/>
                  </a:schemeClr>
                </a:solidFill>
                <a:effectLst/>
              </a:rPr>
              <a:t>receptiv</a:t>
            </a:r>
            <a:r>
              <a:rPr lang="da-DK" dirty="0">
                <a:solidFill>
                  <a:schemeClr val="accent5">
                    <a:lumMod val="20000"/>
                    <a:lumOff val="80000"/>
                  </a:schemeClr>
                </a:solidFill>
                <a:effectLst/>
              </a:rPr>
              <a:t> deltagelse, hvor museumsbrugeren læser eller lytter til information</a:t>
            </a:r>
            <a:r>
              <a:rPr lang="da-DK" dirty="0">
                <a:effectLst/>
              </a:rPr>
              <a:t>. Kommunikationsformen er her primært monologisk og kan have form af at lytte til et foredrag eller læse en vægtekst i udstillingen, et katalog eller en hjemmeside online. </a:t>
            </a:r>
            <a:r>
              <a:rPr lang="da-DK" dirty="0">
                <a:solidFill>
                  <a:schemeClr val="accent5">
                    <a:lumMod val="20000"/>
                    <a:lumOff val="80000"/>
                  </a:schemeClr>
                </a:solidFill>
                <a:effectLst/>
              </a:rPr>
              <a:t>Det receptive niveau er en del af næsten enhver form for museumsformidling</a:t>
            </a:r>
            <a:r>
              <a:rPr lang="da-DK" dirty="0">
                <a:effectLst/>
              </a:rPr>
              <a:t>. Kritikere har påpeget, at reception også skal forstås som en aktiv, deltagende handling, der ligeledes involverer en aktiv produktion af mening gennem beskuerens perception og fortolkning.</a:t>
            </a:r>
          </a:p>
          <a:p>
            <a:endParaRPr lang="da-DK" dirty="0"/>
          </a:p>
        </p:txBody>
      </p:sp>
    </p:spTree>
    <p:extLst>
      <p:ext uri="{BB962C8B-B14F-4D97-AF65-F5344CB8AC3E}">
        <p14:creationId xmlns:p14="http://schemas.microsoft.com/office/powerpoint/2010/main" val="1934789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8A0C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186CFC-6275-030B-B9CE-00F6932C901E}"/>
              </a:ext>
            </a:extLst>
          </p:cNvPr>
          <p:cNvSpPr>
            <a:spLocks noGrp="1"/>
          </p:cNvSpPr>
          <p:nvPr>
            <p:ph type="title"/>
          </p:nvPr>
        </p:nvSpPr>
        <p:spPr/>
        <p:txBody>
          <a:bodyPr/>
          <a:lstStyle/>
          <a:p>
            <a:r>
              <a:rPr lang="da-DK" dirty="0">
                <a:solidFill>
                  <a:srgbClr val="5A5395"/>
                </a:solidFill>
              </a:rPr>
              <a:t>Formidlingens deltagelsesniveauer 2:3</a:t>
            </a:r>
          </a:p>
        </p:txBody>
      </p:sp>
      <p:sp>
        <p:nvSpPr>
          <p:cNvPr id="3" name="Pladsholder til indhold 2">
            <a:extLst>
              <a:ext uri="{FF2B5EF4-FFF2-40B4-BE49-F238E27FC236}">
                <a16:creationId xmlns:a16="http://schemas.microsoft.com/office/drawing/2014/main" id="{A306BA04-1127-EF88-0AF7-AB027BB74BD4}"/>
              </a:ext>
            </a:extLst>
          </p:cNvPr>
          <p:cNvSpPr>
            <a:spLocks noGrp="1"/>
          </p:cNvSpPr>
          <p:nvPr>
            <p:ph idx="1"/>
          </p:nvPr>
        </p:nvSpPr>
        <p:spPr/>
        <p:txBody>
          <a:bodyPr>
            <a:normAutofit fontScale="92500" lnSpcReduction="20000"/>
          </a:bodyPr>
          <a:lstStyle/>
          <a:p>
            <a:pPr marL="0" indent="0">
              <a:buNone/>
            </a:pPr>
            <a:r>
              <a:rPr lang="da-DK" b="1" dirty="0"/>
              <a:t>Interaktiv deltagelse</a:t>
            </a:r>
          </a:p>
          <a:p>
            <a:pPr marL="0" indent="0">
              <a:buNone/>
            </a:pPr>
            <a:r>
              <a:rPr lang="da-DK" dirty="0">
                <a:solidFill>
                  <a:schemeClr val="accent5">
                    <a:lumMod val="20000"/>
                    <a:lumOff val="80000"/>
                  </a:schemeClr>
                </a:solidFill>
                <a:effectLst/>
              </a:rPr>
              <a:t>En formidlingsaktivitet, hvor museumsgæsten inviteres til at tage del i en diskussion ved at stille spørgsmål og bidrage med egne erfaringer eller viden, betegnes som </a:t>
            </a:r>
            <a:r>
              <a:rPr lang="da-DK" i="1" dirty="0">
                <a:solidFill>
                  <a:schemeClr val="accent5">
                    <a:lumMod val="20000"/>
                    <a:lumOff val="80000"/>
                  </a:schemeClr>
                </a:solidFill>
                <a:effectLst/>
              </a:rPr>
              <a:t>interaktiv</a:t>
            </a:r>
            <a:r>
              <a:rPr lang="da-DK" dirty="0">
                <a:effectLst/>
              </a:rPr>
              <a:t>. Mange undervisningsforløb i museerne er interaktive, idet de er bygget op sådan, at deltagerne kan indgå i en dialog med museumsformidleren. Udstillinger kan også være interaktive med elementer, hvor folk kan røre eller prøve ting, bruge en app eller trykke på en knap, så noget bevæger sig.</a:t>
            </a:r>
          </a:p>
          <a:p>
            <a:pPr marL="0" indent="0">
              <a:buNone/>
            </a:pPr>
            <a:endParaRPr lang="da-DK" b="1" dirty="0"/>
          </a:p>
          <a:p>
            <a:pPr marL="0" indent="0">
              <a:buNone/>
            </a:pPr>
            <a:r>
              <a:rPr lang="da-DK" b="1" dirty="0"/>
              <a:t>Participatorisk deltagelse</a:t>
            </a:r>
          </a:p>
          <a:p>
            <a:pPr marL="0" indent="0">
              <a:buNone/>
            </a:pPr>
            <a:r>
              <a:rPr lang="da-DK" dirty="0"/>
              <a:t>Museumsformidling, der arbejder med </a:t>
            </a:r>
            <a:r>
              <a:rPr lang="da-DK" i="1" dirty="0">
                <a:solidFill>
                  <a:schemeClr val="accent5">
                    <a:lumMod val="20000"/>
                    <a:lumOff val="80000"/>
                  </a:schemeClr>
                </a:solidFill>
              </a:rPr>
              <a:t>participatoriske</a:t>
            </a:r>
            <a:r>
              <a:rPr lang="da-DK" dirty="0">
                <a:solidFill>
                  <a:schemeClr val="accent5">
                    <a:lumMod val="20000"/>
                    <a:lumOff val="80000"/>
                  </a:schemeClr>
                </a:solidFill>
              </a:rPr>
              <a:t> formater, inviterer publikum til direkte at påvirke indholdet, formen eller projektets design</a:t>
            </a:r>
            <a:r>
              <a:rPr lang="da-DK" dirty="0"/>
              <a:t>. Det kan fx være udstillingstekster, som er skrevet af børn.</a:t>
            </a:r>
          </a:p>
          <a:p>
            <a:pPr marL="0" indent="0">
              <a:buNone/>
            </a:pPr>
            <a:endParaRPr lang="da-DK" dirty="0">
              <a:effectLst/>
            </a:endParaRPr>
          </a:p>
        </p:txBody>
      </p:sp>
    </p:spTree>
    <p:extLst>
      <p:ext uri="{BB962C8B-B14F-4D97-AF65-F5344CB8AC3E}">
        <p14:creationId xmlns:p14="http://schemas.microsoft.com/office/powerpoint/2010/main" val="4171041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8A0CD"/>
        </a:solidFill>
        <a:effectLst/>
      </p:bgPr>
    </p:bg>
    <p:spTree>
      <p:nvGrpSpPr>
        <p:cNvPr id="1" name="">
          <a:extLst>
            <a:ext uri="{FF2B5EF4-FFF2-40B4-BE49-F238E27FC236}">
              <a16:creationId xmlns:a16="http://schemas.microsoft.com/office/drawing/2014/main" id="{E0A5A5F4-5A15-F6F7-06E5-9EE3DA892C7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1EB0FC-7564-1E19-27DB-6EA9D5E405C3}"/>
              </a:ext>
            </a:extLst>
          </p:cNvPr>
          <p:cNvSpPr>
            <a:spLocks noGrp="1"/>
          </p:cNvSpPr>
          <p:nvPr>
            <p:ph type="title"/>
          </p:nvPr>
        </p:nvSpPr>
        <p:spPr/>
        <p:txBody>
          <a:bodyPr/>
          <a:lstStyle/>
          <a:p>
            <a:r>
              <a:rPr lang="da-DK" dirty="0">
                <a:solidFill>
                  <a:srgbClr val="5A5395"/>
                </a:solidFill>
              </a:rPr>
              <a:t>Formidlingens deltagelsesniveauer 3:3</a:t>
            </a:r>
          </a:p>
        </p:txBody>
      </p:sp>
      <p:sp>
        <p:nvSpPr>
          <p:cNvPr id="3" name="Pladsholder til indhold 2">
            <a:extLst>
              <a:ext uri="{FF2B5EF4-FFF2-40B4-BE49-F238E27FC236}">
                <a16:creationId xmlns:a16="http://schemas.microsoft.com/office/drawing/2014/main" id="{49DE8911-3E7E-B7D6-876A-0FC960C4ADE7}"/>
              </a:ext>
            </a:extLst>
          </p:cNvPr>
          <p:cNvSpPr>
            <a:spLocks noGrp="1"/>
          </p:cNvSpPr>
          <p:nvPr>
            <p:ph idx="1"/>
          </p:nvPr>
        </p:nvSpPr>
        <p:spPr>
          <a:xfrm>
            <a:off x="838200" y="1825625"/>
            <a:ext cx="10515600" cy="4667250"/>
          </a:xfrm>
        </p:spPr>
        <p:txBody>
          <a:bodyPr>
            <a:normAutofit fontScale="85000" lnSpcReduction="20000"/>
          </a:bodyPr>
          <a:lstStyle/>
          <a:p>
            <a:pPr marL="0" indent="0">
              <a:buNone/>
            </a:pPr>
            <a:r>
              <a:rPr lang="da-DK" b="1" dirty="0"/>
              <a:t>Kollaborativ deltagelse</a:t>
            </a:r>
          </a:p>
          <a:p>
            <a:pPr marL="0" indent="0">
              <a:buNone/>
            </a:pPr>
            <a:r>
              <a:rPr lang="da-DK" dirty="0">
                <a:solidFill>
                  <a:schemeClr val="accent5">
                    <a:lumMod val="20000"/>
                    <a:lumOff val="80000"/>
                  </a:schemeClr>
                </a:solidFill>
              </a:rPr>
              <a:t>Kollaborative deltagelsesformater indbefatter, at en gruppe deltagere inviteres til at engagere sig i udviklingen af formidlingsprojektets overordnede ramme, emne eller metode</a:t>
            </a:r>
            <a:r>
              <a:rPr lang="da-DK" dirty="0"/>
              <a:t>. Museer inviterer i stigende grad offentligheden ind som medskabere af udstillinger eller samskaber kunstværker med forskellige befolkningsgrupper. Eksempelvis har </a:t>
            </a:r>
            <a:r>
              <a:rPr lang="da-DK" dirty="0">
                <a:solidFill>
                  <a:schemeClr val="accent5">
                    <a:lumMod val="20000"/>
                    <a:lumOff val="80000"/>
                  </a:schemeClr>
                </a:solidFill>
              </a:rPr>
              <a:t>Trapholt* </a:t>
            </a:r>
            <a:r>
              <a:rPr lang="da-DK" dirty="0"/>
              <a:t>i mange år lavet fællesskabte projekter, fx kunstværket </a:t>
            </a:r>
            <a:r>
              <a:rPr lang="da-DK" i="1" dirty="0"/>
              <a:t>Dataspejlet</a:t>
            </a:r>
            <a:r>
              <a:rPr lang="da-DK" dirty="0"/>
              <a:t> fra 2022, hvor 630 mennesker deltog i samarbejde med bl.a. Landsforeningen af Væresteder. Kollaborativ deltagelse kan også være i form af </a:t>
            </a:r>
            <a:r>
              <a:rPr lang="da-DK" i="1" dirty="0"/>
              <a:t>citizen science</a:t>
            </a:r>
            <a:r>
              <a:rPr lang="da-DK" dirty="0"/>
              <a:t>, hvor borgere bidrager til og samarbejder med naturhistoriske museer om at udvikle videnskab.</a:t>
            </a:r>
          </a:p>
          <a:p>
            <a:pPr marL="0" indent="0">
              <a:buNone/>
            </a:pPr>
            <a:r>
              <a:rPr lang="da-DK" dirty="0">
                <a:solidFill>
                  <a:schemeClr val="accent5">
                    <a:lumMod val="20000"/>
                    <a:lumOff val="80000"/>
                  </a:schemeClr>
                </a:solidFill>
              </a:rPr>
              <a:t>Mange museumsformidlingsprojekter anvender flere forskellige deltagelsesformer på samme tid</a:t>
            </a:r>
            <a:r>
              <a:rPr lang="da-DK" dirty="0"/>
              <a:t>, særligt de receptive og interaktive deltagelsesformer anvendes. Flere og flere museer eksperimenterer med egentlige participatoriske og kollektive samarbejdsformer som måder at skabe mere inkluderende og mangfoldige kulturelle fællesskaber på.</a:t>
            </a:r>
          </a:p>
          <a:p>
            <a:pPr marL="0" indent="0">
              <a:buNone/>
            </a:pPr>
            <a:endParaRPr lang="da-DK" b="1" dirty="0"/>
          </a:p>
          <a:p>
            <a:endParaRPr lang="da-DK" dirty="0"/>
          </a:p>
        </p:txBody>
      </p:sp>
    </p:spTree>
    <p:extLst>
      <p:ext uri="{BB962C8B-B14F-4D97-AF65-F5344CB8AC3E}">
        <p14:creationId xmlns:p14="http://schemas.microsoft.com/office/powerpoint/2010/main" val="2392806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8A0CD"/>
        </a:solidFill>
        <a:effectLst/>
      </p:bgPr>
    </p:bg>
    <p:spTree>
      <p:nvGrpSpPr>
        <p:cNvPr id="1" name="">
          <a:extLst>
            <a:ext uri="{FF2B5EF4-FFF2-40B4-BE49-F238E27FC236}">
              <a16:creationId xmlns:a16="http://schemas.microsoft.com/office/drawing/2014/main" id="{AAA65B7B-8465-4A5A-2861-D362E4C8FB1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40043B6-9A49-A80B-7DDF-EABCA3FC7F40}"/>
              </a:ext>
            </a:extLst>
          </p:cNvPr>
          <p:cNvSpPr>
            <a:spLocks noGrp="1"/>
          </p:cNvSpPr>
          <p:nvPr>
            <p:ph type="title"/>
          </p:nvPr>
        </p:nvSpPr>
        <p:spPr>
          <a:xfrm>
            <a:off x="838200" y="365125"/>
            <a:ext cx="11353800" cy="1325563"/>
          </a:xfrm>
        </p:spPr>
        <p:txBody>
          <a:bodyPr/>
          <a:lstStyle/>
          <a:p>
            <a:r>
              <a:rPr lang="da-DK" dirty="0">
                <a:solidFill>
                  <a:srgbClr val="5A5395"/>
                </a:solidFill>
              </a:rPr>
              <a:t>Museumsformidlingens forskellige funktioner 1:5</a:t>
            </a:r>
          </a:p>
        </p:txBody>
      </p:sp>
      <p:sp>
        <p:nvSpPr>
          <p:cNvPr id="3" name="Pladsholder til indhold 2">
            <a:extLst>
              <a:ext uri="{FF2B5EF4-FFF2-40B4-BE49-F238E27FC236}">
                <a16:creationId xmlns:a16="http://schemas.microsoft.com/office/drawing/2014/main" id="{8815F09F-E790-AC72-2D46-673BF6B611DA}"/>
              </a:ext>
            </a:extLst>
          </p:cNvPr>
          <p:cNvSpPr>
            <a:spLocks noGrp="1"/>
          </p:cNvSpPr>
          <p:nvPr>
            <p:ph idx="1"/>
          </p:nvPr>
        </p:nvSpPr>
        <p:spPr/>
        <p:txBody>
          <a:bodyPr>
            <a:normAutofit fontScale="92500" lnSpcReduction="10000"/>
          </a:bodyPr>
          <a:lstStyle/>
          <a:p>
            <a:pPr marL="0" indent="0">
              <a:buNone/>
            </a:pPr>
            <a:r>
              <a:rPr lang="da-DK" dirty="0">
                <a:solidFill>
                  <a:schemeClr val="accent5">
                    <a:lumMod val="20000"/>
                    <a:lumOff val="80000"/>
                  </a:schemeClr>
                </a:solidFill>
              </a:rPr>
              <a:t>Museumsformidling har traditionelt set inden for museologien haft den funktion at danne og uddanne offentligheden. I dag er der særlig fokus på den demokratiske værdi af at deltage aktivt i kunst- og kulturlivet</a:t>
            </a:r>
            <a:r>
              <a:rPr lang="da-DK" dirty="0"/>
              <a:t>. Museerne laver mange undersøgelser, der skal vurdere, om publikums deltagelse i et formidlingsprojekt har haft den ønskede effekt eller </a:t>
            </a:r>
            <a:r>
              <a:rPr lang="da-DK" i="1" dirty="0"/>
              <a:t>sociale</a:t>
            </a:r>
            <a:r>
              <a:rPr lang="da-DK" dirty="0"/>
              <a:t> </a:t>
            </a:r>
            <a:r>
              <a:rPr lang="da-DK" i="1" dirty="0" err="1"/>
              <a:t>impact</a:t>
            </a:r>
            <a:r>
              <a:rPr lang="da-DK" dirty="0"/>
              <a:t> i form af en øget følelse af fællesskab, tryghed, handlekraft, større mental trivsel mv.</a:t>
            </a:r>
          </a:p>
          <a:p>
            <a:pPr marL="0" indent="0">
              <a:buNone/>
            </a:pPr>
            <a:r>
              <a:rPr lang="da-DK" dirty="0">
                <a:solidFill>
                  <a:schemeClr val="accent5">
                    <a:lumMod val="20000"/>
                    <a:lumOff val="80000"/>
                  </a:schemeClr>
                </a:solidFill>
              </a:rPr>
              <a:t>Formidlingen har imidlertid også en grundlæggende funktion i museet. Museumsformidlingen kan faktisk have flere forskellige funktioner på samme tid</a:t>
            </a:r>
            <a:r>
              <a:rPr lang="da-DK" dirty="0"/>
              <a:t>, som er væsentlige for, hvordan museet henvender sig til offentligheden, hvad der formidles, og hvordan museet lykkes med at åbne sig mod omverdenen og engagere offentligheden.</a:t>
            </a:r>
          </a:p>
          <a:p>
            <a:endParaRPr lang="da-DK" dirty="0"/>
          </a:p>
        </p:txBody>
      </p:sp>
    </p:spTree>
    <p:extLst>
      <p:ext uri="{BB962C8B-B14F-4D97-AF65-F5344CB8AC3E}">
        <p14:creationId xmlns:p14="http://schemas.microsoft.com/office/powerpoint/2010/main" val="774016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8A0CD"/>
        </a:solidFill>
        <a:effectLst/>
      </p:bgPr>
    </p:bg>
    <p:spTree>
      <p:nvGrpSpPr>
        <p:cNvPr id="1" name="">
          <a:extLst>
            <a:ext uri="{FF2B5EF4-FFF2-40B4-BE49-F238E27FC236}">
              <a16:creationId xmlns:a16="http://schemas.microsoft.com/office/drawing/2014/main" id="{1F7390FD-395D-12D4-49DF-E2B5022D11A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E8FC38B-4123-BAE6-264A-AAAFDC3100E6}"/>
              </a:ext>
            </a:extLst>
          </p:cNvPr>
          <p:cNvSpPr>
            <a:spLocks noGrp="1"/>
          </p:cNvSpPr>
          <p:nvPr>
            <p:ph type="title"/>
          </p:nvPr>
        </p:nvSpPr>
        <p:spPr>
          <a:xfrm>
            <a:off x="838200" y="365125"/>
            <a:ext cx="11353800" cy="1325563"/>
          </a:xfrm>
        </p:spPr>
        <p:txBody>
          <a:bodyPr/>
          <a:lstStyle/>
          <a:p>
            <a:r>
              <a:rPr lang="da-DK" dirty="0">
                <a:solidFill>
                  <a:srgbClr val="5A5395"/>
                </a:solidFill>
              </a:rPr>
              <a:t>Museumsformidlingens forskellige funktioner 2:5</a:t>
            </a:r>
          </a:p>
        </p:txBody>
      </p:sp>
      <p:sp>
        <p:nvSpPr>
          <p:cNvPr id="3" name="Pladsholder til indhold 2">
            <a:extLst>
              <a:ext uri="{FF2B5EF4-FFF2-40B4-BE49-F238E27FC236}">
                <a16:creationId xmlns:a16="http://schemas.microsoft.com/office/drawing/2014/main" id="{1A14E221-CA15-365F-9C33-9A27AED9D55E}"/>
              </a:ext>
            </a:extLst>
          </p:cNvPr>
          <p:cNvSpPr>
            <a:spLocks noGrp="1"/>
          </p:cNvSpPr>
          <p:nvPr>
            <p:ph idx="1"/>
          </p:nvPr>
        </p:nvSpPr>
        <p:spPr>
          <a:xfrm>
            <a:off x="838200" y="1825625"/>
            <a:ext cx="10515600" cy="4667250"/>
          </a:xfrm>
        </p:spPr>
        <p:txBody>
          <a:bodyPr>
            <a:normAutofit fontScale="77500" lnSpcReduction="20000"/>
          </a:bodyPr>
          <a:lstStyle/>
          <a:p>
            <a:pPr marL="0" indent="0">
              <a:buNone/>
            </a:pPr>
            <a:r>
              <a:rPr lang="da-DK" b="1" dirty="0"/>
              <a:t>Affirmativ museumsformidling</a:t>
            </a:r>
          </a:p>
          <a:p>
            <a:pPr marL="0" indent="0">
              <a:buNone/>
            </a:pPr>
            <a:r>
              <a:rPr lang="da-DK" dirty="0">
                <a:effectLst/>
              </a:rPr>
              <a:t>For det første kan museumsformidlingen have </a:t>
            </a:r>
            <a:r>
              <a:rPr lang="da-DK" dirty="0">
                <a:solidFill>
                  <a:schemeClr val="accent5">
                    <a:lumMod val="20000"/>
                    <a:lumOff val="80000"/>
                  </a:schemeClr>
                </a:solidFill>
                <a:effectLst/>
              </a:rPr>
              <a:t>en </a:t>
            </a:r>
            <a:r>
              <a:rPr lang="da-DK" i="1" dirty="0">
                <a:solidFill>
                  <a:schemeClr val="accent5">
                    <a:lumMod val="20000"/>
                    <a:lumOff val="80000"/>
                  </a:schemeClr>
                </a:solidFill>
                <a:effectLst/>
              </a:rPr>
              <a:t>affirmativ </a:t>
            </a:r>
            <a:r>
              <a:rPr lang="da-DK" dirty="0">
                <a:solidFill>
                  <a:schemeClr val="accent5">
                    <a:lumMod val="20000"/>
                    <a:lumOff val="80000"/>
                  </a:schemeClr>
                </a:solidFill>
                <a:effectLst/>
              </a:rPr>
              <a:t>funktion. Det er en autoritativ kommunikationsform, der ønsker at overføre etableret viden </a:t>
            </a:r>
            <a:r>
              <a:rPr lang="da-DK" dirty="0">
                <a:effectLst/>
              </a:rPr>
              <a:t>og hermed bekræfte museumsinstitutionens autoritative magt- og vidensposition over for sit publikum. Dette foregår ofte i katalogtekster, foredrag, rundvisninger mv. og benyttes i forskellig udstrækning af alle museer.</a:t>
            </a:r>
            <a:endParaRPr lang="da-DK" b="1" dirty="0"/>
          </a:p>
          <a:p>
            <a:pPr marL="0" indent="0">
              <a:buNone/>
            </a:pPr>
            <a:endParaRPr lang="da-DK" b="1" dirty="0"/>
          </a:p>
          <a:p>
            <a:pPr marL="0" indent="0">
              <a:buNone/>
            </a:pPr>
            <a:r>
              <a:rPr lang="da-DK" b="1" dirty="0"/>
              <a:t>Dekonstruktiv museumsformidling</a:t>
            </a:r>
          </a:p>
          <a:p>
            <a:pPr marL="0" indent="0">
              <a:buNone/>
            </a:pPr>
            <a:r>
              <a:rPr lang="da-DK" dirty="0">
                <a:effectLst/>
              </a:rPr>
              <a:t>Museumsformidling kan også have </a:t>
            </a:r>
            <a:r>
              <a:rPr lang="da-DK" dirty="0">
                <a:solidFill>
                  <a:schemeClr val="accent5">
                    <a:lumMod val="20000"/>
                    <a:lumOff val="80000"/>
                  </a:schemeClr>
                </a:solidFill>
                <a:effectLst/>
              </a:rPr>
              <a:t>en</a:t>
            </a:r>
            <a:r>
              <a:rPr lang="da-DK" i="1" dirty="0">
                <a:solidFill>
                  <a:schemeClr val="accent5">
                    <a:lumMod val="20000"/>
                    <a:lumOff val="80000"/>
                  </a:schemeClr>
                </a:solidFill>
                <a:effectLst/>
              </a:rPr>
              <a:t> dekonstruktiv </a:t>
            </a:r>
            <a:r>
              <a:rPr lang="da-DK" dirty="0">
                <a:solidFill>
                  <a:schemeClr val="accent5">
                    <a:lumMod val="20000"/>
                    <a:lumOff val="80000"/>
                  </a:schemeClr>
                </a:solidFill>
                <a:effectLst/>
              </a:rPr>
              <a:t>funktion. Her inviterer museet publikum til at deltage i kritiske undersøgelser af museumsinstitutionens egen viden og magt</a:t>
            </a:r>
            <a:r>
              <a:rPr lang="da-DK" dirty="0">
                <a:effectLst/>
              </a:rPr>
              <a:t>. Udstillinger og formidlingsaktiviteter kan inddrage publikum i en kritisk undersøgelse af de ofte uskrevne regler og kriterier, der fx ligger under institutionens autoritet og udvælgelse af udstillede værker eller objekter. Museet kan vælge at skabe et offentligt forum, hvor publikum kan indgå i diskussioner af, hvorvidt institutionen reelt har lige adgang for alle, eller om museet er lykkedes med at sikre diversitet og flerstemmighed i deres formidling og indsamling.</a:t>
            </a:r>
          </a:p>
        </p:txBody>
      </p:sp>
    </p:spTree>
    <p:extLst>
      <p:ext uri="{BB962C8B-B14F-4D97-AF65-F5344CB8AC3E}">
        <p14:creationId xmlns:p14="http://schemas.microsoft.com/office/powerpoint/2010/main" val="1809904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8A0CD"/>
        </a:solidFill>
        <a:effectLst/>
      </p:bgPr>
    </p:bg>
    <p:spTree>
      <p:nvGrpSpPr>
        <p:cNvPr id="1" name="">
          <a:extLst>
            <a:ext uri="{FF2B5EF4-FFF2-40B4-BE49-F238E27FC236}">
              <a16:creationId xmlns:a16="http://schemas.microsoft.com/office/drawing/2014/main" id="{9BF3D14A-17F0-3CA9-C783-7727390AC64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5E9DA3D-93F9-7192-945F-8E251D4AAA38}"/>
              </a:ext>
            </a:extLst>
          </p:cNvPr>
          <p:cNvSpPr>
            <a:spLocks noGrp="1"/>
          </p:cNvSpPr>
          <p:nvPr>
            <p:ph type="title"/>
          </p:nvPr>
        </p:nvSpPr>
        <p:spPr>
          <a:xfrm>
            <a:off x="838200" y="365125"/>
            <a:ext cx="11353800" cy="1325563"/>
          </a:xfrm>
        </p:spPr>
        <p:txBody>
          <a:bodyPr/>
          <a:lstStyle/>
          <a:p>
            <a:r>
              <a:rPr lang="da-DK" dirty="0">
                <a:solidFill>
                  <a:srgbClr val="5A5395"/>
                </a:solidFill>
              </a:rPr>
              <a:t>Museumsformidlingens forskellige funktioner 3:5</a:t>
            </a:r>
          </a:p>
        </p:txBody>
      </p:sp>
      <p:sp>
        <p:nvSpPr>
          <p:cNvPr id="3" name="Pladsholder til indhold 2">
            <a:extLst>
              <a:ext uri="{FF2B5EF4-FFF2-40B4-BE49-F238E27FC236}">
                <a16:creationId xmlns:a16="http://schemas.microsoft.com/office/drawing/2014/main" id="{A261F40B-A6A1-94BA-F6CA-223B58E89938}"/>
              </a:ext>
            </a:extLst>
          </p:cNvPr>
          <p:cNvSpPr>
            <a:spLocks noGrp="1"/>
          </p:cNvSpPr>
          <p:nvPr>
            <p:ph idx="1"/>
          </p:nvPr>
        </p:nvSpPr>
        <p:spPr/>
        <p:txBody>
          <a:bodyPr>
            <a:normAutofit fontScale="85000" lnSpcReduction="20000"/>
          </a:bodyPr>
          <a:lstStyle/>
          <a:p>
            <a:pPr marL="0" indent="0">
              <a:buNone/>
            </a:pPr>
            <a:r>
              <a:rPr lang="da-DK" b="1" dirty="0"/>
              <a:t>Transformativ museumsformidling</a:t>
            </a:r>
          </a:p>
          <a:p>
            <a:pPr marL="0" indent="0">
              <a:buNone/>
            </a:pPr>
            <a:r>
              <a:rPr lang="da-DK" dirty="0"/>
              <a:t>Formidling kan have </a:t>
            </a:r>
            <a:r>
              <a:rPr lang="da-DK" dirty="0">
                <a:solidFill>
                  <a:schemeClr val="accent5">
                    <a:lumMod val="20000"/>
                    <a:lumOff val="80000"/>
                  </a:schemeClr>
                </a:solidFill>
              </a:rPr>
              <a:t>en transformativ funktion, når den har til formål grundlæggende at ville forandre ikke bare museumsinstitutionens autoritative videns- og magtstruktur, men det omkringliggende samfund</a:t>
            </a:r>
            <a:r>
              <a:rPr lang="da-DK" dirty="0"/>
              <a:t>. En transformativ formidling kan fx have til formål at ville skabe større social retfærdighed og miljømæssig bæredygtighed både inden for og uden for institutionen. I de seneste årtier har stadig flere museer været optaget af at engagere sig i aktuelle samfundsmæssige problemstillinger som eksempelvis trivselskrisen hos børn og unge eller ensomhed hos særligt sårbare grupper som fx demente eller stressramte.</a:t>
            </a:r>
          </a:p>
          <a:p>
            <a:pPr marL="0" indent="0">
              <a:buNone/>
            </a:pPr>
            <a:r>
              <a:rPr lang="da-DK" dirty="0"/>
              <a:t>Nogle museer, særligt naturhistoriske museer, ønsker at formidle ny viden om klima- og biodiversitetskrisen på en måde, der skaber øget bevidsthed hos børn og unge om bæredygtighed og større omsorg for naturen for at skabe handlekraft og mod til at handle på klimakrisen.</a:t>
            </a:r>
          </a:p>
          <a:p>
            <a:endParaRPr lang="da-DK" dirty="0"/>
          </a:p>
        </p:txBody>
      </p:sp>
    </p:spTree>
    <p:extLst>
      <p:ext uri="{BB962C8B-B14F-4D97-AF65-F5344CB8AC3E}">
        <p14:creationId xmlns:p14="http://schemas.microsoft.com/office/powerpoint/2010/main" val="3779165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8A0CD"/>
        </a:solidFill>
        <a:effectLst/>
      </p:bgPr>
    </p:bg>
    <p:spTree>
      <p:nvGrpSpPr>
        <p:cNvPr id="1" name="">
          <a:extLst>
            <a:ext uri="{FF2B5EF4-FFF2-40B4-BE49-F238E27FC236}">
              <a16:creationId xmlns:a16="http://schemas.microsoft.com/office/drawing/2014/main" id="{3CE5AE6B-04EF-03CC-0B37-49F40D7C6B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385EC16-F407-0F49-9F9A-DA300488402B}"/>
              </a:ext>
            </a:extLst>
          </p:cNvPr>
          <p:cNvSpPr>
            <a:spLocks noGrp="1"/>
          </p:cNvSpPr>
          <p:nvPr>
            <p:ph type="title"/>
          </p:nvPr>
        </p:nvSpPr>
        <p:spPr>
          <a:xfrm>
            <a:off x="838200" y="365125"/>
            <a:ext cx="11353800" cy="1325563"/>
          </a:xfrm>
        </p:spPr>
        <p:txBody>
          <a:bodyPr/>
          <a:lstStyle/>
          <a:p>
            <a:r>
              <a:rPr lang="da-DK" dirty="0">
                <a:solidFill>
                  <a:srgbClr val="5A5395"/>
                </a:solidFill>
              </a:rPr>
              <a:t>Museumsformidlingens forskellige funktioner 4:5</a:t>
            </a:r>
          </a:p>
        </p:txBody>
      </p:sp>
      <p:sp>
        <p:nvSpPr>
          <p:cNvPr id="3" name="Pladsholder til indhold 2">
            <a:extLst>
              <a:ext uri="{FF2B5EF4-FFF2-40B4-BE49-F238E27FC236}">
                <a16:creationId xmlns:a16="http://schemas.microsoft.com/office/drawing/2014/main" id="{C5EE0715-A776-1683-2A29-1246C110A11E}"/>
              </a:ext>
            </a:extLst>
          </p:cNvPr>
          <p:cNvSpPr>
            <a:spLocks noGrp="1"/>
          </p:cNvSpPr>
          <p:nvPr>
            <p:ph idx="1"/>
          </p:nvPr>
        </p:nvSpPr>
        <p:spPr>
          <a:xfrm>
            <a:off x="838200" y="1825624"/>
            <a:ext cx="10515600" cy="4562475"/>
          </a:xfrm>
        </p:spPr>
        <p:txBody>
          <a:bodyPr>
            <a:normAutofit fontScale="77500" lnSpcReduction="20000"/>
          </a:bodyPr>
          <a:lstStyle/>
          <a:p>
            <a:pPr marL="0" indent="0">
              <a:buNone/>
            </a:pPr>
            <a:r>
              <a:rPr lang="da-DK" b="1" dirty="0"/>
              <a:t>Aktivistisk museumsformidling</a:t>
            </a:r>
          </a:p>
          <a:p>
            <a:pPr marL="0" indent="0">
              <a:buNone/>
            </a:pPr>
            <a:r>
              <a:rPr lang="da-DK" dirty="0">
                <a:solidFill>
                  <a:schemeClr val="accent5">
                    <a:lumMod val="20000"/>
                    <a:lumOff val="80000"/>
                  </a:schemeClr>
                </a:solidFill>
              </a:rPr>
              <a:t>Nogle museer går et skridt videre og arbejder med stærkt politiserede emner på en aktivistisk måde med det formål at bidrage til løsningen af samfundsmæssige problemer</a:t>
            </a:r>
            <a:r>
              <a:rPr lang="da-DK" dirty="0"/>
              <a:t>. Hos det kulturhistoriske museum </a:t>
            </a:r>
            <a:r>
              <a:rPr lang="da-DK" dirty="0">
                <a:solidFill>
                  <a:schemeClr val="accent5">
                    <a:lumMod val="20000"/>
                    <a:lumOff val="80000"/>
                  </a:schemeClr>
                </a:solidFill>
              </a:rPr>
              <a:t>KØN </a:t>
            </a:r>
            <a:r>
              <a:rPr lang="da-DK" dirty="0" err="1">
                <a:solidFill>
                  <a:schemeClr val="accent5">
                    <a:lumMod val="20000"/>
                    <a:lumOff val="80000"/>
                  </a:schemeClr>
                </a:solidFill>
              </a:rPr>
              <a:t>Gender</a:t>
            </a:r>
            <a:r>
              <a:rPr lang="da-DK" dirty="0">
                <a:solidFill>
                  <a:schemeClr val="accent5">
                    <a:lumMod val="20000"/>
                    <a:lumOff val="80000"/>
                  </a:schemeClr>
                </a:solidFill>
              </a:rPr>
              <a:t> Museum Denmark </a:t>
            </a:r>
            <a:r>
              <a:rPr lang="da-DK" dirty="0"/>
              <a:t>praktiseres formidling som en form for aktivisme, der har til formål at skabe indsigt i og dialog om sociokulturelle emner som køn, ligestilling, mangfoldighed og grøn bæredygtighed og styrke viljen til at skabe et ligestillet samfund.</a:t>
            </a:r>
          </a:p>
          <a:p>
            <a:pPr marL="0" indent="0">
              <a:buNone/>
            </a:pPr>
            <a:r>
              <a:rPr lang="da-DK" dirty="0">
                <a:solidFill>
                  <a:schemeClr val="accent1">
                    <a:lumMod val="20000"/>
                    <a:lumOff val="80000"/>
                  </a:schemeClr>
                </a:solidFill>
              </a:rPr>
              <a:t>En selvidentificeret muslimsk, homoseksuel mand har efter et besøg på museet KØN givet følgende vidnesbyrd:</a:t>
            </a:r>
          </a:p>
          <a:p>
            <a:pPr marL="0" indent="0">
              <a:buNone/>
            </a:pPr>
            <a:r>
              <a:rPr lang="da-DK" dirty="0">
                <a:solidFill>
                  <a:srgbClr val="002060"/>
                </a:solidFill>
              </a:rPr>
              <a:t>"Siden jeg var dreng, har jeg altid elsket at gå på museum, elsket at gå rundt i rummene, fortabe mig i historien. Da jeg kom på museet for første gang, forstod jeg det ikke som mit eget, jeg kom ind som besøgende, som fremmed i et nyt hjem. Det var, før jeg forstod mig selv og forstod, hvordan museet også fortalte min historie, mine kampe og mine sejre (...) I dag er jeg ikke i tvivl om, at museets formidling og behandling af min historie, mit liv og min kamp var med til at bygge modet til, at jeg kunne stå ved mig selv, samt bruge min stemme, give synlighed og spejling til andre i samme situation." (fra bogen </a:t>
            </a:r>
            <a:r>
              <a:rPr lang="da-DK" i="1" dirty="0">
                <a:solidFill>
                  <a:srgbClr val="002060"/>
                </a:solidFill>
              </a:rPr>
              <a:t>Det aktivistiske museum</a:t>
            </a:r>
            <a:r>
              <a:rPr lang="da-DK" dirty="0">
                <a:solidFill>
                  <a:srgbClr val="002060"/>
                </a:solidFill>
              </a:rPr>
              <a:t>).</a:t>
            </a:r>
          </a:p>
          <a:p>
            <a:endParaRPr lang="da-DK" dirty="0"/>
          </a:p>
        </p:txBody>
      </p:sp>
    </p:spTree>
    <p:extLst>
      <p:ext uri="{BB962C8B-B14F-4D97-AF65-F5344CB8AC3E}">
        <p14:creationId xmlns:p14="http://schemas.microsoft.com/office/powerpoint/2010/main" val="913967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C3C7AC20-5439-3FB5-AADE-FF6AF8FE800D}"/>
              </a:ext>
            </a:extLst>
          </p:cNvPr>
          <p:cNvPicPr>
            <a:picLocks noChangeAspect="1"/>
          </p:cNvPicPr>
          <p:nvPr/>
        </p:nvPicPr>
        <p:blipFill>
          <a:blip r:embed="rId3"/>
          <a:srcRect r="32444" b="-1"/>
          <a:stretch>
            <a:fill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143CBAE-11E7-4B9D-1D30-948C7083A231}"/>
              </a:ext>
            </a:extLst>
          </p:cNvPr>
          <p:cNvSpPr>
            <a:spLocks noGrp="1"/>
          </p:cNvSpPr>
          <p:nvPr>
            <p:ph type="ctrTitle"/>
          </p:nvPr>
        </p:nvSpPr>
        <p:spPr>
          <a:xfrm>
            <a:off x="1097280" y="325550"/>
            <a:ext cx="10049691" cy="3574778"/>
          </a:xfrm>
          <a:effectLst>
            <a:outerShdw blurRad="50800" dist="38100" dir="2700000" algn="tl" rotWithShape="0">
              <a:prstClr val="black">
                <a:alpha val="40000"/>
              </a:prstClr>
            </a:outerShdw>
          </a:effectLst>
        </p:spPr>
        <p:txBody>
          <a:bodyPr>
            <a:normAutofit/>
          </a:bodyPr>
          <a:lstStyle/>
          <a:p>
            <a:r>
              <a:rPr lang="da-DK" sz="7200" dirty="0">
                <a:solidFill>
                  <a:srgbClr val="FFC000"/>
                </a:solidFill>
              </a:rPr>
              <a:t>MUSEOLOGI</a:t>
            </a:r>
            <a:endParaRPr lang="da-DK" sz="5200" dirty="0">
              <a:solidFill>
                <a:srgbClr val="FFC000"/>
              </a:solidFill>
            </a:endParaRPr>
          </a:p>
        </p:txBody>
      </p:sp>
      <p:sp>
        <p:nvSpPr>
          <p:cNvPr id="3" name="Undertitel 2">
            <a:extLst>
              <a:ext uri="{FF2B5EF4-FFF2-40B4-BE49-F238E27FC236}">
                <a16:creationId xmlns:a16="http://schemas.microsoft.com/office/drawing/2014/main" id="{94FFF02C-1D21-DE21-8E2A-601703692075}"/>
              </a:ext>
            </a:extLst>
          </p:cNvPr>
          <p:cNvSpPr>
            <a:spLocks noGrp="1"/>
          </p:cNvSpPr>
          <p:nvPr>
            <p:ph type="subTitle" idx="1"/>
          </p:nvPr>
        </p:nvSpPr>
        <p:spPr>
          <a:xfrm>
            <a:off x="-184464" y="6310002"/>
            <a:ext cx="7379920" cy="1282707"/>
          </a:xfrm>
          <a:effectLst>
            <a:outerShdw blurRad="50800" dist="38100" dir="2700000" algn="tl" rotWithShape="0">
              <a:prstClr val="black">
                <a:alpha val="40000"/>
              </a:prstClr>
            </a:outerShdw>
          </a:effectLst>
        </p:spPr>
        <p:txBody>
          <a:bodyPr>
            <a:normAutofit/>
          </a:bodyPr>
          <a:lstStyle/>
          <a:p>
            <a:r>
              <a:rPr lang="da-DK" dirty="0">
                <a:solidFill>
                  <a:srgbClr val="FFFFFF"/>
                </a:solidFill>
              </a:rPr>
              <a:t>Thobo-Carlsen, Mette: </a:t>
            </a:r>
            <a:r>
              <a:rPr lang="da-DK" b="1" dirty="0">
                <a:solidFill>
                  <a:srgbClr val="FFFFFF"/>
                </a:solidFill>
              </a:rPr>
              <a:t>museologi</a:t>
            </a:r>
            <a:r>
              <a:rPr lang="da-DK" dirty="0">
                <a:solidFill>
                  <a:srgbClr val="FFFFFF"/>
                </a:solidFill>
              </a:rPr>
              <a:t> i Lex på lex.dk. </a:t>
            </a:r>
          </a:p>
          <a:p>
            <a:endParaRPr lang="da-DK" dirty="0">
              <a:solidFill>
                <a:srgbClr val="FFFFFF"/>
              </a:solidFill>
            </a:endParaRPr>
          </a:p>
        </p:txBody>
      </p:sp>
    </p:spTree>
    <p:extLst>
      <p:ext uri="{BB962C8B-B14F-4D97-AF65-F5344CB8AC3E}">
        <p14:creationId xmlns:p14="http://schemas.microsoft.com/office/powerpoint/2010/main" val="2545237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8A0CD"/>
        </a:solidFill>
        <a:effectLst/>
      </p:bgPr>
    </p:bg>
    <p:spTree>
      <p:nvGrpSpPr>
        <p:cNvPr id="1" name="">
          <a:extLst>
            <a:ext uri="{FF2B5EF4-FFF2-40B4-BE49-F238E27FC236}">
              <a16:creationId xmlns:a16="http://schemas.microsoft.com/office/drawing/2014/main" id="{E7213DF4-945F-072D-C906-2F01292114C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66A942A-5593-0B26-DBD4-74C04446990E}"/>
              </a:ext>
            </a:extLst>
          </p:cNvPr>
          <p:cNvSpPr>
            <a:spLocks noGrp="1"/>
          </p:cNvSpPr>
          <p:nvPr>
            <p:ph type="title"/>
          </p:nvPr>
        </p:nvSpPr>
        <p:spPr>
          <a:xfrm>
            <a:off x="838200" y="365125"/>
            <a:ext cx="11353800" cy="1325563"/>
          </a:xfrm>
        </p:spPr>
        <p:txBody>
          <a:bodyPr/>
          <a:lstStyle/>
          <a:p>
            <a:r>
              <a:rPr lang="da-DK" dirty="0">
                <a:solidFill>
                  <a:srgbClr val="5A5395"/>
                </a:solidFill>
              </a:rPr>
              <a:t>Museumsformidlingens forskellige funktioner 5:5</a:t>
            </a:r>
          </a:p>
        </p:txBody>
      </p:sp>
      <p:sp>
        <p:nvSpPr>
          <p:cNvPr id="3" name="Pladsholder til indhold 2">
            <a:extLst>
              <a:ext uri="{FF2B5EF4-FFF2-40B4-BE49-F238E27FC236}">
                <a16:creationId xmlns:a16="http://schemas.microsoft.com/office/drawing/2014/main" id="{AD4FD386-0E4B-6632-8391-2BB7A36E619A}"/>
              </a:ext>
            </a:extLst>
          </p:cNvPr>
          <p:cNvSpPr>
            <a:spLocks noGrp="1"/>
          </p:cNvSpPr>
          <p:nvPr>
            <p:ph idx="1"/>
          </p:nvPr>
        </p:nvSpPr>
        <p:spPr/>
        <p:txBody>
          <a:bodyPr>
            <a:normAutofit lnSpcReduction="10000"/>
          </a:bodyPr>
          <a:lstStyle/>
          <a:p>
            <a:pPr marL="0" indent="0">
              <a:buNone/>
            </a:pPr>
            <a:r>
              <a:rPr lang="da-DK" dirty="0"/>
              <a:t>Et andet eksempel på aktivistisk museumsformidling er </a:t>
            </a:r>
            <a:r>
              <a:rPr lang="da-DK" dirty="0">
                <a:solidFill>
                  <a:schemeClr val="accent5">
                    <a:lumMod val="20000"/>
                    <a:lumOff val="80000"/>
                  </a:schemeClr>
                </a:solidFill>
              </a:rPr>
              <a:t>Danmarks Forsorgsmuseum i Svendborg</a:t>
            </a:r>
            <a:r>
              <a:rPr lang="da-DK" dirty="0"/>
              <a:t>, som arbejder på at skabe et mere demokratisk bæredygtigt samfund, bl.a. ved at lave udstillinger, hvor tidligere anbragte eller socialt udsatte borgere fortæller deres historie og derved styrke deres følelse af medborgerskab og personlige handlekraft.</a:t>
            </a:r>
          </a:p>
          <a:p>
            <a:pPr marL="0" indent="0">
              <a:buNone/>
            </a:pPr>
            <a:r>
              <a:rPr lang="da-DK" dirty="0"/>
              <a:t>Et tredje eksempel er museet </a:t>
            </a:r>
            <a:r>
              <a:rPr lang="da-DK" dirty="0">
                <a:solidFill>
                  <a:schemeClr val="accent5">
                    <a:lumMod val="20000"/>
                    <a:lumOff val="80000"/>
                  </a:schemeClr>
                </a:solidFill>
              </a:rPr>
              <a:t>FLUGT </a:t>
            </a:r>
            <a:r>
              <a:rPr lang="da-DK" dirty="0" err="1">
                <a:solidFill>
                  <a:schemeClr val="accent5">
                    <a:lumMod val="20000"/>
                    <a:lumOff val="80000"/>
                  </a:schemeClr>
                </a:solidFill>
              </a:rPr>
              <a:t>Refugee</a:t>
            </a:r>
            <a:r>
              <a:rPr lang="da-DK" dirty="0">
                <a:solidFill>
                  <a:schemeClr val="accent5">
                    <a:lumMod val="20000"/>
                    <a:lumOff val="80000"/>
                  </a:schemeClr>
                </a:solidFill>
              </a:rPr>
              <a:t> Museum of Denmark i Oksbøl</a:t>
            </a:r>
            <a:r>
              <a:rPr lang="da-DK" dirty="0"/>
              <a:t>, hvor flygtninges personlige historier udgør grundlaget for udstillingerne for at give dem en stemme. Samtidigt formidler udstillingerne helt universelle problemstillinger, der knytter sig til dét at være et menneske på flugt. Museet ønsker på den måde at skabe større dialog og debat og empati for mennesker på flugt.</a:t>
            </a:r>
          </a:p>
          <a:p>
            <a:endParaRPr lang="da-DK" dirty="0"/>
          </a:p>
        </p:txBody>
      </p:sp>
    </p:spTree>
    <p:extLst>
      <p:ext uri="{BB962C8B-B14F-4D97-AF65-F5344CB8AC3E}">
        <p14:creationId xmlns:p14="http://schemas.microsoft.com/office/powerpoint/2010/main" val="1056469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8A0CD"/>
        </a:solidFill>
        <a:effectLst/>
      </p:bgPr>
    </p:bg>
    <p:spTree>
      <p:nvGrpSpPr>
        <p:cNvPr id="1" name="">
          <a:extLst>
            <a:ext uri="{FF2B5EF4-FFF2-40B4-BE49-F238E27FC236}">
              <a16:creationId xmlns:a16="http://schemas.microsoft.com/office/drawing/2014/main" id="{CA753586-D1D2-8345-4A8A-FA85E556C9C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A94025F-7E70-0D56-CE6E-4FCDB39380D8}"/>
              </a:ext>
            </a:extLst>
          </p:cNvPr>
          <p:cNvSpPr>
            <a:spLocks noGrp="1"/>
          </p:cNvSpPr>
          <p:nvPr>
            <p:ph type="title"/>
          </p:nvPr>
        </p:nvSpPr>
        <p:spPr/>
        <p:txBody>
          <a:bodyPr/>
          <a:lstStyle/>
          <a:p>
            <a:r>
              <a:rPr lang="da-DK" dirty="0">
                <a:solidFill>
                  <a:srgbClr val="5A5395"/>
                </a:solidFill>
              </a:rPr>
              <a:t>Bæredygtig museumsformidling</a:t>
            </a:r>
          </a:p>
        </p:txBody>
      </p:sp>
      <p:sp>
        <p:nvSpPr>
          <p:cNvPr id="3" name="Pladsholder til indhold 2">
            <a:extLst>
              <a:ext uri="{FF2B5EF4-FFF2-40B4-BE49-F238E27FC236}">
                <a16:creationId xmlns:a16="http://schemas.microsoft.com/office/drawing/2014/main" id="{8C79AB1B-62D2-138B-0A3F-FB798AFD5535}"/>
              </a:ext>
            </a:extLst>
          </p:cNvPr>
          <p:cNvSpPr>
            <a:spLocks noGrp="1"/>
          </p:cNvSpPr>
          <p:nvPr>
            <p:ph idx="1"/>
          </p:nvPr>
        </p:nvSpPr>
        <p:spPr/>
        <p:txBody>
          <a:bodyPr>
            <a:normAutofit fontScale="92500" lnSpcReduction="20000"/>
          </a:bodyPr>
          <a:lstStyle/>
          <a:p>
            <a:pPr marL="0" indent="0">
              <a:buNone/>
            </a:pPr>
            <a:r>
              <a:rPr lang="da-DK" dirty="0"/>
              <a:t>I 2019 forpligtede den internationale museumsorganisation ICOM sig til at implementere </a:t>
            </a:r>
            <a:r>
              <a:rPr lang="da-DK" dirty="0">
                <a:solidFill>
                  <a:schemeClr val="accent5">
                    <a:lumMod val="20000"/>
                    <a:lumOff val="80000"/>
                  </a:schemeClr>
                </a:solidFill>
              </a:rPr>
              <a:t>FN's 17 verdensmål </a:t>
            </a:r>
            <a:r>
              <a:rPr lang="da-DK" dirty="0"/>
              <a:t>ved at underskrive en resolution kaldet “On </a:t>
            </a:r>
            <a:r>
              <a:rPr lang="da-DK" dirty="0" err="1"/>
              <a:t>sustainability</a:t>
            </a:r>
            <a:r>
              <a:rPr lang="da-DK" dirty="0"/>
              <a:t> and the </a:t>
            </a:r>
            <a:r>
              <a:rPr lang="da-DK" dirty="0" err="1"/>
              <a:t>implementation</a:t>
            </a:r>
            <a:r>
              <a:rPr lang="da-DK" dirty="0"/>
              <a:t> of Agenda 2030, </a:t>
            </a:r>
            <a:r>
              <a:rPr lang="da-DK" dirty="0" err="1"/>
              <a:t>Transforming</a:t>
            </a:r>
            <a:r>
              <a:rPr lang="da-DK" dirty="0"/>
              <a:t> </a:t>
            </a:r>
            <a:r>
              <a:rPr lang="da-DK" dirty="0" err="1"/>
              <a:t>our</a:t>
            </a:r>
            <a:r>
              <a:rPr lang="da-DK" dirty="0"/>
              <a:t> World”. I denne formelle tekst udtrykker ICOM en stærk opfordring til, </a:t>
            </a:r>
            <a:r>
              <a:rPr lang="da-DK" dirty="0">
                <a:solidFill>
                  <a:schemeClr val="accent5">
                    <a:lumMod val="20000"/>
                    <a:lumOff val="80000"/>
                  </a:schemeClr>
                </a:solidFill>
              </a:rPr>
              <a:t>at alle museer gentænker deres værdier, mission og strategi for at inkorporere bæredygtighed, som en central del af deres museumspraksis, herunder også deres formidlingsaktiviteter</a:t>
            </a:r>
            <a:r>
              <a:rPr lang="da-DK" dirty="0"/>
              <a:t>. Formålet med en bæredygtig formidlingspraksis er ifølge ICOM at skabe visioner, mod og handlekraft i samfundet for at bidrage positivt til en bæredygtig fremtid på jorden for både mennesker, dyr og planter.</a:t>
            </a:r>
          </a:p>
          <a:p>
            <a:pPr marL="0" indent="0">
              <a:buNone/>
            </a:pPr>
            <a:r>
              <a:rPr lang="da-DK" dirty="0"/>
              <a:t>Mange naturhistoriske og kulturhistoriske museer samt kunstmuseer i Danmark og internationalt arbejder i dag på at gøre social og miljømæssig bæredygtighed til en central komponent i deres organisations strategi og praksis.</a:t>
            </a:r>
          </a:p>
          <a:p>
            <a:endParaRPr lang="da-DK" dirty="0"/>
          </a:p>
        </p:txBody>
      </p:sp>
    </p:spTree>
    <p:extLst>
      <p:ext uri="{BB962C8B-B14F-4D97-AF65-F5344CB8AC3E}">
        <p14:creationId xmlns:p14="http://schemas.microsoft.com/office/powerpoint/2010/main" val="2159123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8A0CD"/>
        </a:solidFill>
        <a:effectLst/>
      </p:bgPr>
    </p:bg>
    <p:spTree>
      <p:nvGrpSpPr>
        <p:cNvPr id="1" name="">
          <a:extLst>
            <a:ext uri="{FF2B5EF4-FFF2-40B4-BE49-F238E27FC236}">
              <a16:creationId xmlns:a16="http://schemas.microsoft.com/office/drawing/2014/main" id="{8B28E9C8-AB6F-36A8-9610-107FF4CAA64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5CF5F24-EA05-2BB8-A8EE-574A0ECA3E3A}"/>
              </a:ext>
            </a:extLst>
          </p:cNvPr>
          <p:cNvSpPr>
            <a:spLocks noGrp="1"/>
          </p:cNvSpPr>
          <p:nvPr>
            <p:ph type="title"/>
          </p:nvPr>
        </p:nvSpPr>
        <p:spPr/>
        <p:txBody>
          <a:bodyPr/>
          <a:lstStyle/>
          <a:p>
            <a:r>
              <a:rPr lang="da-DK" dirty="0"/>
              <a:t>Henvisninger</a:t>
            </a:r>
          </a:p>
        </p:txBody>
      </p:sp>
      <p:sp>
        <p:nvSpPr>
          <p:cNvPr id="3" name="Pladsholder til indhold 2">
            <a:extLst>
              <a:ext uri="{FF2B5EF4-FFF2-40B4-BE49-F238E27FC236}">
                <a16:creationId xmlns:a16="http://schemas.microsoft.com/office/drawing/2014/main" id="{2AC99041-DD04-A053-14EE-5D1F7B0F70CB}"/>
              </a:ext>
            </a:extLst>
          </p:cNvPr>
          <p:cNvSpPr>
            <a:spLocks noGrp="1"/>
          </p:cNvSpPr>
          <p:nvPr>
            <p:ph idx="1"/>
          </p:nvPr>
        </p:nvSpPr>
        <p:spPr/>
        <p:txBody>
          <a:bodyPr>
            <a:normAutofit/>
          </a:bodyPr>
          <a:lstStyle/>
          <a:p>
            <a:pPr marL="0" indent="0">
              <a:buNone/>
            </a:pPr>
            <a:r>
              <a:rPr lang="da-DK" b="1" dirty="0"/>
              <a:t>Litteratur</a:t>
            </a:r>
          </a:p>
          <a:p>
            <a:pPr marL="0" indent="0">
              <a:buNone/>
            </a:pPr>
            <a:r>
              <a:rPr lang="da-DK" dirty="0"/>
              <a:t>Carmen </a:t>
            </a:r>
            <a:r>
              <a:rPr lang="da-DK" dirty="0" err="1"/>
              <a:t>Mörsch</a:t>
            </a:r>
            <a:r>
              <a:rPr lang="da-DK" dirty="0"/>
              <a:t> (red.): Time for </a:t>
            </a:r>
            <a:r>
              <a:rPr lang="da-DK" dirty="0" err="1"/>
              <a:t>Cultural</a:t>
            </a:r>
            <a:r>
              <a:rPr lang="da-DK" dirty="0"/>
              <a:t> </a:t>
            </a:r>
            <a:r>
              <a:rPr lang="da-DK" dirty="0" err="1"/>
              <a:t>Mediation</a:t>
            </a:r>
            <a:r>
              <a:rPr lang="da-DK" dirty="0"/>
              <a:t>, The Swiss Arts Council, 2012.</a:t>
            </a:r>
          </a:p>
          <a:p>
            <a:pPr marL="0" indent="0">
              <a:buNone/>
            </a:pPr>
            <a:r>
              <a:rPr lang="da-DK" dirty="0"/>
              <a:t>Louise Fabian og Julie Rokkjær Birch (red.): Det aktivistiske museum. Praksisser, teorier og aktører, Museet KØN, 2023.</a:t>
            </a:r>
          </a:p>
          <a:p>
            <a:pPr marL="0" indent="0">
              <a:buNone/>
            </a:pPr>
            <a:r>
              <a:rPr lang="da-DK" dirty="0"/>
              <a:t>“Resolution n.1 On </a:t>
            </a:r>
            <a:r>
              <a:rPr lang="da-DK" dirty="0" err="1"/>
              <a:t>sustainability</a:t>
            </a:r>
            <a:r>
              <a:rPr lang="da-DK" dirty="0"/>
              <a:t> and the </a:t>
            </a:r>
            <a:r>
              <a:rPr lang="da-DK" dirty="0" err="1"/>
              <a:t>implementation</a:t>
            </a:r>
            <a:r>
              <a:rPr lang="da-DK" dirty="0"/>
              <a:t> of Agenda 2030, </a:t>
            </a:r>
            <a:r>
              <a:rPr lang="da-DK" dirty="0" err="1"/>
              <a:t>Transforming</a:t>
            </a:r>
            <a:r>
              <a:rPr lang="da-DK" dirty="0"/>
              <a:t> </a:t>
            </a:r>
            <a:r>
              <a:rPr lang="da-DK" dirty="0" err="1"/>
              <a:t>our</a:t>
            </a:r>
            <a:r>
              <a:rPr lang="da-DK" dirty="0"/>
              <a:t> World”, ICOM Kyoto 2019.</a:t>
            </a:r>
          </a:p>
          <a:p>
            <a:pPr marL="0" indent="0">
              <a:buNone/>
            </a:pPr>
            <a:endParaRPr lang="da-DK" sz="2000" dirty="0"/>
          </a:p>
          <a:p>
            <a:pPr marL="0" indent="0">
              <a:buNone/>
            </a:pPr>
            <a:r>
              <a:rPr lang="da-DK" sz="2000" dirty="0"/>
              <a:t>Kilde: Thobo-Carlsen, Mette: museumsformidling i Lex på lex.dk. Hentet 29. marts 2026 fra https://lex.dk/museumsformidling</a:t>
            </a:r>
          </a:p>
        </p:txBody>
      </p:sp>
    </p:spTree>
    <p:extLst>
      <p:ext uri="{BB962C8B-B14F-4D97-AF65-F5344CB8AC3E}">
        <p14:creationId xmlns:p14="http://schemas.microsoft.com/office/powerpoint/2010/main" val="315127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95E4AF-57CD-AB90-8671-CA1EF480E713}"/>
              </a:ext>
            </a:extLst>
          </p:cNvPr>
          <p:cNvSpPr>
            <a:spLocks noGrp="1"/>
          </p:cNvSpPr>
          <p:nvPr>
            <p:ph type="title"/>
          </p:nvPr>
        </p:nvSpPr>
        <p:spPr/>
        <p:txBody>
          <a:bodyPr/>
          <a:lstStyle/>
          <a:p>
            <a:r>
              <a:rPr lang="da-DK" dirty="0">
                <a:solidFill>
                  <a:schemeClr val="accent4">
                    <a:lumMod val="50000"/>
                  </a:schemeClr>
                </a:solidFill>
              </a:rPr>
              <a:t>MUSEOLOGI</a:t>
            </a:r>
          </a:p>
        </p:txBody>
      </p:sp>
      <p:sp>
        <p:nvSpPr>
          <p:cNvPr id="3" name="Pladsholder til indhold 2">
            <a:extLst>
              <a:ext uri="{FF2B5EF4-FFF2-40B4-BE49-F238E27FC236}">
                <a16:creationId xmlns:a16="http://schemas.microsoft.com/office/drawing/2014/main" id="{B7689636-DE5E-BF63-A28C-697DFA2E51EA}"/>
              </a:ext>
            </a:extLst>
          </p:cNvPr>
          <p:cNvSpPr>
            <a:spLocks noGrp="1"/>
          </p:cNvSpPr>
          <p:nvPr>
            <p:ph idx="1"/>
          </p:nvPr>
        </p:nvSpPr>
        <p:spPr/>
        <p:txBody>
          <a:bodyPr>
            <a:normAutofit fontScale="92500" lnSpcReduction="10000"/>
          </a:bodyPr>
          <a:lstStyle/>
          <a:p>
            <a:pPr marL="0" indent="0">
              <a:buNone/>
            </a:pPr>
            <a:r>
              <a:rPr lang="da-DK" dirty="0"/>
              <a:t>Museologi er forskningen i museale processer som fx indsamling, registrering, bevaring og formidling. Det er et tværvidenskabeligt fagområde, hvor der forskes i teoretiske og praktiske spørgsmål, som vedrører kulturarv, naturarv og kunst og deres institutioner, især museerne. Ofte skelnes der mellem museografi, som er betegnelsen for det praktiske museumsarbejde, og museologi, som er museumsfeltets akademiske teori.</a:t>
            </a:r>
          </a:p>
          <a:p>
            <a:pPr marL="0" indent="0">
              <a:buNone/>
            </a:pPr>
            <a:r>
              <a:rPr lang="da-DK" b="1" cap="all" dirty="0">
                <a:hlinkClick r:id="rId2"/>
              </a:rPr>
              <a:t>Etymologi</a:t>
            </a:r>
            <a:r>
              <a:rPr lang="da-DK" b="1" cap="all" dirty="0"/>
              <a:t> </a:t>
            </a:r>
          </a:p>
          <a:p>
            <a:pPr marL="0" indent="0">
              <a:buNone/>
            </a:pPr>
            <a:r>
              <a:rPr lang="da-DK" b="1" dirty="0">
                <a:solidFill>
                  <a:schemeClr val="accent4">
                    <a:lumMod val="50000"/>
                  </a:schemeClr>
                </a:solidFill>
              </a:rPr>
              <a:t>Ordet museologi er dannet af </a:t>
            </a:r>
            <a:r>
              <a:rPr lang="da-DK" b="1" i="1" dirty="0">
                <a:solidFill>
                  <a:schemeClr val="accent4">
                    <a:lumMod val="50000"/>
                  </a:schemeClr>
                </a:solidFill>
              </a:rPr>
              <a:t>museum</a:t>
            </a:r>
            <a:r>
              <a:rPr lang="da-DK" b="1" dirty="0">
                <a:solidFill>
                  <a:schemeClr val="accent4">
                    <a:lumMod val="50000"/>
                  </a:schemeClr>
                </a:solidFill>
              </a:rPr>
              <a:t> og </a:t>
            </a:r>
            <a:r>
              <a:rPr lang="da-DK" b="1" i="1" dirty="0">
                <a:solidFill>
                  <a:schemeClr val="accent4">
                    <a:lumMod val="50000"/>
                  </a:schemeClr>
                </a:solidFill>
              </a:rPr>
              <a:t>-logi.</a:t>
            </a:r>
            <a:r>
              <a:rPr lang="da-DK" b="1" dirty="0">
                <a:solidFill>
                  <a:schemeClr val="accent4">
                    <a:lumMod val="50000"/>
                  </a:schemeClr>
                </a:solidFill>
              </a:rPr>
              <a:t> Det betyder 'videnskaben om museerne'.</a:t>
            </a:r>
          </a:p>
          <a:p>
            <a:pPr marL="0" indent="0">
              <a:buNone/>
            </a:pPr>
            <a:r>
              <a:rPr lang="da-DK" dirty="0"/>
              <a:t>Den </a:t>
            </a:r>
            <a:r>
              <a:rPr lang="da-DK" dirty="0">
                <a:solidFill>
                  <a:schemeClr val="accent4">
                    <a:lumMod val="50000"/>
                  </a:schemeClr>
                </a:solidFill>
              </a:rPr>
              <a:t>traditionelle, den nye og den kritiske museologi </a:t>
            </a:r>
            <a:r>
              <a:rPr lang="da-DK" dirty="0"/>
              <a:t>er tre bærende retninger inden for dette felt.</a:t>
            </a:r>
          </a:p>
          <a:p>
            <a:endParaRPr lang="da-DK" dirty="0"/>
          </a:p>
        </p:txBody>
      </p:sp>
    </p:spTree>
    <p:extLst>
      <p:ext uri="{BB962C8B-B14F-4D97-AF65-F5344CB8AC3E}">
        <p14:creationId xmlns:p14="http://schemas.microsoft.com/office/powerpoint/2010/main" val="125178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4B198A-C0CB-2CA6-F047-1C6DE1578270}"/>
              </a:ext>
            </a:extLst>
          </p:cNvPr>
          <p:cNvSpPr>
            <a:spLocks noGrp="1"/>
          </p:cNvSpPr>
          <p:nvPr>
            <p:ph type="title"/>
          </p:nvPr>
        </p:nvSpPr>
        <p:spPr/>
        <p:txBody>
          <a:bodyPr/>
          <a:lstStyle/>
          <a:p>
            <a:r>
              <a:rPr lang="da-DK" sz="2400" dirty="0">
                <a:solidFill>
                  <a:schemeClr val="accent4">
                    <a:lumMod val="50000"/>
                  </a:schemeClr>
                </a:solidFill>
              </a:rPr>
              <a:t>Den traditionelle museologi</a:t>
            </a:r>
            <a:br>
              <a:rPr lang="da-DK" dirty="0">
                <a:solidFill>
                  <a:schemeClr val="accent4">
                    <a:lumMod val="50000"/>
                  </a:schemeClr>
                </a:solidFill>
              </a:rPr>
            </a:br>
            <a:r>
              <a:rPr lang="da-DK" dirty="0">
                <a:solidFill>
                  <a:schemeClr val="accent4">
                    <a:lumMod val="50000"/>
                  </a:schemeClr>
                </a:solidFill>
              </a:rPr>
              <a:t>Museologi som akademisk disciplin</a:t>
            </a:r>
          </a:p>
        </p:txBody>
      </p:sp>
      <p:sp>
        <p:nvSpPr>
          <p:cNvPr id="3" name="Pladsholder til indhold 2">
            <a:extLst>
              <a:ext uri="{FF2B5EF4-FFF2-40B4-BE49-F238E27FC236}">
                <a16:creationId xmlns:a16="http://schemas.microsoft.com/office/drawing/2014/main" id="{9B181A27-896D-3087-6E6A-CA3221D6B0FD}"/>
              </a:ext>
            </a:extLst>
          </p:cNvPr>
          <p:cNvSpPr>
            <a:spLocks noGrp="1"/>
          </p:cNvSpPr>
          <p:nvPr>
            <p:ph idx="1"/>
          </p:nvPr>
        </p:nvSpPr>
        <p:spPr/>
        <p:txBody>
          <a:bodyPr>
            <a:normAutofit fontScale="85000" lnSpcReduction="20000"/>
          </a:bodyPr>
          <a:lstStyle/>
          <a:p>
            <a:pPr marL="0" indent="0">
              <a:buNone/>
            </a:pPr>
            <a:r>
              <a:rPr lang="da-DK" dirty="0"/>
              <a:t>Som akademisk disciplin opstod museologien i 1950'erne. Den spirede frem via antropologiske, historiske og kunsthistoriske studier af det moderne museum, som det tog form i slutningen af 1800-tallet. Museologi er betegnelsen for en teoretisk og metodisk undersøgelse af museumsinstitutionen og dens historiske udvikling, dens udstillinger, samlinger m.m. samt dens sociale, politiske og kulturelle rolle i samfundet.</a:t>
            </a:r>
          </a:p>
          <a:p>
            <a:pPr marL="0" indent="0">
              <a:buNone/>
            </a:pPr>
            <a:r>
              <a:rPr lang="da-DK" dirty="0"/>
              <a:t>Fra sin begyndelse var museologien knyttet til </a:t>
            </a:r>
            <a:r>
              <a:rPr lang="da-DK" dirty="0">
                <a:solidFill>
                  <a:schemeClr val="accent4">
                    <a:lumMod val="50000"/>
                  </a:schemeClr>
                </a:solidFill>
              </a:rPr>
              <a:t>idéen om museet som offentlig dannelsesinstitution</a:t>
            </a:r>
            <a:r>
              <a:rPr lang="da-DK" dirty="0"/>
              <a:t>, som var kendetegnet af en ambition om, at </a:t>
            </a:r>
            <a:r>
              <a:rPr lang="da-DK" dirty="0">
                <a:solidFill>
                  <a:schemeClr val="accent4">
                    <a:lumMod val="50000"/>
                  </a:schemeClr>
                </a:solidFill>
              </a:rPr>
              <a:t>museet skulle være åbent og tilgængeligt for alle – og at det skulle repræsentere folkets forskellige værdier, meninger og kulturer.</a:t>
            </a:r>
          </a:p>
          <a:p>
            <a:pPr marL="0" indent="0">
              <a:buNone/>
            </a:pPr>
            <a:r>
              <a:rPr lang="da-DK" dirty="0">
                <a:solidFill>
                  <a:schemeClr val="accent4">
                    <a:lumMod val="50000"/>
                  </a:schemeClr>
                </a:solidFill>
              </a:rPr>
              <a:t>Ifølge den tidlige museologi var museets funktion primært at danne og uddanne offentligheden, civilisere og disciplinere befolkningen og støtte op om nationalstatens magt, identitet og historie</a:t>
            </a:r>
            <a:r>
              <a:rPr lang="da-DK" dirty="0"/>
              <a:t>. Museets rolle blev derfor at skelne mellem, hvilke museumsobjekter der var værd at bevare, og hvilke historier og kulturer der skulle forskes i og udstilles.</a:t>
            </a:r>
          </a:p>
          <a:p>
            <a:endParaRPr lang="da-DK" dirty="0"/>
          </a:p>
        </p:txBody>
      </p:sp>
    </p:spTree>
    <p:extLst>
      <p:ext uri="{BB962C8B-B14F-4D97-AF65-F5344CB8AC3E}">
        <p14:creationId xmlns:p14="http://schemas.microsoft.com/office/powerpoint/2010/main" val="2564652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13D35F-368A-5388-2E5D-93F8379B3E6C}"/>
              </a:ext>
            </a:extLst>
          </p:cNvPr>
          <p:cNvSpPr>
            <a:spLocks noGrp="1"/>
          </p:cNvSpPr>
          <p:nvPr>
            <p:ph type="title"/>
          </p:nvPr>
        </p:nvSpPr>
        <p:spPr/>
        <p:txBody>
          <a:bodyPr/>
          <a:lstStyle/>
          <a:p>
            <a:r>
              <a:rPr lang="da-DK" dirty="0">
                <a:solidFill>
                  <a:schemeClr val="accent4">
                    <a:lumMod val="50000"/>
                  </a:schemeClr>
                </a:solidFill>
              </a:rPr>
              <a:t>Den nye museologi 1:2</a:t>
            </a:r>
          </a:p>
        </p:txBody>
      </p:sp>
      <p:sp>
        <p:nvSpPr>
          <p:cNvPr id="3" name="Pladsholder til indhold 2">
            <a:extLst>
              <a:ext uri="{FF2B5EF4-FFF2-40B4-BE49-F238E27FC236}">
                <a16:creationId xmlns:a16="http://schemas.microsoft.com/office/drawing/2014/main" id="{198C26D9-6964-47B6-B66E-9861FE47EA80}"/>
              </a:ext>
            </a:extLst>
          </p:cNvPr>
          <p:cNvSpPr>
            <a:spLocks noGrp="1"/>
          </p:cNvSpPr>
          <p:nvPr>
            <p:ph idx="1"/>
          </p:nvPr>
        </p:nvSpPr>
        <p:spPr/>
        <p:txBody>
          <a:bodyPr>
            <a:normAutofit fontScale="85000" lnSpcReduction="20000"/>
          </a:bodyPr>
          <a:lstStyle/>
          <a:p>
            <a:pPr marL="0" indent="0">
              <a:buNone/>
            </a:pPr>
            <a:r>
              <a:rPr lang="da-DK" dirty="0"/>
              <a:t>I 1960'erne opstod et skift inden for museologien mod en såkaldt </a:t>
            </a:r>
            <a:r>
              <a:rPr lang="da-DK" i="1" dirty="0">
                <a:solidFill>
                  <a:schemeClr val="accent4">
                    <a:lumMod val="50000"/>
                  </a:schemeClr>
                </a:solidFill>
              </a:rPr>
              <a:t>ny museologi</a:t>
            </a:r>
            <a:r>
              <a:rPr lang="da-DK" i="1" dirty="0"/>
              <a:t>. </a:t>
            </a:r>
            <a:r>
              <a:rPr lang="da-DK" dirty="0"/>
              <a:t>Denne ønskede at udfordre den tidlige museologis idé om museets sociale og politiske rolle i samfundet. Den ny museologi slog igennem i 1980'erne, og den var stærkt påvirket af tidens kritiske kultur- og samfundsteori. Den engelske museumsforsker Peter Vergo markerede dette skift med antologien </a:t>
            </a:r>
            <a:r>
              <a:rPr lang="da-DK" i="1" dirty="0"/>
              <a:t>The New Museology</a:t>
            </a:r>
            <a:r>
              <a:rPr lang="da-DK" dirty="0"/>
              <a:t> (1989).</a:t>
            </a:r>
          </a:p>
          <a:p>
            <a:pPr marL="0" indent="0">
              <a:buNone/>
            </a:pPr>
            <a:endParaRPr lang="da-DK" dirty="0"/>
          </a:p>
          <a:p>
            <a:pPr marL="0" indent="0">
              <a:buNone/>
            </a:pPr>
            <a:r>
              <a:rPr lang="da-DK" b="1" dirty="0"/>
              <a:t>Forholdet mellem den nye og den traditionelle museologi</a:t>
            </a:r>
          </a:p>
          <a:p>
            <a:pPr marL="0" indent="0">
              <a:buNone/>
            </a:pPr>
            <a:r>
              <a:rPr lang="da-DK" dirty="0"/>
              <a:t>Hvor </a:t>
            </a:r>
            <a:r>
              <a:rPr lang="da-DK" dirty="0">
                <a:solidFill>
                  <a:schemeClr val="accent4">
                    <a:lumMod val="50000"/>
                  </a:schemeClr>
                </a:solidFill>
              </a:rPr>
              <a:t>den traditionelle museologi opfattede museet som en kulturel autoritet, der objektivt skulle formidle historien og museumsgenstandene</a:t>
            </a:r>
            <a:r>
              <a:rPr lang="da-DK" dirty="0"/>
              <a:t>, tager </a:t>
            </a:r>
            <a:r>
              <a:rPr lang="da-DK" dirty="0">
                <a:solidFill>
                  <a:schemeClr val="accent4">
                    <a:lumMod val="50000"/>
                  </a:schemeClr>
                </a:solidFill>
              </a:rPr>
              <a:t>den nye museologi udgangspunkt i, at alle samfundsinstitutioner er ideologiske og politiske konstruktioner, og at et museum derfor ikke kan formidle objektivt</a:t>
            </a:r>
            <a:r>
              <a:rPr lang="da-DK" dirty="0"/>
              <a:t>. Den nye museologi opfattede museet som medium for forskellige former for kommunikation, som konstruerer viden.</a:t>
            </a:r>
          </a:p>
        </p:txBody>
      </p:sp>
    </p:spTree>
    <p:extLst>
      <p:ext uri="{BB962C8B-B14F-4D97-AF65-F5344CB8AC3E}">
        <p14:creationId xmlns:p14="http://schemas.microsoft.com/office/powerpoint/2010/main" val="814845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2871EF-314F-3C33-2379-79B49AA38DD0}"/>
              </a:ext>
            </a:extLst>
          </p:cNvPr>
          <p:cNvSpPr>
            <a:spLocks noGrp="1"/>
          </p:cNvSpPr>
          <p:nvPr>
            <p:ph type="title"/>
          </p:nvPr>
        </p:nvSpPr>
        <p:spPr/>
        <p:txBody>
          <a:bodyPr/>
          <a:lstStyle/>
          <a:p>
            <a:r>
              <a:rPr lang="da-DK" dirty="0">
                <a:solidFill>
                  <a:schemeClr val="accent4">
                    <a:lumMod val="50000"/>
                  </a:schemeClr>
                </a:solidFill>
              </a:rPr>
              <a:t>Den nye museologi 2:2</a:t>
            </a:r>
          </a:p>
        </p:txBody>
      </p:sp>
      <p:sp>
        <p:nvSpPr>
          <p:cNvPr id="3" name="Pladsholder til indhold 2">
            <a:extLst>
              <a:ext uri="{FF2B5EF4-FFF2-40B4-BE49-F238E27FC236}">
                <a16:creationId xmlns:a16="http://schemas.microsoft.com/office/drawing/2014/main" id="{0F5229B9-E5AD-5C38-46CD-537159A85626}"/>
              </a:ext>
            </a:extLst>
          </p:cNvPr>
          <p:cNvSpPr>
            <a:spLocks noGrp="1"/>
          </p:cNvSpPr>
          <p:nvPr>
            <p:ph idx="1"/>
          </p:nvPr>
        </p:nvSpPr>
        <p:spPr>
          <a:xfrm>
            <a:off x="838200" y="1880054"/>
            <a:ext cx="10515600" cy="4351338"/>
          </a:xfrm>
        </p:spPr>
        <p:txBody>
          <a:bodyPr>
            <a:normAutofit fontScale="92500" lnSpcReduction="20000"/>
          </a:bodyPr>
          <a:lstStyle/>
          <a:p>
            <a:pPr marL="0" indent="0">
              <a:buNone/>
            </a:pPr>
            <a:r>
              <a:rPr lang="da-DK" dirty="0">
                <a:solidFill>
                  <a:schemeClr val="accent4">
                    <a:lumMod val="50000"/>
                  </a:schemeClr>
                </a:solidFill>
              </a:rPr>
              <a:t>Den nye museologi ønskede at gentænke det moderne museum, der blev opfattet som elitært og isoleret fra den øvrige verden</a:t>
            </a:r>
            <a:r>
              <a:rPr lang="da-DK" dirty="0"/>
              <a:t>. Samtidig kritiserede denne nye retning det moderne museum for at have skabt en ekskluderede museumskultur, som alene henvendte sig til udvalgte sociale grupper og deres kultur, æstetik og historie.</a:t>
            </a:r>
          </a:p>
          <a:p>
            <a:pPr marL="0" indent="0">
              <a:buNone/>
            </a:pPr>
            <a:endParaRPr lang="da-DK" b="1" dirty="0"/>
          </a:p>
          <a:p>
            <a:pPr marL="0" indent="0">
              <a:buNone/>
            </a:pPr>
            <a:r>
              <a:rPr lang="da-DK" b="1" dirty="0"/>
              <a:t>Flere brugergrupper</a:t>
            </a:r>
          </a:p>
          <a:p>
            <a:pPr marL="0" indent="0">
              <a:buNone/>
            </a:pPr>
            <a:r>
              <a:rPr lang="da-DK" dirty="0">
                <a:solidFill>
                  <a:schemeClr val="accent4">
                    <a:lumMod val="50000"/>
                  </a:schemeClr>
                </a:solidFill>
              </a:rPr>
              <a:t>Den nye museologi fokuserer på kommunikation og formidling, der repræsenterer flere brugergrupper</a:t>
            </a:r>
            <a:r>
              <a:rPr lang="da-DK" dirty="0"/>
              <a:t>. Man henvender sig i langt højere grad bevidst til modtagere med forskellig alder, køn, etnicitet og kulturel baggrund, og museet kan på den måde spille en aktiv rolle i forhold til at bekæmpe diskrimination, ensomhed, mistrivsel og social ulighed i samfundet. Samtidig inddrages brugerne i langt højere grad interaktivt.</a:t>
            </a:r>
          </a:p>
          <a:p>
            <a:pPr marL="0" indent="0">
              <a:buNone/>
            </a:pPr>
            <a:endParaRPr lang="da-DK" dirty="0"/>
          </a:p>
        </p:txBody>
      </p:sp>
    </p:spTree>
    <p:extLst>
      <p:ext uri="{BB962C8B-B14F-4D97-AF65-F5344CB8AC3E}">
        <p14:creationId xmlns:p14="http://schemas.microsoft.com/office/powerpoint/2010/main" val="3067466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59EEA9-0AB5-C5AA-1F43-D134C83B52A4}"/>
              </a:ext>
            </a:extLst>
          </p:cNvPr>
          <p:cNvSpPr>
            <a:spLocks noGrp="1"/>
          </p:cNvSpPr>
          <p:nvPr>
            <p:ph type="title"/>
          </p:nvPr>
        </p:nvSpPr>
        <p:spPr/>
        <p:txBody>
          <a:bodyPr/>
          <a:lstStyle/>
          <a:p>
            <a:r>
              <a:rPr lang="da-DK" dirty="0">
                <a:solidFill>
                  <a:schemeClr val="accent4">
                    <a:lumMod val="50000"/>
                  </a:schemeClr>
                </a:solidFill>
              </a:rPr>
              <a:t>Den kritiske museologi 1:2</a:t>
            </a:r>
          </a:p>
        </p:txBody>
      </p:sp>
      <p:sp>
        <p:nvSpPr>
          <p:cNvPr id="3" name="Pladsholder til indhold 2">
            <a:extLst>
              <a:ext uri="{FF2B5EF4-FFF2-40B4-BE49-F238E27FC236}">
                <a16:creationId xmlns:a16="http://schemas.microsoft.com/office/drawing/2014/main" id="{0EF3E022-47E9-FEB9-EFBD-C04990E1CD25}"/>
              </a:ext>
            </a:extLst>
          </p:cNvPr>
          <p:cNvSpPr>
            <a:spLocks noGrp="1"/>
          </p:cNvSpPr>
          <p:nvPr>
            <p:ph idx="1"/>
          </p:nvPr>
        </p:nvSpPr>
        <p:spPr/>
        <p:txBody>
          <a:bodyPr>
            <a:normAutofit fontScale="92500" lnSpcReduction="20000"/>
          </a:bodyPr>
          <a:lstStyle/>
          <a:p>
            <a:pPr marL="0" indent="0">
              <a:buNone/>
            </a:pPr>
            <a:r>
              <a:rPr lang="da-DK" dirty="0"/>
              <a:t>Den kritiske museologi opstod i 1980'erne og 1990'erne og </a:t>
            </a:r>
            <a:r>
              <a:rPr lang="da-DK" dirty="0">
                <a:solidFill>
                  <a:schemeClr val="accent4">
                    <a:lumMod val="50000"/>
                  </a:schemeClr>
                </a:solidFill>
              </a:rPr>
              <a:t>påpegede, at for få museer lever op til de forandringer, den nye museologi arbejdede for</a:t>
            </a:r>
            <a:r>
              <a:rPr lang="da-DK" dirty="0"/>
              <a:t>. Udgangspunktet er, at mange museer har bidraget til historien om det kolonialistiske og kulturelt overlegne Europa, og at der aktivt skal gøres op med denne tradition. Retningen er påvirket af kritisk teori, bl.a. Michel Foucault og Jean-François Lyotard.</a:t>
            </a:r>
          </a:p>
          <a:p>
            <a:pPr marL="0" indent="0">
              <a:buNone/>
            </a:pPr>
            <a:r>
              <a:rPr lang="da-DK" dirty="0"/>
              <a:t>Den kritiske museologi ønsker at udvikle </a:t>
            </a:r>
            <a:r>
              <a:rPr lang="da-DK" dirty="0">
                <a:solidFill>
                  <a:schemeClr val="accent4">
                    <a:lumMod val="50000"/>
                  </a:schemeClr>
                </a:solidFill>
              </a:rPr>
              <a:t>en museumspraksis, som reflekterer over de etnocentriske* problemstillinger. Museerne ses som institutioner, der kan bidrage til interkulturelt samarbejde og skabe rammer om en dialog, hvor ny kulturel og politisk mening dannes og diskuteres</a:t>
            </a:r>
            <a:r>
              <a:rPr lang="da-DK" dirty="0"/>
              <a:t>. Museer verden over undersøger i dag, hvordan de kan udvikle sig til egentlige kritiske museer, der bruger deres samlinger til at skabe et demokratisk forum for åben dialog og en kritisk diskussion, der kan give stemme til underrepræsenterede, sociale grupper.</a:t>
            </a:r>
          </a:p>
        </p:txBody>
      </p:sp>
    </p:spTree>
    <p:extLst>
      <p:ext uri="{BB962C8B-B14F-4D97-AF65-F5344CB8AC3E}">
        <p14:creationId xmlns:p14="http://schemas.microsoft.com/office/powerpoint/2010/main" val="1181241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7F5DC-F41B-D8FB-B10C-8D55B2F46F52}"/>
              </a:ext>
            </a:extLst>
          </p:cNvPr>
          <p:cNvSpPr>
            <a:spLocks noGrp="1"/>
          </p:cNvSpPr>
          <p:nvPr>
            <p:ph type="title"/>
          </p:nvPr>
        </p:nvSpPr>
        <p:spPr/>
        <p:txBody>
          <a:bodyPr/>
          <a:lstStyle/>
          <a:p>
            <a:r>
              <a:rPr lang="da-DK" dirty="0">
                <a:solidFill>
                  <a:schemeClr val="accent4">
                    <a:lumMod val="50000"/>
                  </a:schemeClr>
                </a:solidFill>
              </a:rPr>
              <a:t>Den kritiske museologi 2:2</a:t>
            </a:r>
          </a:p>
        </p:txBody>
      </p:sp>
      <p:sp>
        <p:nvSpPr>
          <p:cNvPr id="3" name="Pladsholder til indhold 2">
            <a:extLst>
              <a:ext uri="{FF2B5EF4-FFF2-40B4-BE49-F238E27FC236}">
                <a16:creationId xmlns:a16="http://schemas.microsoft.com/office/drawing/2014/main" id="{45B18035-E7F0-6EF8-5EEA-A75E4A01B814}"/>
              </a:ext>
            </a:extLst>
          </p:cNvPr>
          <p:cNvSpPr>
            <a:spLocks noGrp="1"/>
          </p:cNvSpPr>
          <p:nvPr>
            <p:ph idx="1"/>
          </p:nvPr>
        </p:nvSpPr>
        <p:spPr/>
        <p:txBody>
          <a:bodyPr/>
          <a:lstStyle/>
          <a:p>
            <a:pPr marL="0" indent="0">
              <a:buNone/>
            </a:pPr>
            <a:r>
              <a:rPr lang="da-DK" dirty="0"/>
              <a:t>Den kritiske museologi er mindre rettet mod museets funktioner (indsamling, registrering, bevaring og formidling) og mere mod en analyse af museets værdier og etiske regelsæt. </a:t>
            </a:r>
            <a:r>
              <a:rPr lang="da-DK" dirty="0">
                <a:solidFill>
                  <a:schemeClr val="accent4">
                    <a:lumMod val="50000"/>
                  </a:schemeClr>
                </a:solidFill>
              </a:rPr>
              <a:t>Kritisk museologi er generelt optaget af, hvordan museerne gennem deres udstillinger og øvrige formidlingsaktiviteter kan bidrage til løsningen af samfundsproblemer</a:t>
            </a:r>
            <a:r>
              <a:rPr lang="da-DK" dirty="0"/>
              <a:t> som fx social udsathed eller mistrivsel. Fokusområderne er spørgsmål som diversitet, menneskerettigheder og afkolonialisering samt social, kulturel og miljømæssig bæredygtighed.</a:t>
            </a:r>
          </a:p>
          <a:p>
            <a:endParaRPr lang="da-DK" dirty="0"/>
          </a:p>
        </p:txBody>
      </p:sp>
    </p:spTree>
    <p:extLst>
      <p:ext uri="{BB962C8B-B14F-4D97-AF65-F5344CB8AC3E}">
        <p14:creationId xmlns:p14="http://schemas.microsoft.com/office/powerpoint/2010/main" val="246028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F3C8A-3C7A-6815-4641-7367F4D9ED81}"/>
              </a:ext>
            </a:extLst>
          </p:cNvPr>
          <p:cNvSpPr>
            <a:spLocks noGrp="1"/>
          </p:cNvSpPr>
          <p:nvPr>
            <p:ph type="title"/>
          </p:nvPr>
        </p:nvSpPr>
        <p:spPr/>
        <p:txBody>
          <a:bodyPr/>
          <a:lstStyle/>
          <a:p>
            <a:r>
              <a:rPr lang="da-DK" dirty="0"/>
              <a:t>Henvisninger</a:t>
            </a:r>
          </a:p>
        </p:txBody>
      </p:sp>
      <p:sp>
        <p:nvSpPr>
          <p:cNvPr id="3" name="Pladsholder til indhold 2">
            <a:extLst>
              <a:ext uri="{FF2B5EF4-FFF2-40B4-BE49-F238E27FC236}">
                <a16:creationId xmlns:a16="http://schemas.microsoft.com/office/drawing/2014/main" id="{BEDDD40F-E37B-3716-C54A-9118938672DB}"/>
              </a:ext>
            </a:extLst>
          </p:cNvPr>
          <p:cNvSpPr>
            <a:spLocks noGrp="1"/>
          </p:cNvSpPr>
          <p:nvPr>
            <p:ph idx="1"/>
          </p:nvPr>
        </p:nvSpPr>
        <p:spPr/>
        <p:txBody>
          <a:bodyPr>
            <a:normAutofit fontScale="70000" lnSpcReduction="20000"/>
          </a:bodyPr>
          <a:lstStyle/>
          <a:p>
            <a:pPr marL="0" indent="0">
              <a:buNone/>
            </a:pPr>
            <a:r>
              <a:rPr lang="da-DK" dirty="0"/>
              <a:t>Læs mere i Lex: </a:t>
            </a:r>
            <a:r>
              <a:rPr lang="da-DK" b="1" dirty="0"/>
              <a:t>museum // museografi // museum historie // kuratering // museumsformidling // museumsaktivisme</a:t>
            </a:r>
          </a:p>
          <a:p>
            <a:pPr marL="0" indent="0">
              <a:buNone/>
            </a:pPr>
            <a:endParaRPr lang="da-DK" b="1" dirty="0"/>
          </a:p>
          <a:p>
            <a:pPr marL="0" indent="0">
              <a:buNone/>
            </a:pPr>
            <a:r>
              <a:rPr lang="da-DK" b="1" dirty="0"/>
              <a:t>Litteratur</a:t>
            </a:r>
          </a:p>
          <a:p>
            <a:pPr marL="0" indent="0">
              <a:buNone/>
            </a:pPr>
            <a:r>
              <a:rPr lang="da-DK" dirty="0"/>
              <a:t>Dictionary of Museology, red. af Francois Maitresse, 2023.</a:t>
            </a:r>
          </a:p>
          <a:p>
            <a:pPr marL="0" indent="0">
              <a:buNone/>
            </a:pPr>
            <a:r>
              <a:rPr lang="da-DK" dirty="0"/>
              <a:t>Museologi mellem fagene af Lise Skytte Jakobsen, Anne Brædder, Vinnie Nørskov og Ane Hejlskov Larsen, 2021.</a:t>
            </a:r>
          </a:p>
          <a:p>
            <a:pPr marL="0" indent="0">
              <a:buNone/>
            </a:pPr>
            <a:r>
              <a:rPr lang="da-DK" dirty="0"/>
              <a:t>From museum </a:t>
            </a:r>
            <a:r>
              <a:rPr lang="da-DK" dirty="0" err="1"/>
              <a:t>critique</a:t>
            </a:r>
            <a:r>
              <a:rPr lang="da-DK" dirty="0"/>
              <a:t> to the </a:t>
            </a:r>
            <a:r>
              <a:rPr lang="da-DK" dirty="0" err="1"/>
              <a:t>critical</a:t>
            </a:r>
            <a:r>
              <a:rPr lang="da-DK" dirty="0"/>
              <a:t> museum, red. af Katarzyna </a:t>
            </a:r>
            <a:r>
              <a:rPr lang="da-DK" dirty="0" err="1"/>
              <a:t>Murawska-Muthesius</a:t>
            </a:r>
            <a:r>
              <a:rPr lang="da-DK" dirty="0"/>
              <a:t> og Piotr </a:t>
            </a:r>
            <a:r>
              <a:rPr lang="da-DK" dirty="0" err="1"/>
              <a:t>piotrowski</a:t>
            </a:r>
            <a:r>
              <a:rPr lang="da-DK" dirty="0"/>
              <a:t>, 2015.</a:t>
            </a:r>
          </a:p>
          <a:p>
            <a:pPr marL="0" indent="0">
              <a:buNone/>
            </a:pPr>
            <a:r>
              <a:rPr lang="da-DK" dirty="0"/>
              <a:t>Museums and Education- Purpose, </a:t>
            </a:r>
            <a:r>
              <a:rPr lang="da-DK" dirty="0" err="1"/>
              <a:t>Pedagogy</a:t>
            </a:r>
            <a:r>
              <a:rPr lang="da-DK" dirty="0"/>
              <a:t>, Performance, </a:t>
            </a:r>
            <a:r>
              <a:rPr lang="da-DK" dirty="0" err="1"/>
              <a:t>Eilean</a:t>
            </a:r>
            <a:r>
              <a:rPr lang="da-DK" dirty="0"/>
              <a:t> Hooper-</a:t>
            </a:r>
            <a:r>
              <a:rPr lang="da-DK" dirty="0" err="1"/>
              <a:t>Greenhill</a:t>
            </a:r>
            <a:r>
              <a:rPr lang="da-DK" dirty="0"/>
              <a:t>, 2007.</a:t>
            </a:r>
          </a:p>
          <a:p>
            <a:pPr marL="0" indent="0">
              <a:buNone/>
            </a:pPr>
            <a:r>
              <a:rPr lang="da-DK" dirty="0"/>
              <a:t>The new Museology, red. af Peter Vergo, 1989.</a:t>
            </a:r>
          </a:p>
          <a:p>
            <a:pPr marL="0" indent="0">
              <a:buNone/>
            </a:pPr>
            <a:endParaRPr lang="da-DK" dirty="0"/>
          </a:p>
          <a:p>
            <a:pPr marL="0" indent="0">
              <a:buNone/>
            </a:pPr>
            <a:r>
              <a:rPr lang="da-DK" dirty="0"/>
              <a:t>Kilde: Thobo-Carlsen, Mette: museologi i Lex på lex.dk. Hentet 29. marts 2026 fra https://lex.dk/museologi</a:t>
            </a:r>
          </a:p>
          <a:p>
            <a:pPr marL="0" indent="0">
              <a:buNone/>
            </a:pPr>
            <a:endParaRPr lang="da-DK" dirty="0"/>
          </a:p>
          <a:p>
            <a:pPr marL="0" indent="0">
              <a:buNone/>
            </a:pPr>
            <a:endParaRPr lang="da-DK" dirty="0"/>
          </a:p>
        </p:txBody>
      </p:sp>
    </p:spTree>
    <p:extLst>
      <p:ext uri="{BB962C8B-B14F-4D97-AF65-F5344CB8AC3E}">
        <p14:creationId xmlns:p14="http://schemas.microsoft.com/office/powerpoint/2010/main" val="72972630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TotalTime>
  <Words>2778</Words>
  <Application>Microsoft Office PowerPoint</Application>
  <PresentationFormat>Widescreen</PresentationFormat>
  <Paragraphs>100</Paragraphs>
  <Slides>22</Slides>
  <Notes>4</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22</vt:i4>
      </vt:variant>
    </vt:vector>
  </HeadingPairs>
  <TitlesOfParts>
    <vt:vector size="26" baseType="lpstr">
      <vt:lpstr>Aptos</vt:lpstr>
      <vt:lpstr>Aptos Display</vt:lpstr>
      <vt:lpstr>Arial</vt:lpstr>
      <vt:lpstr>Office-tema</vt:lpstr>
      <vt:lpstr>PowerPoint-præsentation</vt:lpstr>
      <vt:lpstr>MUSEOLOGI</vt:lpstr>
      <vt:lpstr>MUSEOLOGI</vt:lpstr>
      <vt:lpstr>Den traditionelle museologi Museologi som akademisk disciplin</vt:lpstr>
      <vt:lpstr>Den nye museologi 1:2</vt:lpstr>
      <vt:lpstr>Den nye museologi 2:2</vt:lpstr>
      <vt:lpstr>Den kritiske museologi 1:2</vt:lpstr>
      <vt:lpstr>Den kritiske museologi 2:2</vt:lpstr>
      <vt:lpstr>Henvisninger</vt:lpstr>
      <vt:lpstr>MUSEUMSFORMIDLING</vt:lpstr>
      <vt:lpstr>Museumsformidling</vt:lpstr>
      <vt:lpstr>Formidling som museologisk begreb</vt:lpstr>
      <vt:lpstr>Formidlingens deltagelsesniveauer 1:3</vt:lpstr>
      <vt:lpstr>Formidlingens deltagelsesniveauer 2:3</vt:lpstr>
      <vt:lpstr>Formidlingens deltagelsesniveauer 3:3</vt:lpstr>
      <vt:lpstr>Museumsformidlingens forskellige funktioner 1:5</vt:lpstr>
      <vt:lpstr>Museumsformidlingens forskellige funktioner 2:5</vt:lpstr>
      <vt:lpstr>Museumsformidlingens forskellige funktioner 3:5</vt:lpstr>
      <vt:lpstr>Museumsformidlingens forskellige funktioner 4:5</vt:lpstr>
      <vt:lpstr>Museumsformidlingens forskellige funktioner 5:5</vt:lpstr>
      <vt:lpstr>Bæredygtig museumsformidling</vt:lpstr>
      <vt:lpstr>Henvisninger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Hanne Holmelund von Sehested</dc:creator>
  <cp:lastModifiedBy>Hanne Holmelund von Sehested</cp:lastModifiedBy>
  <cp:revision>1</cp:revision>
  <dcterms:created xsi:type="dcterms:W3CDTF">2026-03-29T11:46:21Z</dcterms:created>
  <dcterms:modified xsi:type="dcterms:W3CDTF">2026-03-29T13:31:41Z</dcterms:modified>
</cp:coreProperties>
</file>