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3" r:id="rId7"/>
    <p:sldId id="264" r:id="rId8"/>
    <p:sldId id="265" r:id="rId9"/>
    <p:sldId id="266" r:id="rId10"/>
    <p:sldId id="268" r:id="rId11"/>
    <p:sldId id="262" r:id="rId12"/>
    <p:sldId id="267" r:id="rId13"/>
    <p:sldId id="269" r:id="rId14"/>
    <p:sldId id="260" r:id="rId15"/>
    <p:sldId id="270" r:id="rId16"/>
    <p:sldId id="273" r:id="rId17"/>
    <p:sldId id="274"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5" autoAdjust="0"/>
  </p:normalViewPr>
  <p:slideViewPr>
    <p:cSldViewPr snapToGrid="0">
      <p:cViewPr varScale="1">
        <p:scale>
          <a:sx n="58" d="100"/>
          <a:sy n="58" d="100"/>
        </p:scale>
        <p:origin x="988" y="56"/>
      </p:cViewPr>
      <p:guideLst/>
    </p:cSldViewPr>
  </p:slideViewPr>
  <p:outlineViewPr>
    <p:cViewPr>
      <p:scale>
        <a:sx n="33" d="100"/>
        <a:sy n="33" d="100"/>
      </p:scale>
      <p:origin x="0" y="-2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Holmelund von Sehested" userId="b92cad2f-4ea1-43fa-a59c-1f9b0eb09d8b" providerId="ADAL" clId="{BCB5D64D-ADE8-4447-B66F-E2ECA970F4A6}"/>
    <pc:docChg chg="undo custSel addSld delSld modSld modMainMaster">
      <pc:chgData name="Hanne Holmelund von Sehested" userId="b92cad2f-4ea1-43fa-a59c-1f9b0eb09d8b" providerId="ADAL" clId="{BCB5D64D-ADE8-4447-B66F-E2ECA970F4A6}" dt="2025-09-01T06:09:45.882" v="2810" actId="207"/>
      <pc:docMkLst>
        <pc:docMk/>
      </pc:docMkLst>
      <pc:sldChg chg="setBg">
        <pc:chgData name="Hanne Holmelund von Sehested" userId="b92cad2f-4ea1-43fa-a59c-1f9b0eb09d8b" providerId="ADAL" clId="{BCB5D64D-ADE8-4447-B66F-E2ECA970F4A6}" dt="2025-08-26T19:42:01.861" v="54"/>
        <pc:sldMkLst>
          <pc:docMk/>
          <pc:sldMk cId="3131639943" sldId="256"/>
        </pc:sldMkLst>
      </pc:sldChg>
      <pc:sldChg chg="modSp mod">
        <pc:chgData name="Hanne Holmelund von Sehested" userId="b92cad2f-4ea1-43fa-a59c-1f9b0eb09d8b" providerId="ADAL" clId="{BCB5D64D-ADE8-4447-B66F-E2ECA970F4A6}" dt="2025-08-27T07:40:34.830" v="534" actId="14100"/>
        <pc:sldMkLst>
          <pc:docMk/>
          <pc:sldMk cId="1827744096" sldId="257"/>
        </pc:sldMkLst>
        <pc:spChg chg="mod">
          <ac:chgData name="Hanne Holmelund von Sehested" userId="b92cad2f-4ea1-43fa-a59c-1f9b0eb09d8b" providerId="ADAL" clId="{BCB5D64D-ADE8-4447-B66F-E2ECA970F4A6}" dt="2025-08-27T07:39:16.889" v="526" actId="1076"/>
          <ac:spMkLst>
            <pc:docMk/>
            <pc:sldMk cId="1827744096" sldId="257"/>
            <ac:spMk id="2" creationId="{745E84AB-1D69-3A5A-639C-3D46CEABA588}"/>
          </ac:spMkLst>
        </pc:spChg>
        <pc:picChg chg="mod">
          <ac:chgData name="Hanne Holmelund von Sehested" userId="b92cad2f-4ea1-43fa-a59c-1f9b0eb09d8b" providerId="ADAL" clId="{BCB5D64D-ADE8-4447-B66F-E2ECA970F4A6}" dt="2025-08-27T07:40:34.830" v="534" actId="14100"/>
          <ac:picMkLst>
            <pc:docMk/>
            <pc:sldMk cId="1827744096" sldId="257"/>
            <ac:picMk id="1026" creationId="{96FB2725-05B7-1702-7064-1A1F257BA723}"/>
          </ac:picMkLst>
        </pc:picChg>
      </pc:sldChg>
      <pc:sldChg chg="modSp mod">
        <pc:chgData name="Hanne Holmelund von Sehested" userId="b92cad2f-4ea1-43fa-a59c-1f9b0eb09d8b" providerId="ADAL" clId="{BCB5D64D-ADE8-4447-B66F-E2ECA970F4A6}" dt="2025-08-27T07:40:26.355" v="533" actId="1076"/>
        <pc:sldMkLst>
          <pc:docMk/>
          <pc:sldMk cId="1961137425" sldId="258"/>
        </pc:sldMkLst>
        <pc:spChg chg="mod">
          <ac:chgData name="Hanne Holmelund von Sehested" userId="b92cad2f-4ea1-43fa-a59c-1f9b0eb09d8b" providerId="ADAL" clId="{BCB5D64D-ADE8-4447-B66F-E2ECA970F4A6}" dt="2025-08-27T07:36:55.031" v="478" actId="1076"/>
          <ac:spMkLst>
            <pc:docMk/>
            <pc:sldMk cId="1961137425" sldId="258"/>
            <ac:spMk id="2" creationId="{210FDF3C-F18B-A311-C7BD-F97954D55F5E}"/>
          </ac:spMkLst>
        </pc:spChg>
        <pc:picChg chg="mod">
          <ac:chgData name="Hanne Holmelund von Sehested" userId="b92cad2f-4ea1-43fa-a59c-1f9b0eb09d8b" providerId="ADAL" clId="{BCB5D64D-ADE8-4447-B66F-E2ECA970F4A6}" dt="2025-08-27T07:40:26.355" v="533" actId="1076"/>
          <ac:picMkLst>
            <pc:docMk/>
            <pc:sldMk cId="1961137425" sldId="258"/>
            <ac:picMk id="2050" creationId="{B9A492F2-0984-57F7-99AC-D957D2AE9C84}"/>
          </ac:picMkLst>
        </pc:picChg>
      </pc:sldChg>
      <pc:sldChg chg="modSp mod">
        <pc:chgData name="Hanne Holmelund von Sehested" userId="b92cad2f-4ea1-43fa-a59c-1f9b0eb09d8b" providerId="ADAL" clId="{BCB5D64D-ADE8-4447-B66F-E2ECA970F4A6}" dt="2025-08-27T07:37:19.623" v="491" actId="1076"/>
        <pc:sldMkLst>
          <pc:docMk/>
          <pc:sldMk cId="1328503727" sldId="259"/>
        </pc:sldMkLst>
        <pc:spChg chg="mod">
          <ac:chgData name="Hanne Holmelund von Sehested" userId="b92cad2f-4ea1-43fa-a59c-1f9b0eb09d8b" providerId="ADAL" clId="{BCB5D64D-ADE8-4447-B66F-E2ECA970F4A6}" dt="2025-08-27T07:37:19.623" v="491" actId="1076"/>
          <ac:spMkLst>
            <pc:docMk/>
            <pc:sldMk cId="1328503727" sldId="259"/>
            <ac:spMk id="3" creationId="{756156FB-DA89-EC9C-C80F-3A7BB9B5CA68}"/>
          </ac:spMkLst>
        </pc:spChg>
      </pc:sldChg>
      <pc:sldChg chg="addSp modSp new mod setBg">
        <pc:chgData name="Hanne Holmelund von Sehested" userId="b92cad2f-4ea1-43fa-a59c-1f9b0eb09d8b" providerId="ADAL" clId="{BCB5D64D-ADE8-4447-B66F-E2ECA970F4A6}" dt="2025-09-01T06:09:03.157" v="2808" actId="207"/>
        <pc:sldMkLst>
          <pc:docMk/>
          <pc:sldMk cId="4127059750" sldId="260"/>
        </pc:sldMkLst>
        <pc:spChg chg="mod">
          <ac:chgData name="Hanne Holmelund von Sehested" userId="b92cad2f-4ea1-43fa-a59c-1f9b0eb09d8b" providerId="ADAL" clId="{BCB5D64D-ADE8-4447-B66F-E2ECA970F4A6}" dt="2025-09-01T06:09:03.157" v="2808" actId="207"/>
          <ac:spMkLst>
            <pc:docMk/>
            <pc:sldMk cId="4127059750" sldId="260"/>
            <ac:spMk id="2" creationId="{B6B4801C-ACE5-2BB0-8DF7-2C2BCB5FD1CD}"/>
          </ac:spMkLst>
        </pc:spChg>
        <pc:spChg chg="mod">
          <ac:chgData name="Hanne Holmelund von Sehested" userId="b92cad2f-4ea1-43fa-a59c-1f9b0eb09d8b" providerId="ADAL" clId="{BCB5D64D-ADE8-4447-B66F-E2ECA970F4A6}" dt="2025-08-27T08:44:47.141" v="1831" actId="114"/>
          <ac:spMkLst>
            <pc:docMk/>
            <pc:sldMk cId="4127059750" sldId="260"/>
            <ac:spMk id="3" creationId="{8621BD04-68D1-B23D-E46F-3EE0BC5F2F3E}"/>
          </ac:spMkLst>
        </pc:spChg>
      </pc:sldChg>
      <pc:sldChg chg="addSp delSp modSp new mod">
        <pc:chgData name="Hanne Holmelund von Sehested" userId="b92cad2f-4ea1-43fa-a59c-1f9b0eb09d8b" providerId="ADAL" clId="{BCB5D64D-ADE8-4447-B66F-E2ECA970F4A6}" dt="2025-08-27T07:37:55.443" v="508" actId="1076"/>
        <pc:sldMkLst>
          <pc:docMk/>
          <pc:sldMk cId="513550689" sldId="261"/>
        </pc:sldMkLst>
        <pc:spChg chg="add mod">
          <ac:chgData name="Hanne Holmelund von Sehested" userId="b92cad2f-4ea1-43fa-a59c-1f9b0eb09d8b" providerId="ADAL" clId="{BCB5D64D-ADE8-4447-B66F-E2ECA970F4A6}" dt="2025-08-27T07:37:55.443" v="508" actId="1076"/>
          <ac:spMkLst>
            <pc:docMk/>
            <pc:sldMk cId="513550689" sldId="261"/>
            <ac:spMk id="10" creationId="{9C030480-87F9-5344-EB89-EEBA162FFA3A}"/>
          </ac:spMkLst>
        </pc:spChg>
        <pc:picChg chg="add mod">
          <ac:chgData name="Hanne Holmelund von Sehested" userId="b92cad2f-4ea1-43fa-a59c-1f9b0eb09d8b" providerId="ADAL" clId="{BCB5D64D-ADE8-4447-B66F-E2ECA970F4A6}" dt="2025-08-27T07:37:35.541" v="504" actId="1037"/>
          <ac:picMkLst>
            <pc:docMk/>
            <pc:sldMk cId="513550689" sldId="261"/>
            <ac:picMk id="4098" creationId="{560BB714-4B78-E6BB-92A4-84BFA847A536}"/>
          </ac:picMkLst>
        </pc:picChg>
      </pc:sldChg>
      <pc:sldChg chg="addSp delSp modSp new mod">
        <pc:chgData name="Hanne Holmelund von Sehested" userId="b92cad2f-4ea1-43fa-a59c-1f9b0eb09d8b" providerId="ADAL" clId="{BCB5D64D-ADE8-4447-B66F-E2ECA970F4A6}" dt="2025-08-27T07:40:09.219" v="531" actId="1076"/>
        <pc:sldMkLst>
          <pc:docMk/>
          <pc:sldMk cId="1595125514" sldId="262"/>
        </pc:sldMkLst>
        <pc:spChg chg="add mod">
          <ac:chgData name="Hanne Holmelund von Sehested" userId="b92cad2f-4ea1-43fa-a59c-1f9b0eb09d8b" providerId="ADAL" clId="{BCB5D64D-ADE8-4447-B66F-E2ECA970F4A6}" dt="2025-08-27T07:40:04.874" v="530" actId="1076"/>
          <ac:spMkLst>
            <pc:docMk/>
            <pc:sldMk cId="1595125514" sldId="262"/>
            <ac:spMk id="5" creationId="{6A157EC3-0DE5-67C2-7FDD-2D7B45BC919F}"/>
          </ac:spMkLst>
        </pc:spChg>
        <pc:picChg chg="add mod">
          <ac:chgData name="Hanne Holmelund von Sehested" userId="b92cad2f-4ea1-43fa-a59c-1f9b0eb09d8b" providerId="ADAL" clId="{BCB5D64D-ADE8-4447-B66F-E2ECA970F4A6}" dt="2025-08-27T07:40:09.219" v="531" actId="1076"/>
          <ac:picMkLst>
            <pc:docMk/>
            <pc:sldMk cId="1595125514" sldId="262"/>
            <ac:picMk id="4" creationId="{861EC69A-94C2-EC85-119E-18E8BF460696}"/>
          </ac:picMkLst>
        </pc:picChg>
      </pc:sldChg>
      <pc:sldChg chg="addSp delSp modSp new mod">
        <pc:chgData name="Hanne Holmelund von Sehested" userId="b92cad2f-4ea1-43fa-a59c-1f9b0eb09d8b" providerId="ADAL" clId="{BCB5D64D-ADE8-4447-B66F-E2ECA970F4A6}" dt="2025-08-27T07:40:13.919" v="532" actId="1076"/>
        <pc:sldMkLst>
          <pc:docMk/>
          <pc:sldMk cId="1039328018" sldId="263"/>
        </pc:sldMkLst>
        <pc:spChg chg="add mod">
          <ac:chgData name="Hanne Holmelund von Sehested" userId="b92cad2f-4ea1-43fa-a59c-1f9b0eb09d8b" providerId="ADAL" clId="{BCB5D64D-ADE8-4447-B66F-E2ECA970F4A6}" dt="2025-08-27T07:38:11.103" v="512" actId="1076"/>
          <ac:spMkLst>
            <pc:docMk/>
            <pc:sldMk cId="1039328018" sldId="263"/>
            <ac:spMk id="2" creationId="{86778273-EF5D-683D-BF20-8959A6C54D6F}"/>
          </ac:spMkLst>
        </pc:spChg>
        <pc:picChg chg="add mod">
          <ac:chgData name="Hanne Holmelund von Sehested" userId="b92cad2f-4ea1-43fa-a59c-1f9b0eb09d8b" providerId="ADAL" clId="{BCB5D64D-ADE8-4447-B66F-E2ECA970F4A6}" dt="2025-08-27T07:40:13.919" v="532" actId="1076"/>
          <ac:picMkLst>
            <pc:docMk/>
            <pc:sldMk cId="1039328018" sldId="263"/>
            <ac:picMk id="5122" creationId="{D9885CA3-C772-6072-7F76-84050788F7A9}"/>
          </ac:picMkLst>
        </pc:picChg>
      </pc:sldChg>
      <pc:sldChg chg="addSp delSp modSp new mod">
        <pc:chgData name="Hanne Holmelund von Sehested" userId="b92cad2f-4ea1-43fa-a59c-1f9b0eb09d8b" providerId="ADAL" clId="{BCB5D64D-ADE8-4447-B66F-E2ECA970F4A6}" dt="2025-08-27T07:38:36.518" v="518" actId="1076"/>
        <pc:sldMkLst>
          <pc:docMk/>
          <pc:sldMk cId="1266919262" sldId="264"/>
        </pc:sldMkLst>
        <pc:spChg chg="add mod">
          <ac:chgData name="Hanne Holmelund von Sehested" userId="b92cad2f-4ea1-43fa-a59c-1f9b0eb09d8b" providerId="ADAL" clId="{BCB5D64D-ADE8-4447-B66F-E2ECA970F4A6}" dt="2025-08-27T07:38:36.518" v="518" actId="1076"/>
          <ac:spMkLst>
            <pc:docMk/>
            <pc:sldMk cId="1266919262" sldId="264"/>
            <ac:spMk id="4" creationId="{698D3832-9F2D-F56F-BF62-E3D7E610A227}"/>
          </ac:spMkLst>
        </pc:spChg>
        <pc:picChg chg="add mod">
          <ac:chgData name="Hanne Holmelund von Sehested" userId="b92cad2f-4ea1-43fa-a59c-1f9b0eb09d8b" providerId="ADAL" clId="{BCB5D64D-ADE8-4447-B66F-E2ECA970F4A6}" dt="2025-08-27T07:24:15.278" v="357" actId="14100"/>
          <ac:picMkLst>
            <pc:docMk/>
            <pc:sldMk cId="1266919262" sldId="264"/>
            <ac:picMk id="6148" creationId="{625829AE-A3C1-88D7-F870-9D494E3F92C8}"/>
          </ac:picMkLst>
        </pc:picChg>
      </pc:sldChg>
      <pc:sldChg chg="addSp delSp modSp new mod">
        <pc:chgData name="Hanne Holmelund von Sehested" userId="b92cad2f-4ea1-43fa-a59c-1f9b0eb09d8b" providerId="ADAL" clId="{BCB5D64D-ADE8-4447-B66F-E2ECA970F4A6}" dt="2025-08-27T07:38:49.469" v="522" actId="1076"/>
        <pc:sldMkLst>
          <pc:docMk/>
          <pc:sldMk cId="2975796447" sldId="265"/>
        </pc:sldMkLst>
        <pc:spChg chg="add mod">
          <ac:chgData name="Hanne Holmelund von Sehested" userId="b92cad2f-4ea1-43fa-a59c-1f9b0eb09d8b" providerId="ADAL" clId="{BCB5D64D-ADE8-4447-B66F-E2ECA970F4A6}" dt="2025-08-27T07:38:49.469" v="522" actId="1076"/>
          <ac:spMkLst>
            <pc:docMk/>
            <pc:sldMk cId="2975796447" sldId="265"/>
            <ac:spMk id="2" creationId="{C9F683E4-1C57-A452-C91E-ABDB29AFADD5}"/>
          </ac:spMkLst>
        </pc:spChg>
        <pc:picChg chg="add mod">
          <ac:chgData name="Hanne Holmelund von Sehested" userId="b92cad2f-4ea1-43fa-a59c-1f9b0eb09d8b" providerId="ADAL" clId="{BCB5D64D-ADE8-4447-B66F-E2ECA970F4A6}" dt="2025-08-27T07:28:37.838" v="438" actId="1076"/>
          <ac:picMkLst>
            <pc:docMk/>
            <pc:sldMk cId="2975796447" sldId="265"/>
            <ac:picMk id="7170" creationId="{A3FBF065-FB1B-87AE-B837-EFBA8D48F809}"/>
          </ac:picMkLst>
        </pc:picChg>
      </pc:sldChg>
      <pc:sldChg chg="new del">
        <pc:chgData name="Hanne Holmelund von Sehested" userId="b92cad2f-4ea1-43fa-a59c-1f9b0eb09d8b" providerId="ADAL" clId="{BCB5D64D-ADE8-4447-B66F-E2ECA970F4A6}" dt="2025-08-27T07:40:46.152" v="535" actId="2696"/>
        <pc:sldMkLst>
          <pc:docMk/>
          <pc:sldMk cId="1430902801" sldId="266"/>
        </pc:sldMkLst>
      </pc:sldChg>
      <pc:sldChg chg="modSp new mod">
        <pc:chgData name="Hanne Holmelund von Sehested" userId="b92cad2f-4ea1-43fa-a59c-1f9b0eb09d8b" providerId="ADAL" clId="{BCB5D64D-ADE8-4447-B66F-E2ECA970F4A6}" dt="2025-08-27T08:12:08.337" v="847"/>
        <pc:sldMkLst>
          <pc:docMk/>
          <pc:sldMk cId="3456656921" sldId="266"/>
        </pc:sldMkLst>
        <pc:spChg chg="mod">
          <ac:chgData name="Hanne Holmelund von Sehested" userId="b92cad2f-4ea1-43fa-a59c-1f9b0eb09d8b" providerId="ADAL" clId="{BCB5D64D-ADE8-4447-B66F-E2ECA970F4A6}" dt="2025-08-27T08:12:08.337" v="847"/>
          <ac:spMkLst>
            <pc:docMk/>
            <pc:sldMk cId="3456656921" sldId="266"/>
            <ac:spMk id="2" creationId="{3BDCBAFB-810C-20C4-4616-D5088121C61A}"/>
          </ac:spMkLst>
        </pc:spChg>
        <pc:spChg chg="mod">
          <ac:chgData name="Hanne Holmelund von Sehested" userId="b92cad2f-4ea1-43fa-a59c-1f9b0eb09d8b" providerId="ADAL" clId="{BCB5D64D-ADE8-4447-B66F-E2ECA970F4A6}" dt="2025-08-27T08:11:56.055" v="845" actId="1076"/>
          <ac:spMkLst>
            <pc:docMk/>
            <pc:sldMk cId="3456656921" sldId="266"/>
            <ac:spMk id="3" creationId="{592D4A17-8C7C-BF1C-291D-F55D32C91B48}"/>
          </ac:spMkLst>
        </pc:spChg>
      </pc:sldChg>
      <pc:sldChg chg="modSp new mod">
        <pc:chgData name="Hanne Holmelund von Sehested" userId="b92cad2f-4ea1-43fa-a59c-1f9b0eb09d8b" providerId="ADAL" clId="{BCB5D64D-ADE8-4447-B66F-E2ECA970F4A6}" dt="2025-08-27T08:25:19.947" v="1447" actId="11"/>
        <pc:sldMkLst>
          <pc:docMk/>
          <pc:sldMk cId="1291573634" sldId="267"/>
        </pc:sldMkLst>
        <pc:spChg chg="mod">
          <ac:chgData name="Hanne Holmelund von Sehested" userId="b92cad2f-4ea1-43fa-a59c-1f9b0eb09d8b" providerId="ADAL" clId="{BCB5D64D-ADE8-4447-B66F-E2ECA970F4A6}" dt="2025-08-27T08:13:47.553" v="932" actId="20577"/>
          <ac:spMkLst>
            <pc:docMk/>
            <pc:sldMk cId="1291573634" sldId="267"/>
            <ac:spMk id="2" creationId="{0F9C5C1F-C0E1-4824-2795-335DDF51AC4F}"/>
          </ac:spMkLst>
        </pc:spChg>
        <pc:spChg chg="mod">
          <ac:chgData name="Hanne Holmelund von Sehested" userId="b92cad2f-4ea1-43fa-a59c-1f9b0eb09d8b" providerId="ADAL" clId="{BCB5D64D-ADE8-4447-B66F-E2ECA970F4A6}" dt="2025-08-27T08:25:04.793" v="1445" actId="12"/>
          <ac:spMkLst>
            <pc:docMk/>
            <pc:sldMk cId="1291573634" sldId="267"/>
            <ac:spMk id="3" creationId="{974217AC-D331-9FD3-C01F-3F140307772F}"/>
          </ac:spMkLst>
        </pc:spChg>
        <pc:spChg chg="mod">
          <ac:chgData name="Hanne Holmelund von Sehested" userId="b92cad2f-4ea1-43fa-a59c-1f9b0eb09d8b" providerId="ADAL" clId="{BCB5D64D-ADE8-4447-B66F-E2ECA970F4A6}" dt="2025-08-27T08:25:19.947" v="1447" actId="11"/>
          <ac:spMkLst>
            <pc:docMk/>
            <pc:sldMk cId="1291573634" sldId="267"/>
            <ac:spMk id="4" creationId="{B4199AA6-B4A2-8DBA-A0C6-3ECCF92F1269}"/>
          </ac:spMkLst>
        </pc:spChg>
      </pc:sldChg>
      <pc:sldChg chg="addSp delSp modSp new mod modNotesTx">
        <pc:chgData name="Hanne Holmelund von Sehested" userId="b92cad2f-4ea1-43fa-a59c-1f9b0eb09d8b" providerId="ADAL" clId="{BCB5D64D-ADE8-4447-B66F-E2ECA970F4A6}" dt="2025-08-27T08:10:07.100" v="821" actId="1076"/>
        <pc:sldMkLst>
          <pc:docMk/>
          <pc:sldMk cId="3524171609" sldId="268"/>
        </pc:sldMkLst>
        <pc:spChg chg="add mod">
          <ac:chgData name="Hanne Holmelund von Sehested" userId="b92cad2f-4ea1-43fa-a59c-1f9b0eb09d8b" providerId="ADAL" clId="{BCB5D64D-ADE8-4447-B66F-E2ECA970F4A6}" dt="2025-08-27T08:10:07.100" v="821" actId="1076"/>
          <ac:spMkLst>
            <pc:docMk/>
            <pc:sldMk cId="3524171609" sldId="268"/>
            <ac:spMk id="3" creationId="{BE326C24-212D-5768-EAD7-D5704EB24B0E}"/>
          </ac:spMkLst>
        </pc:spChg>
        <pc:picChg chg="add mod">
          <ac:chgData name="Hanne Holmelund von Sehested" userId="b92cad2f-4ea1-43fa-a59c-1f9b0eb09d8b" providerId="ADAL" clId="{BCB5D64D-ADE8-4447-B66F-E2ECA970F4A6}" dt="2025-08-27T07:58:09.428" v="678" actId="1076"/>
          <ac:picMkLst>
            <pc:docMk/>
            <pc:sldMk cId="3524171609" sldId="268"/>
            <ac:picMk id="8194" creationId="{4B9992EE-2661-9932-D7A4-AF637E8CD61A}"/>
          </ac:picMkLst>
        </pc:picChg>
      </pc:sldChg>
      <pc:sldChg chg="modSp new mod">
        <pc:chgData name="Hanne Holmelund von Sehested" userId="b92cad2f-4ea1-43fa-a59c-1f9b0eb09d8b" providerId="ADAL" clId="{BCB5D64D-ADE8-4447-B66F-E2ECA970F4A6}" dt="2025-08-27T08:31:44.236" v="1724" actId="20577"/>
        <pc:sldMkLst>
          <pc:docMk/>
          <pc:sldMk cId="3411196635" sldId="269"/>
        </pc:sldMkLst>
        <pc:spChg chg="mod">
          <ac:chgData name="Hanne Holmelund von Sehested" userId="b92cad2f-4ea1-43fa-a59c-1f9b0eb09d8b" providerId="ADAL" clId="{BCB5D64D-ADE8-4447-B66F-E2ECA970F4A6}" dt="2025-08-27T08:22:15.728" v="1392" actId="20577"/>
          <ac:spMkLst>
            <pc:docMk/>
            <pc:sldMk cId="3411196635" sldId="269"/>
            <ac:spMk id="2" creationId="{9CB15258-7AC7-8097-5F13-B93639A738EB}"/>
          </ac:spMkLst>
        </pc:spChg>
        <pc:spChg chg="mod">
          <ac:chgData name="Hanne Holmelund von Sehested" userId="b92cad2f-4ea1-43fa-a59c-1f9b0eb09d8b" providerId="ADAL" clId="{BCB5D64D-ADE8-4447-B66F-E2ECA970F4A6}" dt="2025-08-27T08:31:44.236" v="1724" actId="20577"/>
          <ac:spMkLst>
            <pc:docMk/>
            <pc:sldMk cId="3411196635" sldId="269"/>
            <ac:spMk id="3" creationId="{2BD53A66-1E9A-17A8-89AB-3AD6380C9B65}"/>
          </ac:spMkLst>
        </pc:spChg>
      </pc:sldChg>
      <pc:sldChg chg="addSp delSp modSp new mod setBg">
        <pc:chgData name="Hanne Holmelund von Sehested" userId="b92cad2f-4ea1-43fa-a59c-1f9b0eb09d8b" providerId="ADAL" clId="{BCB5D64D-ADE8-4447-B66F-E2ECA970F4A6}" dt="2025-09-01T06:09:45.882" v="2810" actId="207"/>
        <pc:sldMkLst>
          <pc:docMk/>
          <pc:sldMk cId="1593912948" sldId="270"/>
        </pc:sldMkLst>
        <pc:spChg chg="mod">
          <ac:chgData name="Hanne Holmelund von Sehested" userId="b92cad2f-4ea1-43fa-a59c-1f9b0eb09d8b" providerId="ADAL" clId="{BCB5D64D-ADE8-4447-B66F-E2ECA970F4A6}" dt="2025-09-01T06:09:45.882" v="2810" actId="207"/>
          <ac:spMkLst>
            <pc:docMk/>
            <pc:sldMk cId="1593912948" sldId="270"/>
            <ac:spMk id="2" creationId="{64484768-60F9-12F1-9FA6-693B4320D562}"/>
          </ac:spMkLst>
        </pc:spChg>
        <pc:spChg chg="add del mod">
          <ac:chgData name="Hanne Holmelund von Sehested" userId="b92cad2f-4ea1-43fa-a59c-1f9b0eb09d8b" providerId="ADAL" clId="{BCB5D64D-ADE8-4447-B66F-E2ECA970F4A6}" dt="2025-08-27T08:42:17.487" v="1810" actId="1076"/>
          <ac:spMkLst>
            <pc:docMk/>
            <pc:sldMk cId="1593912948" sldId="270"/>
            <ac:spMk id="3" creationId="{7AA06C08-3291-24C0-9A6A-314EB59D8466}"/>
          </ac:spMkLst>
        </pc:spChg>
        <pc:picChg chg="add mod">
          <ac:chgData name="Hanne Holmelund von Sehested" userId="b92cad2f-4ea1-43fa-a59c-1f9b0eb09d8b" providerId="ADAL" clId="{BCB5D64D-ADE8-4447-B66F-E2ECA970F4A6}" dt="2025-08-27T08:45:26.859" v="1845" actId="1076"/>
          <ac:picMkLst>
            <pc:docMk/>
            <pc:sldMk cId="1593912948" sldId="270"/>
            <ac:picMk id="7" creationId="{9E96AFB9-ACF1-4EFD-D8F0-08AFF44BF9D8}"/>
          </ac:picMkLst>
        </pc:picChg>
      </pc:sldChg>
      <pc:sldChg chg="add del">
        <pc:chgData name="Hanne Holmelund von Sehested" userId="b92cad2f-4ea1-43fa-a59c-1f9b0eb09d8b" providerId="ADAL" clId="{BCB5D64D-ADE8-4447-B66F-E2ECA970F4A6}" dt="2025-08-29T13:47:21.930" v="1852" actId="2696"/>
        <pc:sldMkLst>
          <pc:docMk/>
          <pc:sldMk cId="1371309032" sldId="271"/>
        </pc:sldMkLst>
      </pc:sldChg>
      <pc:sldChg chg="new del">
        <pc:chgData name="Hanne Holmelund von Sehested" userId="b92cad2f-4ea1-43fa-a59c-1f9b0eb09d8b" providerId="ADAL" clId="{BCB5D64D-ADE8-4447-B66F-E2ECA970F4A6}" dt="2025-08-31T19:19:08.299" v="1854" actId="2696"/>
        <pc:sldMkLst>
          <pc:docMk/>
          <pc:sldMk cId="2857993323" sldId="271"/>
        </pc:sldMkLst>
      </pc:sldChg>
      <pc:sldChg chg="modSp new del mod">
        <pc:chgData name="Hanne Holmelund von Sehested" userId="b92cad2f-4ea1-43fa-a59c-1f9b0eb09d8b" providerId="ADAL" clId="{BCB5D64D-ADE8-4447-B66F-E2ECA970F4A6}" dt="2025-08-31T19:33:33.068" v="2638" actId="2696"/>
        <pc:sldMkLst>
          <pc:docMk/>
          <pc:sldMk cId="4213738307" sldId="271"/>
        </pc:sldMkLst>
      </pc:sldChg>
      <pc:sldChg chg="modSp new del mod">
        <pc:chgData name="Hanne Holmelund von Sehested" userId="b92cad2f-4ea1-43fa-a59c-1f9b0eb09d8b" providerId="ADAL" clId="{BCB5D64D-ADE8-4447-B66F-E2ECA970F4A6}" dt="2025-08-31T19:33:36.763" v="2639" actId="2696"/>
        <pc:sldMkLst>
          <pc:docMk/>
          <pc:sldMk cId="2655763211" sldId="272"/>
        </pc:sldMkLst>
      </pc:sldChg>
      <pc:sldChg chg="modSp new mod setBg">
        <pc:chgData name="Hanne Holmelund von Sehested" userId="b92cad2f-4ea1-43fa-a59c-1f9b0eb09d8b" providerId="ADAL" clId="{BCB5D64D-ADE8-4447-B66F-E2ECA970F4A6}" dt="2025-08-31T19:26:35.590" v="2175" actId="207"/>
        <pc:sldMkLst>
          <pc:docMk/>
          <pc:sldMk cId="2364102831" sldId="273"/>
        </pc:sldMkLst>
        <pc:spChg chg="mod">
          <ac:chgData name="Hanne Holmelund von Sehested" userId="b92cad2f-4ea1-43fa-a59c-1f9b0eb09d8b" providerId="ADAL" clId="{BCB5D64D-ADE8-4447-B66F-E2ECA970F4A6}" dt="2025-08-31T19:26:35.590" v="2175" actId="207"/>
          <ac:spMkLst>
            <pc:docMk/>
            <pc:sldMk cId="2364102831" sldId="273"/>
            <ac:spMk id="2" creationId="{339EEE8C-CF41-6E12-34FD-4060D6E854A8}"/>
          </ac:spMkLst>
        </pc:spChg>
        <pc:spChg chg="mod">
          <ac:chgData name="Hanne Holmelund von Sehested" userId="b92cad2f-4ea1-43fa-a59c-1f9b0eb09d8b" providerId="ADAL" clId="{BCB5D64D-ADE8-4447-B66F-E2ECA970F4A6}" dt="2025-08-31T19:25:24.079" v="2172" actId="20577"/>
          <ac:spMkLst>
            <pc:docMk/>
            <pc:sldMk cId="2364102831" sldId="273"/>
            <ac:spMk id="3" creationId="{04AAD11A-446F-52B9-489A-66AA668443B3}"/>
          </ac:spMkLst>
        </pc:spChg>
      </pc:sldChg>
      <pc:sldChg chg="modSp new mod setBg">
        <pc:chgData name="Hanne Holmelund von Sehested" userId="b92cad2f-4ea1-43fa-a59c-1f9b0eb09d8b" providerId="ADAL" clId="{BCB5D64D-ADE8-4447-B66F-E2ECA970F4A6}" dt="2025-08-31T19:36:09.257" v="2806" actId="20577"/>
        <pc:sldMkLst>
          <pc:docMk/>
          <pc:sldMk cId="1877819851" sldId="274"/>
        </pc:sldMkLst>
        <pc:spChg chg="mod">
          <ac:chgData name="Hanne Holmelund von Sehested" userId="b92cad2f-4ea1-43fa-a59c-1f9b0eb09d8b" providerId="ADAL" clId="{BCB5D64D-ADE8-4447-B66F-E2ECA970F4A6}" dt="2025-08-31T19:28:11.230" v="2196" actId="207"/>
          <ac:spMkLst>
            <pc:docMk/>
            <pc:sldMk cId="1877819851" sldId="274"/>
            <ac:spMk id="2" creationId="{A249DC2B-C72F-D0FF-B798-5D4B1B9117A8}"/>
          </ac:spMkLst>
        </pc:spChg>
        <pc:spChg chg="mod">
          <ac:chgData name="Hanne Holmelund von Sehested" userId="b92cad2f-4ea1-43fa-a59c-1f9b0eb09d8b" providerId="ADAL" clId="{BCB5D64D-ADE8-4447-B66F-E2ECA970F4A6}" dt="2025-08-31T19:36:09.257" v="2806" actId="20577"/>
          <ac:spMkLst>
            <pc:docMk/>
            <pc:sldMk cId="1877819851" sldId="274"/>
            <ac:spMk id="3" creationId="{A982BB5F-ADC0-83DF-C582-5D192F1B38C5}"/>
          </ac:spMkLst>
        </pc:spChg>
      </pc:sldChg>
      <pc:sldMasterChg chg="setBg modSldLayout">
        <pc:chgData name="Hanne Holmelund von Sehested" userId="b92cad2f-4ea1-43fa-a59c-1f9b0eb09d8b" providerId="ADAL" clId="{BCB5D64D-ADE8-4447-B66F-E2ECA970F4A6}" dt="2025-08-26T19:42:01.861" v="54"/>
        <pc:sldMasterMkLst>
          <pc:docMk/>
          <pc:sldMasterMk cId="2498909306" sldId="2147483648"/>
        </pc:sldMasterMkLst>
        <pc:sldLayoutChg chg="setBg">
          <pc:chgData name="Hanne Holmelund von Sehested" userId="b92cad2f-4ea1-43fa-a59c-1f9b0eb09d8b" providerId="ADAL" clId="{BCB5D64D-ADE8-4447-B66F-E2ECA970F4A6}" dt="2025-08-26T19:42:01.861" v="54"/>
          <pc:sldLayoutMkLst>
            <pc:docMk/>
            <pc:sldMasterMk cId="2498909306" sldId="2147483648"/>
            <pc:sldLayoutMk cId="2570214035" sldId="2147483649"/>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3424567598" sldId="2147483650"/>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4015630858" sldId="2147483651"/>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2453806055" sldId="2147483652"/>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1077860698" sldId="2147483653"/>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2670700983" sldId="2147483654"/>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3659773764" sldId="2147483655"/>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3084039829" sldId="2147483656"/>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826949547" sldId="2147483657"/>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82057648" sldId="2147483658"/>
          </pc:sldLayoutMkLst>
        </pc:sldLayoutChg>
        <pc:sldLayoutChg chg="setBg">
          <pc:chgData name="Hanne Holmelund von Sehested" userId="b92cad2f-4ea1-43fa-a59c-1f9b0eb09d8b" providerId="ADAL" clId="{BCB5D64D-ADE8-4447-B66F-E2ECA970F4A6}" dt="2025-08-26T19:42:01.861" v="54"/>
          <pc:sldLayoutMkLst>
            <pc:docMk/>
            <pc:sldMasterMk cId="2498909306" sldId="2147483648"/>
            <pc:sldLayoutMk cId="1078168766" sldId="2147483659"/>
          </pc:sldLayoutMkLst>
        </pc:sldLayoutChg>
      </pc:sldMasterChg>
    </pc:docChg>
  </pc:docChgLst>
  <pc:docChgLst>
    <pc:chgData name="Hanne Holmelund von Sehested" userId="b92cad2f-4ea1-43fa-a59c-1f9b0eb09d8b" providerId="ADAL" clId="{05633F65-543E-40F5-A49C-3BE99CA0F77F}"/>
    <pc:docChg chg="addSld delSld">
      <pc:chgData name="Hanne Holmelund von Sehested" userId="b92cad2f-4ea1-43fa-a59c-1f9b0eb09d8b" providerId="ADAL" clId="{05633F65-543E-40F5-A49C-3BE99CA0F77F}" dt="2025-09-21T15:35:32.480" v="1" actId="2696"/>
      <pc:docMkLst>
        <pc:docMk/>
      </pc:docMkLst>
      <pc:sldChg chg="add del">
        <pc:chgData name="Hanne Holmelund von Sehested" userId="b92cad2f-4ea1-43fa-a59c-1f9b0eb09d8b" providerId="ADAL" clId="{05633F65-543E-40F5-A49C-3BE99CA0F77F}" dt="2025-09-21T15:35:32.480" v="1" actId="2696"/>
        <pc:sldMkLst>
          <pc:docMk/>
          <pc:sldMk cId="354850888"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9B4FD-FB0E-4239-BFDA-DDFA75B35402}" type="datetimeFigureOut">
              <a:rPr lang="da-DK" smtClean="0"/>
              <a:t>21-09-2025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001C3-644B-4078-AD2B-C32C2C43B6BC}" type="slidenum">
              <a:rPr lang="da-DK" smtClean="0"/>
              <a:t>‹nr.›</a:t>
            </a:fld>
            <a:endParaRPr lang="da-DK"/>
          </a:p>
        </p:txBody>
      </p:sp>
    </p:spTree>
    <p:extLst>
      <p:ext uri="{BB962C8B-B14F-4D97-AF65-F5344CB8AC3E}">
        <p14:creationId xmlns:p14="http://schemas.microsoft.com/office/powerpoint/2010/main" val="413238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https://de.wikipedia.org/wiki/Nautiluspokal</a:t>
            </a:r>
          </a:p>
        </p:txBody>
      </p:sp>
      <p:sp>
        <p:nvSpPr>
          <p:cNvPr id="4" name="Pladsholder til slidenummer 3"/>
          <p:cNvSpPr>
            <a:spLocks noGrp="1"/>
          </p:cNvSpPr>
          <p:nvPr>
            <p:ph type="sldNum" sz="quarter" idx="5"/>
          </p:nvPr>
        </p:nvSpPr>
        <p:spPr/>
        <p:txBody>
          <a:bodyPr/>
          <a:lstStyle/>
          <a:p>
            <a:fld id="{5FE001C3-644B-4078-AD2B-C32C2C43B6BC}" type="slidenum">
              <a:rPr lang="da-DK" smtClean="0"/>
              <a:t>4</a:t>
            </a:fld>
            <a:endParaRPr lang="da-DK"/>
          </a:p>
        </p:txBody>
      </p:sp>
    </p:spTree>
    <p:extLst>
      <p:ext uri="{BB962C8B-B14F-4D97-AF65-F5344CB8AC3E}">
        <p14:creationId xmlns:p14="http://schemas.microsoft.com/office/powerpoint/2010/main" val="318959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e-DE" sz="1200" b="1" i="0" kern="1200" dirty="0">
                <a:solidFill>
                  <a:schemeClr val="tx1"/>
                </a:solidFill>
                <a:effectLst/>
                <a:latin typeface="+mn-lt"/>
                <a:ea typeface="+mn-ea"/>
                <a:cs typeface="+mn-cs"/>
              </a:rPr>
              <a:t>Deutsch: </a:t>
            </a:r>
            <a:r>
              <a:rPr lang="de-DE" sz="1200" b="0" i="0" kern="1200" dirty="0">
                <a:solidFill>
                  <a:schemeClr val="tx1"/>
                </a:solidFill>
                <a:effectLst/>
                <a:latin typeface="+mn-lt"/>
                <a:ea typeface="+mn-ea"/>
                <a:cs typeface="+mn-cs"/>
              </a:rPr>
              <a:t>Auf der Tischplatte eines schräg ins Bild ragenden Holztisches vor dunklem Hintergrund liegen verschiedene Gegenstände. In der Spiegelung in der Glaskugel wird der Raum des Malers gezeigt, in dem dieser vor seiner Staffelei sitzt. In der Mitte des Bildes, liegt eine wegen der der doppelten Randeinlage flämische Geige mit Steckfroschbogen auf einem Bücherstapel. Rechts davon ist ein Totenschädel und ein umgestürzter Römer mit </a:t>
            </a:r>
            <a:r>
              <a:rPr lang="de-DE" sz="1200" b="0" i="0" kern="1200" dirty="0" err="1">
                <a:solidFill>
                  <a:schemeClr val="tx1"/>
                </a:solidFill>
                <a:effectLst/>
                <a:latin typeface="+mn-lt"/>
                <a:ea typeface="+mn-ea"/>
                <a:cs typeface="+mn-cs"/>
              </a:rPr>
              <a:t>Noppenschaft</a:t>
            </a:r>
            <a:r>
              <a:rPr lang="de-DE" sz="1200" b="0" i="0" kern="1200" dirty="0">
                <a:solidFill>
                  <a:schemeClr val="tx1"/>
                </a:solidFill>
                <a:effectLst/>
                <a:latin typeface="+mn-lt"/>
                <a:ea typeface="+mn-ea"/>
                <a:cs typeface="+mn-cs"/>
              </a:rPr>
              <a:t>, daneben eine aufgebrochene </a:t>
            </a:r>
            <a:r>
              <a:rPr lang="de-DE" sz="1200" b="0" i="0" kern="1200" dirty="0" err="1">
                <a:solidFill>
                  <a:schemeClr val="tx1"/>
                </a:solidFill>
                <a:effectLst/>
                <a:latin typeface="+mn-lt"/>
                <a:ea typeface="+mn-ea"/>
                <a:cs typeface="+mn-cs"/>
              </a:rPr>
              <a:t>Walnuß</a:t>
            </a:r>
            <a:r>
              <a:rPr lang="de-DE" sz="1200" b="0" i="0" kern="1200" dirty="0">
                <a:solidFill>
                  <a:schemeClr val="tx1"/>
                </a:solidFill>
                <a:effectLst/>
                <a:latin typeface="+mn-lt"/>
                <a:ea typeface="+mn-ea"/>
                <a:cs typeface="+mn-cs"/>
              </a:rPr>
              <a:t>. Hinter dem Musikinstrument steht eine Öllampe, vorne links liegt eine Uhr mit Schlagwerk. Darum ist ein Tintengefäß, eine Schreibfeder und ein Lederetui gruppiert. Der Schlüssel der Uhr und die Schreibutensilien überragen die Tischkante.</a:t>
            </a:r>
            <a:endParaRPr lang="da-DK" dirty="0"/>
          </a:p>
        </p:txBody>
      </p:sp>
      <p:sp>
        <p:nvSpPr>
          <p:cNvPr id="4" name="Pladsholder til slidenummer 3"/>
          <p:cNvSpPr>
            <a:spLocks noGrp="1"/>
          </p:cNvSpPr>
          <p:nvPr>
            <p:ph type="sldNum" sz="quarter" idx="5"/>
          </p:nvPr>
        </p:nvSpPr>
        <p:spPr/>
        <p:txBody>
          <a:bodyPr/>
          <a:lstStyle/>
          <a:p>
            <a:fld id="{5FE001C3-644B-4078-AD2B-C32C2C43B6BC}" type="slidenum">
              <a:rPr lang="da-DK" smtClean="0"/>
              <a:t>5</a:t>
            </a:fld>
            <a:endParaRPr lang="da-DK"/>
          </a:p>
        </p:txBody>
      </p:sp>
    </p:spTree>
    <p:extLst>
      <p:ext uri="{BB962C8B-B14F-4D97-AF65-F5344CB8AC3E}">
        <p14:creationId xmlns:p14="http://schemas.microsoft.com/office/powerpoint/2010/main" val="209781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Title: </a:t>
            </a:r>
            <a:r>
              <a:rPr lang="da-DK" sz="1200" b="0" i="0" kern="1200" dirty="0" err="1">
                <a:solidFill>
                  <a:schemeClr val="tx1"/>
                </a:solidFill>
                <a:effectLst/>
                <a:latin typeface="+mn-lt"/>
                <a:ea typeface="+mn-ea"/>
                <a:cs typeface="+mn-cs"/>
              </a:rPr>
              <a:t>Vanitas</a:t>
            </a:r>
            <a:r>
              <a:rPr lang="da-DK" sz="1200" b="0" i="0" kern="1200" dirty="0">
                <a:solidFill>
                  <a:schemeClr val="tx1"/>
                </a:solidFill>
                <a:effectLst/>
                <a:latin typeface="+mn-lt"/>
                <a:ea typeface="+mn-ea"/>
                <a:cs typeface="+mn-cs"/>
              </a:rPr>
              <a:t> still </a:t>
            </a:r>
            <a:r>
              <a:rPr lang="da-DK" sz="1200" b="0" i="0" kern="1200" dirty="0" err="1">
                <a:solidFill>
                  <a:schemeClr val="tx1"/>
                </a:solidFill>
                <a:effectLst/>
                <a:latin typeface="+mn-lt"/>
                <a:ea typeface="+mn-ea"/>
                <a:cs typeface="+mn-cs"/>
              </a:rPr>
              <a:t>life</a:t>
            </a:r>
            <a:r>
              <a:rPr lang="da-DK" sz="1200" b="0" i="0" kern="1200" dirty="0">
                <a:solidFill>
                  <a:schemeClr val="tx1"/>
                </a:solidFill>
                <a:effectLst/>
                <a:latin typeface="+mn-lt"/>
                <a:ea typeface="+mn-ea"/>
                <a:cs typeface="+mn-cs"/>
              </a:rPr>
              <a:t> with a bouquet and a </a:t>
            </a:r>
            <a:r>
              <a:rPr lang="da-DK" sz="1200" b="0" i="0" kern="1200" dirty="0" err="1">
                <a:solidFill>
                  <a:schemeClr val="tx1"/>
                </a:solidFill>
                <a:effectLst/>
                <a:latin typeface="+mn-lt"/>
                <a:ea typeface="+mn-ea"/>
                <a:cs typeface="+mn-cs"/>
              </a:rPr>
              <a:t>skull</a:t>
            </a:r>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Genre: </a:t>
            </a:r>
            <a:r>
              <a:rPr lang="da-DK" sz="1200" b="0" i="0" kern="1200" dirty="0">
                <a:solidFill>
                  <a:schemeClr val="tx1"/>
                </a:solidFill>
                <a:effectLst/>
                <a:latin typeface="+mn-lt"/>
                <a:ea typeface="+mn-ea"/>
                <a:cs typeface="+mn-cs"/>
              </a:rPr>
              <a:t>still </a:t>
            </a:r>
            <a:r>
              <a:rPr lang="da-DK" sz="1200" b="0" i="0" kern="1200" dirty="0" err="1">
                <a:solidFill>
                  <a:schemeClr val="tx1"/>
                </a:solidFill>
                <a:effectLst/>
                <a:latin typeface="+mn-lt"/>
                <a:ea typeface="+mn-ea"/>
                <a:cs typeface="+mn-cs"/>
              </a:rPr>
              <a:t>life</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vanitas</a:t>
            </a:r>
            <a:r>
              <a:rPr lang="da-DK" sz="1200" b="0" i="0" kern="1200" dirty="0">
                <a:solidFill>
                  <a:schemeClr val="tx1"/>
                </a:solidFill>
                <a:effectLst/>
                <a:latin typeface="+mn-lt"/>
                <a:ea typeface="+mn-ea"/>
                <a:cs typeface="+mn-cs"/>
              </a:rPr>
              <a:t>)</a:t>
            </a:r>
          </a:p>
          <a:p>
            <a:r>
              <a:rPr lang="da-DK" sz="1200" b="1" i="0" kern="1200" dirty="0" err="1">
                <a:solidFill>
                  <a:schemeClr val="tx1"/>
                </a:solidFill>
                <a:effectLst/>
                <a:latin typeface="+mn-lt"/>
                <a:ea typeface="+mn-ea"/>
                <a:cs typeface="+mn-cs"/>
              </a:rPr>
              <a:t>Subject</a:t>
            </a:r>
            <a:r>
              <a:rPr lang="da-DK" sz="1200" b="1" i="0" kern="1200" dirty="0">
                <a:solidFill>
                  <a:schemeClr val="tx1"/>
                </a:solidFill>
                <a:effectLst/>
                <a:latin typeface="+mn-lt"/>
                <a:ea typeface="+mn-ea"/>
                <a:cs typeface="+mn-cs"/>
              </a:rPr>
              <a:t> </a:t>
            </a:r>
            <a:r>
              <a:rPr lang="da-DK" sz="1200" b="1" i="0" kern="1200" dirty="0" err="1">
                <a:solidFill>
                  <a:schemeClr val="tx1"/>
                </a:solidFill>
                <a:effectLst/>
                <a:latin typeface="+mn-lt"/>
                <a:ea typeface="+mn-ea"/>
                <a:cs typeface="+mn-cs"/>
              </a:rPr>
              <a:t>keywords</a:t>
            </a:r>
            <a:r>
              <a:rPr lang="da-DK" sz="1200" b="1"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wine</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glass</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document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object</a:t>
            </a:r>
            <a:r>
              <a:rPr lang="da-DK" sz="1200" b="0" i="0" kern="1200" dirty="0">
                <a:solidFill>
                  <a:schemeClr val="tx1"/>
                </a:solidFill>
                <a:effectLst/>
                <a:latin typeface="+mn-lt"/>
                <a:ea typeface="+mn-ea"/>
                <a:cs typeface="+mn-cs"/>
              </a:rPr>
              <a:t> genre) / finger ring / flute </a:t>
            </a:r>
            <a:r>
              <a:rPr lang="da-DK" sz="1200" b="0" i="0" kern="1200" dirty="0" err="1">
                <a:solidFill>
                  <a:schemeClr val="tx1"/>
                </a:solidFill>
                <a:effectLst/>
                <a:latin typeface="+mn-lt"/>
                <a:ea typeface="+mn-ea"/>
                <a:cs typeface="+mn-cs"/>
              </a:rPr>
              <a:t>glass</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nautilus</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shell</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pearl</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necklace</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watch</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hourglass</a:t>
            </a:r>
            <a:r>
              <a:rPr lang="da-DK" sz="1200" b="0" i="0" kern="1200" dirty="0">
                <a:solidFill>
                  <a:schemeClr val="tx1"/>
                </a:solidFill>
                <a:effectLst/>
                <a:latin typeface="+mn-lt"/>
                <a:ea typeface="+mn-ea"/>
                <a:cs typeface="+mn-cs"/>
              </a:rPr>
              <a:t> / book / </a:t>
            </a:r>
            <a:r>
              <a:rPr lang="da-DK" sz="1200" b="0" i="0" kern="1200" dirty="0" err="1">
                <a:solidFill>
                  <a:schemeClr val="tx1"/>
                </a:solidFill>
                <a:effectLst/>
                <a:latin typeface="+mn-lt"/>
                <a:ea typeface="+mn-ea"/>
                <a:cs typeface="+mn-cs"/>
              </a:rPr>
              <a:t>pierced</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earring</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tobacco</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material</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glassware</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façon</a:t>
            </a:r>
            <a:r>
              <a:rPr lang="da-DK" sz="1200" b="0" i="0" kern="1200" dirty="0">
                <a:solidFill>
                  <a:schemeClr val="tx1"/>
                </a:solidFill>
                <a:effectLst/>
                <a:latin typeface="+mn-lt"/>
                <a:ea typeface="+mn-ea"/>
                <a:cs typeface="+mn-cs"/>
              </a:rPr>
              <a:t> de </a:t>
            </a:r>
            <a:r>
              <a:rPr lang="da-DK" sz="1200" b="0" i="0" kern="1200" dirty="0" err="1">
                <a:solidFill>
                  <a:schemeClr val="tx1"/>
                </a:solidFill>
                <a:effectLst/>
                <a:latin typeface="+mn-lt"/>
                <a:ea typeface="+mn-ea"/>
                <a:cs typeface="+mn-cs"/>
              </a:rPr>
              <a:t>Venise</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tazza</a:t>
            </a:r>
            <a:r>
              <a:rPr lang="da-DK" sz="1200" b="0" i="0" kern="1200" dirty="0">
                <a:solidFill>
                  <a:schemeClr val="tx1"/>
                </a:solidFill>
                <a:effectLst/>
                <a:latin typeface="+mn-lt"/>
                <a:ea typeface="+mn-ea"/>
                <a:cs typeface="+mn-cs"/>
              </a:rPr>
              <a:t> / bouquet / </a:t>
            </a:r>
            <a:r>
              <a:rPr lang="da-DK" sz="1200" b="0" i="0" kern="1200" dirty="0" err="1">
                <a:solidFill>
                  <a:schemeClr val="tx1"/>
                </a:solidFill>
                <a:effectLst/>
                <a:latin typeface="+mn-lt"/>
                <a:ea typeface="+mn-ea"/>
                <a:cs typeface="+mn-cs"/>
              </a:rPr>
              <a:t>table</a:t>
            </a:r>
            <a:r>
              <a:rPr lang="da-DK" sz="1200" b="0" i="0" kern="1200" dirty="0">
                <a:solidFill>
                  <a:schemeClr val="tx1"/>
                </a:solidFill>
                <a:effectLst/>
                <a:latin typeface="+mn-lt"/>
                <a:ea typeface="+mn-ea"/>
                <a:cs typeface="+mn-cs"/>
              </a:rPr>
              <a:t> / vase / </a:t>
            </a:r>
            <a:r>
              <a:rPr lang="da-DK" sz="1200" b="0" i="0" kern="1200" dirty="0" err="1">
                <a:solidFill>
                  <a:schemeClr val="tx1"/>
                </a:solidFill>
                <a:effectLst/>
                <a:latin typeface="+mn-lt"/>
                <a:ea typeface="+mn-ea"/>
                <a:cs typeface="+mn-cs"/>
              </a:rPr>
              <a:t>coin</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skull</a:t>
            </a:r>
            <a:r>
              <a:rPr lang="da-DK" sz="1200" b="0" i="0" kern="1200" dirty="0">
                <a:solidFill>
                  <a:schemeClr val="tx1"/>
                </a:solidFill>
                <a:effectLst/>
                <a:latin typeface="+mn-lt"/>
                <a:ea typeface="+mn-ea"/>
                <a:cs typeface="+mn-cs"/>
              </a:rPr>
              <a:t> / on a </a:t>
            </a:r>
            <a:r>
              <a:rPr lang="da-DK" sz="1200" b="0" i="0" kern="1200" dirty="0" err="1">
                <a:solidFill>
                  <a:schemeClr val="tx1"/>
                </a:solidFill>
                <a:effectLst/>
                <a:latin typeface="+mn-lt"/>
                <a:ea typeface="+mn-ea"/>
                <a:cs typeface="+mn-cs"/>
              </a:rPr>
              <a:t>table</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sheet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paper</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artefact</a:t>
            </a:r>
            <a:r>
              <a:rPr lang="da-DK" sz="1200" b="0" i="0" kern="1200" dirty="0">
                <a:solidFill>
                  <a:schemeClr val="tx1"/>
                </a:solidFill>
                <a:effectLst/>
                <a:latin typeface="+mn-lt"/>
                <a:ea typeface="+mn-ea"/>
                <a:cs typeface="+mn-cs"/>
              </a:rPr>
              <a:t>) / </a:t>
            </a:r>
            <a:r>
              <a:rPr lang="da-DK" sz="1200" b="0" i="0" kern="1200" dirty="0" err="1">
                <a:solidFill>
                  <a:schemeClr val="tx1"/>
                </a:solidFill>
                <a:effectLst/>
                <a:latin typeface="+mn-lt"/>
                <a:ea typeface="+mn-ea"/>
                <a:cs typeface="+mn-cs"/>
              </a:rPr>
              <a:t>pipe</a:t>
            </a:r>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Link: https://research.rkd.nl/en/detail/https%3A%2F%2Fdata.rkd.nl%2Fimages%2F280108?image=1&amp;imageId=</a:t>
            </a:r>
          </a:p>
          <a:p>
            <a:endParaRPr lang="da-DK" dirty="0"/>
          </a:p>
        </p:txBody>
      </p:sp>
      <p:sp>
        <p:nvSpPr>
          <p:cNvPr id="4" name="Pladsholder til slidenummer 3"/>
          <p:cNvSpPr>
            <a:spLocks noGrp="1"/>
          </p:cNvSpPr>
          <p:nvPr>
            <p:ph type="sldNum" sz="quarter" idx="5"/>
          </p:nvPr>
        </p:nvSpPr>
        <p:spPr/>
        <p:txBody>
          <a:bodyPr/>
          <a:lstStyle/>
          <a:p>
            <a:fld id="{5FE001C3-644B-4078-AD2B-C32C2C43B6BC}" type="slidenum">
              <a:rPr lang="da-DK" smtClean="0"/>
              <a:t>10</a:t>
            </a:fld>
            <a:endParaRPr lang="da-DK"/>
          </a:p>
        </p:txBody>
      </p:sp>
    </p:spTree>
    <p:extLst>
      <p:ext uri="{BB962C8B-B14F-4D97-AF65-F5344CB8AC3E}">
        <p14:creationId xmlns:p14="http://schemas.microsoft.com/office/powerpoint/2010/main" val="263948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818FB-D3CB-0F82-BBE2-8FAFC5200EA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AF08BE2-DB5B-015D-CCB3-EDE03CE05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35AF1C6-E645-B099-5A79-74F224675C41}"/>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5" name="Pladsholder til sidefod 4">
            <a:extLst>
              <a:ext uri="{FF2B5EF4-FFF2-40B4-BE49-F238E27FC236}">
                <a16:creationId xmlns:a16="http://schemas.microsoft.com/office/drawing/2014/main" id="{F921AFA6-7311-1C2E-5E94-A3BCAFFA23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EEA2ED-38B0-2AD9-2F40-0ECBDDD425A0}"/>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257021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92453-D2F0-ED9D-9FCF-8B6EE48D006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3799A6C-E43A-38FA-6B20-EA66D949214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A5E19B5-4F88-D93A-E47C-F9ADFECB2689}"/>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5" name="Pladsholder til sidefod 4">
            <a:extLst>
              <a:ext uri="{FF2B5EF4-FFF2-40B4-BE49-F238E27FC236}">
                <a16:creationId xmlns:a16="http://schemas.microsoft.com/office/drawing/2014/main" id="{92EF2EBD-F4EF-DF07-028A-A88F56FEE78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BB3EFE-6B77-68DE-7D1B-B86A60F5FA38}"/>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8205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C83B31E-1DF2-6524-B825-0F69A91CEF0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6B015B1-1200-C016-062D-B8680D1B438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60C7E24-1E21-93D9-0B50-7C3A0B118E49}"/>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5" name="Pladsholder til sidefod 4">
            <a:extLst>
              <a:ext uri="{FF2B5EF4-FFF2-40B4-BE49-F238E27FC236}">
                <a16:creationId xmlns:a16="http://schemas.microsoft.com/office/drawing/2014/main" id="{03E28532-FE1B-C88F-565B-D80976C02E0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B1DD968-C14C-86F2-5C31-197C91D64220}"/>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107816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6DB05-2361-F11D-C82D-91B25AEF742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94C1166-D31D-4281-FF95-657DA7BD4F7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B14512C-E019-28F5-CFA4-AC86840A79F7}"/>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5" name="Pladsholder til sidefod 4">
            <a:extLst>
              <a:ext uri="{FF2B5EF4-FFF2-40B4-BE49-F238E27FC236}">
                <a16:creationId xmlns:a16="http://schemas.microsoft.com/office/drawing/2014/main" id="{5F847B88-DD18-8940-7502-56CA63D5D91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8A3E69F-0381-24EF-5D1B-083D9A2EE42C}"/>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342456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BBA03-1CF6-7B2E-D316-04DA750EC1D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3FD66B8-EC69-0763-E7AA-58FD92205E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AEF4D54-4D88-901E-F224-B702D197C394}"/>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5" name="Pladsholder til sidefod 4">
            <a:extLst>
              <a:ext uri="{FF2B5EF4-FFF2-40B4-BE49-F238E27FC236}">
                <a16:creationId xmlns:a16="http://schemas.microsoft.com/office/drawing/2014/main" id="{022C3642-8F38-CF04-1C4D-809633BBA3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C30A234-15D1-BCF8-18F1-EF9CB1782F58}"/>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401563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72864-D4AF-BDFC-CD4D-84856020FEB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AAAE714-18A0-A834-5F43-7A0E15DF3B6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9640985-6292-0A6F-309C-47F387530F6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E8206DB-F1C5-4D86-7051-435B391CE0A4}"/>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6" name="Pladsholder til sidefod 5">
            <a:extLst>
              <a:ext uri="{FF2B5EF4-FFF2-40B4-BE49-F238E27FC236}">
                <a16:creationId xmlns:a16="http://schemas.microsoft.com/office/drawing/2014/main" id="{D89FBD4F-A9A1-820C-64EA-6851513EBE2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4B2F0ED-EF19-1356-CF71-3E897A758DEF}"/>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245380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16197-A337-2A82-8E49-D1D7F13D6D5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43477C1-919F-43C5-64EE-D93313EA3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F620DBA-10A0-689A-01D3-B4D5910B697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B2A5DAD-E7CC-0B15-1993-D41DBDE55E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BE9ECCA-CED7-4CF8-5FA3-00B932F9D1B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9D0DF7D-3C89-4A3E-15CA-B2AA6E8B3540}"/>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8" name="Pladsholder til sidefod 7">
            <a:extLst>
              <a:ext uri="{FF2B5EF4-FFF2-40B4-BE49-F238E27FC236}">
                <a16:creationId xmlns:a16="http://schemas.microsoft.com/office/drawing/2014/main" id="{509223CD-570E-09F5-0729-42B5E04DE6F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BFD5E76-C367-9F61-18E9-68A5A33144D6}"/>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107786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CB60E-5224-9701-A0F8-38FC8112F06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25FF0A0-B250-9A63-ED86-6ABD90C3CEB1}"/>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4" name="Pladsholder til sidefod 3">
            <a:extLst>
              <a:ext uri="{FF2B5EF4-FFF2-40B4-BE49-F238E27FC236}">
                <a16:creationId xmlns:a16="http://schemas.microsoft.com/office/drawing/2014/main" id="{EC482E8E-E59A-7257-5DF3-3FC5BAE16EC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0F13F75-1F45-96C3-4717-BEA6EF11ECA0}"/>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267070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485E221-58D6-3CE5-9DF3-DEDC43D5B11E}"/>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3" name="Pladsholder til sidefod 2">
            <a:extLst>
              <a:ext uri="{FF2B5EF4-FFF2-40B4-BE49-F238E27FC236}">
                <a16:creationId xmlns:a16="http://schemas.microsoft.com/office/drawing/2014/main" id="{CCECD434-C809-DC53-4DF7-BF93D761227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606CE8A-E6E2-173F-95E5-6131BF7342BF}"/>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365977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026A4-3E3B-77FA-F1C5-038AC2D3BE3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9AD4FCD-6E7E-E47E-F847-FE0F0AB48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DB0E3C6-647C-0B4A-87C2-008006BD6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C38D888-7E71-7B35-FAAF-3B110E217C60}"/>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6" name="Pladsholder til sidefod 5">
            <a:extLst>
              <a:ext uri="{FF2B5EF4-FFF2-40B4-BE49-F238E27FC236}">
                <a16:creationId xmlns:a16="http://schemas.microsoft.com/office/drawing/2014/main" id="{68104C52-3097-913F-6CAD-0E94B34CA1D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51933B-2636-A856-A540-8F14D9D79D8F}"/>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308403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0C5E3-1F71-1343-84EA-98E412A14E1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7AD4FAB-D4CB-90FF-DCA3-A0ABEF8A1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574D786-7812-29B3-244A-EC508573B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2CAED06-8067-C97F-994B-66C8BCD2B24D}"/>
              </a:ext>
            </a:extLst>
          </p:cNvPr>
          <p:cNvSpPr>
            <a:spLocks noGrp="1"/>
          </p:cNvSpPr>
          <p:nvPr>
            <p:ph type="dt" sz="half" idx="10"/>
          </p:nvPr>
        </p:nvSpPr>
        <p:spPr/>
        <p:txBody>
          <a:bodyPr/>
          <a:lstStyle/>
          <a:p>
            <a:fld id="{A32DEB99-A4EF-49D0-B9F0-858CE7DC3E20}" type="datetimeFigureOut">
              <a:rPr lang="da-DK" smtClean="0"/>
              <a:t>21-09-2025</a:t>
            </a:fld>
            <a:endParaRPr lang="da-DK"/>
          </a:p>
        </p:txBody>
      </p:sp>
      <p:sp>
        <p:nvSpPr>
          <p:cNvPr id="6" name="Pladsholder til sidefod 5">
            <a:extLst>
              <a:ext uri="{FF2B5EF4-FFF2-40B4-BE49-F238E27FC236}">
                <a16:creationId xmlns:a16="http://schemas.microsoft.com/office/drawing/2014/main" id="{B55E80FD-BB70-DB39-6B0B-FD58A8AF4D6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4F3C97C-AC91-31BF-51DF-D4710F5A9FBA}"/>
              </a:ext>
            </a:extLst>
          </p:cNvPr>
          <p:cNvSpPr>
            <a:spLocks noGrp="1"/>
          </p:cNvSpPr>
          <p:nvPr>
            <p:ph type="sldNum" sz="quarter" idx="12"/>
          </p:nvPr>
        </p:nvSpPr>
        <p:spPr/>
        <p:txBody>
          <a:bodyPr/>
          <a:lstStyle/>
          <a:p>
            <a:fld id="{B72DDDE8-3D4A-4CFE-840B-B26565CEA68F}" type="slidenum">
              <a:rPr lang="da-DK" smtClean="0"/>
              <a:t>‹nr.›</a:t>
            </a:fld>
            <a:endParaRPr lang="da-DK"/>
          </a:p>
        </p:txBody>
      </p:sp>
    </p:spTree>
    <p:extLst>
      <p:ext uri="{BB962C8B-B14F-4D97-AF65-F5344CB8AC3E}">
        <p14:creationId xmlns:p14="http://schemas.microsoft.com/office/powerpoint/2010/main" val="82694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37261CC-A9D9-03BA-652E-365A5FAE2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40DAB10-20BA-4628-5ECA-9C12F0059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C6251D7-2031-B1D0-BA1C-0720A5AFF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2DEB99-A4EF-49D0-B9F0-858CE7DC3E20}" type="datetimeFigureOut">
              <a:rPr lang="da-DK" smtClean="0"/>
              <a:t>21-09-2025</a:t>
            </a:fld>
            <a:endParaRPr lang="da-DK"/>
          </a:p>
        </p:txBody>
      </p:sp>
      <p:sp>
        <p:nvSpPr>
          <p:cNvPr id="5" name="Pladsholder til sidefod 4">
            <a:extLst>
              <a:ext uri="{FF2B5EF4-FFF2-40B4-BE49-F238E27FC236}">
                <a16:creationId xmlns:a16="http://schemas.microsoft.com/office/drawing/2014/main" id="{2F7166A6-2BAD-DCCE-DAF4-B8215FED5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5ECE1344-DDBB-BD2D-CB24-49D315CB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2DDDE8-3D4A-4CFE-840B-B26565CEA68F}" type="slidenum">
              <a:rPr lang="da-DK" smtClean="0"/>
              <a:t>‹nr.›</a:t>
            </a:fld>
            <a:endParaRPr lang="da-DK"/>
          </a:p>
        </p:txBody>
      </p:sp>
    </p:spTree>
    <p:extLst>
      <p:ext uri="{BB962C8B-B14F-4D97-AF65-F5344CB8AC3E}">
        <p14:creationId xmlns:p14="http://schemas.microsoft.com/office/powerpoint/2010/main" val="2498909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5FA06-78EA-998B-5600-E99ED7BCCC1E}"/>
              </a:ext>
            </a:extLst>
          </p:cNvPr>
          <p:cNvSpPr>
            <a:spLocks noGrp="1"/>
          </p:cNvSpPr>
          <p:nvPr>
            <p:ph type="ctrTitle"/>
          </p:nvPr>
        </p:nvSpPr>
        <p:spPr/>
        <p:txBody>
          <a:bodyPr/>
          <a:lstStyle/>
          <a:p>
            <a:r>
              <a:rPr lang="da-DK" dirty="0"/>
              <a:t>Stillebenmaleriet og den materielle verden</a:t>
            </a:r>
          </a:p>
        </p:txBody>
      </p:sp>
      <p:sp>
        <p:nvSpPr>
          <p:cNvPr id="3" name="Undertitel 2">
            <a:extLst>
              <a:ext uri="{FF2B5EF4-FFF2-40B4-BE49-F238E27FC236}">
                <a16:creationId xmlns:a16="http://schemas.microsoft.com/office/drawing/2014/main" id="{47D8F746-9703-AA6B-09AF-4BA232640EAA}"/>
              </a:ext>
            </a:extLst>
          </p:cNvPr>
          <p:cNvSpPr>
            <a:spLocks noGrp="1"/>
          </p:cNvSpPr>
          <p:nvPr>
            <p:ph type="subTitle" idx="1"/>
          </p:nvPr>
        </p:nvSpPr>
        <p:spPr/>
        <p:txBody>
          <a:bodyPr>
            <a:normAutofit/>
          </a:bodyPr>
          <a:lstStyle/>
          <a:p>
            <a:endParaRPr lang="da-DK" dirty="0"/>
          </a:p>
          <a:p>
            <a:r>
              <a:rPr lang="da-DK" dirty="0"/>
              <a:t>Jonas Wolter: Temaer i kunsten. </a:t>
            </a:r>
            <a:br>
              <a:rPr lang="da-DK" dirty="0"/>
            </a:br>
            <a:r>
              <a:rPr lang="da-DK" dirty="0"/>
              <a:t>Det ny forlag, 2013 : s. 83-90</a:t>
            </a:r>
          </a:p>
        </p:txBody>
      </p:sp>
    </p:spTree>
    <p:extLst>
      <p:ext uri="{BB962C8B-B14F-4D97-AF65-F5344CB8AC3E}">
        <p14:creationId xmlns:p14="http://schemas.microsoft.com/office/powerpoint/2010/main" val="3131639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E326C24-212D-5768-EAD7-D5704EB24B0E}"/>
              </a:ext>
            </a:extLst>
          </p:cNvPr>
          <p:cNvSpPr txBox="1"/>
          <p:nvPr/>
        </p:nvSpPr>
        <p:spPr>
          <a:xfrm>
            <a:off x="9824358" y="4421417"/>
            <a:ext cx="2209799" cy="2308324"/>
          </a:xfrm>
          <a:prstGeom prst="rect">
            <a:avLst/>
          </a:prstGeom>
          <a:noFill/>
          <a:ln>
            <a:solidFill>
              <a:schemeClr val="tx1"/>
            </a:solidFill>
          </a:ln>
        </p:spPr>
        <p:txBody>
          <a:bodyPr wrap="square" rtlCol="0">
            <a:spAutoFit/>
          </a:bodyPr>
          <a:lstStyle/>
          <a:p>
            <a:r>
              <a:rPr lang="en-US" dirty="0"/>
              <a:t>Adriaen van Utrecht:  </a:t>
            </a:r>
          </a:p>
          <a:p>
            <a:endParaRPr lang="en-US" dirty="0"/>
          </a:p>
          <a:p>
            <a:r>
              <a:rPr lang="da-DK" dirty="0" err="1"/>
              <a:t>Vanitas</a:t>
            </a:r>
            <a:r>
              <a:rPr lang="da-DK" dirty="0"/>
              <a:t>. Stilleben</a:t>
            </a:r>
            <a:r>
              <a:rPr lang="en-US" dirty="0"/>
              <a:t> med </a:t>
            </a:r>
            <a:r>
              <a:rPr lang="da-DK" dirty="0"/>
              <a:t>buket</a:t>
            </a:r>
            <a:r>
              <a:rPr lang="en-US" dirty="0"/>
              <a:t> og </a:t>
            </a:r>
            <a:r>
              <a:rPr lang="en-US" dirty="0" err="1"/>
              <a:t>kranium</a:t>
            </a:r>
            <a:r>
              <a:rPr lang="en-US" dirty="0"/>
              <a:t>, 1651.</a:t>
            </a:r>
          </a:p>
          <a:p>
            <a:endParaRPr lang="en-US" dirty="0"/>
          </a:p>
          <a:p>
            <a:r>
              <a:rPr lang="da-DK" dirty="0"/>
              <a:t>Olie på lærred</a:t>
            </a:r>
          </a:p>
          <a:p>
            <a:r>
              <a:rPr lang="de-DE" dirty="0"/>
              <a:t>67 cm x 86 cm</a:t>
            </a:r>
            <a:endParaRPr lang="da-DK" dirty="0"/>
          </a:p>
        </p:txBody>
      </p:sp>
      <p:pic>
        <p:nvPicPr>
          <p:cNvPr id="8194" name="Picture 2">
            <a:extLst>
              <a:ext uri="{FF2B5EF4-FFF2-40B4-BE49-F238E27FC236}">
                <a16:creationId xmlns:a16="http://schemas.microsoft.com/office/drawing/2014/main" id="{4B9992EE-2661-9932-D7A4-AF637E8CD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0"/>
            <a:ext cx="8789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17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incent-van-Gogh-Stilleben-med-en-tallerken-løg-1889.-Coll.-Kröller-Müller-Museum-Otterlo.jpg">
            <a:extLst>
              <a:ext uri="{FF2B5EF4-FFF2-40B4-BE49-F238E27FC236}">
                <a16:creationId xmlns:a16="http://schemas.microsoft.com/office/drawing/2014/main" id="{861EC69A-94C2-EC85-119E-18E8BF460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72" y="0"/>
            <a:ext cx="8896865" cy="6858000"/>
          </a:xfrm>
          <a:prstGeom prst="rect">
            <a:avLst/>
          </a:prstGeom>
        </p:spPr>
      </p:pic>
      <p:sp>
        <p:nvSpPr>
          <p:cNvPr id="5" name="Tekstfelt 4">
            <a:extLst>
              <a:ext uri="{FF2B5EF4-FFF2-40B4-BE49-F238E27FC236}">
                <a16:creationId xmlns:a16="http://schemas.microsoft.com/office/drawing/2014/main" id="{6A157EC3-0DE5-67C2-7FDD-2D7B45BC919F}"/>
              </a:ext>
            </a:extLst>
          </p:cNvPr>
          <p:cNvSpPr txBox="1"/>
          <p:nvPr/>
        </p:nvSpPr>
        <p:spPr>
          <a:xfrm>
            <a:off x="9880257" y="5226960"/>
            <a:ext cx="2192000" cy="1477328"/>
          </a:xfrm>
          <a:prstGeom prst="rect">
            <a:avLst/>
          </a:prstGeom>
          <a:noFill/>
          <a:ln>
            <a:solidFill>
              <a:schemeClr val="tx1"/>
            </a:solidFill>
          </a:ln>
        </p:spPr>
        <p:txBody>
          <a:bodyPr wrap="square" rtlCol="0">
            <a:spAutoFit/>
          </a:bodyPr>
          <a:lstStyle/>
          <a:p>
            <a:r>
              <a:rPr lang="da-DK" dirty="0"/>
              <a:t>Vincent van Gogh: Stilleben med en tallerken løg, 1889.</a:t>
            </a:r>
          </a:p>
          <a:p>
            <a:r>
              <a:rPr lang="da-DK" dirty="0"/>
              <a:t>Olie på lærred</a:t>
            </a:r>
          </a:p>
          <a:p>
            <a:r>
              <a:rPr lang="da-DK" dirty="0"/>
              <a:t>49,6xx64,4 cm</a:t>
            </a:r>
          </a:p>
        </p:txBody>
      </p:sp>
    </p:spTree>
    <p:extLst>
      <p:ext uri="{BB962C8B-B14F-4D97-AF65-F5344CB8AC3E}">
        <p14:creationId xmlns:p14="http://schemas.microsoft.com/office/powerpoint/2010/main" val="159512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C5C1F-C0E1-4824-2795-335DDF51AC4F}"/>
              </a:ext>
            </a:extLst>
          </p:cNvPr>
          <p:cNvSpPr>
            <a:spLocks noGrp="1"/>
          </p:cNvSpPr>
          <p:nvPr>
            <p:ph type="title"/>
          </p:nvPr>
        </p:nvSpPr>
        <p:spPr/>
        <p:txBody>
          <a:bodyPr/>
          <a:lstStyle/>
          <a:p>
            <a:r>
              <a:rPr lang="da-DK" dirty="0"/>
              <a:t>Billedanalyse med fokus på form og symbolik</a:t>
            </a:r>
          </a:p>
        </p:txBody>
      </p:sp>
      <p:sp>
        <p:nvSpPr>
          <p:cNvPr id="3" name="Pladsholder til indhold 2">
            <a:extLst>
              <a:ext uri="{FF2B5EF4-FFF2-40B4-BE49-F238E27FC236}">
                <a16:creationId xmlns:a16="http://schemas.microsoft.com/office/drawing/2014/main" id="{974217AC-D331-9FD3-C01F-3F140307772F}"/>
              </a:ext>
            </a:extLst>
          </p:cNvPr>
          <p:cNvSpPr>
            <a:spLocks noGrp="1"/>
          </p:cNvSpPr>
          <p:nvPr>
            <p:ph sz="half" idx="1"/>
          </p:nvPr>
        </p:nvSpPr>
        <p:spPr/>
        <p:txBody>
          <a:bodyPr/>
          <a:lstStyle/>
          <a:p>
            <a:pPr marL="514350" indent="-514350">
              <a:buFont typeface="+mj-lt"/>
              <a:buAutoNum type="arabicPeriod"/>
            </a:pPr>
            <a:r>
              <a:rPr lang="da-DK" b="1" dirty="0"/>
              <a:t>Formalanalyse</a:t>
            </a:r>
          </a:p>
          <a:p>
            <a:r>
              <a:rPr lang="da-DK" dirty="0"/>
              <a:t>Lav en formalanalyse af Van Utrechts stilleben med en primær beskrivelse og derefter fokus på kompositionen, lys og skygge og malemåde.</a:t>
            </a:r>
          </a:p>
        </p:txBody>
      </p:sp>
      <p:sp>
        <p:nvSpPr>
          <p:cNvPr id="4" name="Pladsholder til indhold 3">
            <a:extLst>
              <a:ext uri="{FF2B5EF4-FFF2-40B4-BE49-F238E27FC236}">
                <a16:creationId xmlns:a16="http://schemas.microsoft.com/office/drawing/2014/main" id="{B4199AA6-B4A2-8DBA-A0C6-3ECCF92F1269}"/>
              </a:ext>
            </a:extLst>
          </p:cNvPr>
          <p:cNvSpPr>
            <a:spLocks noGrp="1"/>
          </p:cNvSpPr>
          <p:nvPr>
            <p:ph sz="half" idx="2"/>
          </p:nvPr>
        </p:nvSpPr>
        <p:spPr/>
        <p:txBody>
          <a:bodyPr/>
          <a:lstStyle/>
          <a:p>
            <a:pPr marL="514350" indent="-514350">
              <a:buFont typeface="+mj-lt"/>
              <a:buAutoNum type="arabicPeriod" startAt="2"/>
            </a:pPr>
            <a:r>
              <a:rPr lang="da-DK" b="1" dirty="0"/>
              <a:t>Betydningsanalyse</a:t>
            </a:r>
          </a:p>
          <a:p>
            <a:r>
              <a:rPr lang="da-DK" dirty="0"/>
              <a:t>Lav en betydningsanalyse af Van Utrechts stilleben med fokus på følgende:</a:t>
            </a:r>
          </a:p>
          <a:p>
            <a:r>
              <a:rPr lang="da-DK" dirty="0"/>
              <a:t>Hvilken betydning har hvert enkelt genstand og maleriet som helhed?</a:t>
            </a:r>
          </a:p>
          <a:p>
            <a:r>
              <a:rPr lang="da-DK" dirty="0"/>
              <a:t>Rummer maleriet flere lag af betydning, og hvilke indtryk efterlades beskueren med?</a:t>
            </a:r>
          </a:p>
        </p:txBody>
      </p:sp>
    </p:spTree>
    <p:extLst>
      <p:ext uri="{BB962C8B-B14F-4D97-AF65-F5344CB8AC3E}">
        <p14:creationId xmlns:p14="http://schemas.microsoft.com/office/powerpoint/2010/main" val="129157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15258-7AC7-8097-5F13-B93639A738EB}"/>
              </a:ext>
            </a:extLst>
          </p:cNvPr>
          <p:cNvSpPr>
            <a:spLocks noGrp="1"/>
          </p:cNvSpPr>
          <p:nvPr>
            <p:ph type="title"/>
          </p:nvPr>
        </p:nvSpPr>
        <p:spPr/>
        <p:txBody>
          <a:bodyPr/>
          <a:lstStyle/>
          <a:p>
            <a:r>
              <a:rPr lang="da-DK" dirty="0"/>
              <a:t>Sammenlignende analyse</a:t>
            </a:r>
          </a:p>
        </p:txBody>
      </p:sp>
      <p:sp>
        <p:nvSpPr>
          <p:cNvPr id="3" name="Pladsholder til indhold 2">
            <a:extLst>
              <a:ext uri="{FF2B5EF4-FFF2-40B4-BE49-F238E27FC236}">
                <a16:creationId xmlns:a16="http://schemas.microsoft.com/office/drawing/2014/main" id="{2BD53A66-1E9A-17A8-89AB-3AD6380C9B65}"/>
              </a:ext>
            </a:extLst>
          </p:cNvPr>
          <p:cNvSpPr>
            <a:spLocks noGrp="1"/>
          </p:cNvSpPr>
          <p:nvPr>
            <p:ph idx="1"/>
          </p:nvPr>
        </p:nvSpPr>
        <p:spPr/>
        <p:txBody>
          <a:bodyPr/>
          <a:lstStyle/>
          <a:p>
            <a:pPr marL="514350" indent="-514350">
              <a:buFont typeface="+mj-lt"/>
              <a:buAutoNum type="arabicPeriod" startAt="3"/>
            </a:pPr>
            <a:r>
              <a:rPr lang="da-DK" b="1" dirty="0"/>
              <a:t>Formalanalyse: </a:t>
            </a:r>
            <a:r>
              <a:rPr lang="da-DK" dirty="0"/>
              <a:t>Giv en </a:t>
            </a:r>
            <a:r>
              <a:rPr lang="da-DK" i="1" u="sng" dirty="0" err="1"/>
              <a:t>ultra</a:t>
            </a:r>
            <a:r>
              <a:rPr lang="da-DK" i="1" u="sng" dirty="0"/>
              <a:t> kort </a:t>
            </a:r>
            <a:r>
              <a:rPr lang="da-DK" dirty="0"/>
              <a:t>formalanalyse af Van Goghs stilleben med en primær beskrivelse og derefter fokus på kompositionen, lys og skygge og malemåde.</a:t>
            </a:r>
          </a:p>
          <a:p>
            <a:pPr marL="514350" indent="-514350">
              <a:buFont typeface="+mj-lt"/>
              <a:buAutoNum type="arabicPeriod" startAt="3"/>
            </a:pPr>
            <a:r>
              <a:rPr lang="da-DK" b="1" dirty="0"/>
              <a:t>Betydningsanalyse: </a:t>
            </a:r>
            <a:r>
              <a:rPr lang="da-DK" dirty="0"/>
              <a:t>Hvilke </a:t>
            </a:r>
            <a:r>
              <a:rPr lang="da-DK" dirty="0" err="1"/>
              <a:t>Vanitas</a:t>
            </a:r>
            <a:r>
              <a:rPr lang="da-DK" dirty="0"/>
              <a:t>-symboler anvender Van Gogh i sit maleri? Giv et bud på betydning af hvert enkelt genstand og maleriet som helhed: Hvilket indtryk efterlades beskueren med?</a:t>
            </a:r>
          </a:p>
          <a:p>
            <a:pPr marL="514350" indent="-514350">
              <a:buFont typeface="+mj-lt"/>
              <a:buAutoNum type="arabicPeriod" startAt="3"/>
            </a:pPr>
            <a:r>
              <a:rPr lang="da-DK" b="1" dirty="0"/>
              <a:t>Sammenlign</a:t>
            </a:r>
            <a:r>
              <a:rPr lang="da-DK" dirty="0"/>
              <a:t> kort den klassiske brug af </a:t>
            </a:r>
            <a:r>
              <a:rPr lang="da-DK" dirty="0" err="1"/>
              <a:t>vanitas</a:t>
            </a:r>
            <a:r>
              <a:rPr lang="da-DK" dirty="0"/>
              <a:t>-symboler med en mere moderne </a:t>
            </a:r>
          </a:p>
          <a:p>
            <a:endParaRPr lang="da-DK" dirty="0"/>
          </a:p>
        </p:txBody>
      </p:sp>
    </p:spTree>
    <p:extLst>
      <p:ext uri="{BB962C8B-B14F-4D97-AF65-F5344CB8AC3E}">
        <p14:creationId xmlns:p14="http://schemas.microsoft.com/office/powerpoint/2010/main" val="341119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4801C-ACE5-2BB0-8DF7-2C2BCB5FD1CD}"/>
              </a:ext>
            </a:extLst>
          </p:cNvPr>
          <p:cNvSpPr>
            <a:spLocks noGrp="1"/>
          </p:cNvSpPr>
          <p:nvPr>
            <p:ph type="title"/>
          </p:nvPr>
        </p:nvSpPr>
        <p:spPr/>
        <p:txBody>
          <a:bodyPr/>
          <a:lstStyle/>
          <a:p>
            <a:r>
              <a:rPr lang="da-DK" dirty="0" err="1">
                <a:solidFill>
                  <a:schemeClr val="accent1"/>
                </a:solidFill>
              </a:rPr>
              <a:t>Vanitas</a:t>
            </a:r>
            <a:endParaRPr lang="da-DK" dirty="0">
              <a:solidFill>
                <a:schemeClr val="accent1"/>
              </a:solidFill>
            </a:endParaRPr>
          </a:p>
        </p:txBody>
      </p:sp>
      <p:sp>
        <p:nvSpPr>
          <p:cNvPr id="3" name="Pladsholder til indhold 2">
            <a:extLst>
              <a:ext uri="{FF2B5EF4-FFF2-40B4-BE49-F238E27FC236}">
                <a16:creationId xmlns:a16="http://schemas.microsoft.com/office/drawing/2014/main" id="{8621BD04-68D1-B23D-E46F-3EE0BC5F2F3E}"/>
              </a:ext>
            </a:extLst>
          </p:cNvPr>
          <p:cNvSpPr>
            <a:spLocks noGrp="1"/>
          </p:cNvSpPr>
          <p:nvPr>
            <p:ph idx="1"/>
          </p:nvPr>
        </p:nvSpPr>
        <p:spPr>
          <a:xfrm>
            <a:off x="838200" y="1482725"/>
            <a:ext cx="10998200" cy="5010150"/>
          </a:xfrm>
        </p:spPr>
        <p:txBody>
          <a:bodyPr>
            <a:normAutofit fontScale="77500" lnSpcReduction="20000"/>
          </a:bodyPr>
          <a:lstStyle/>
          <a:p>
            <a:endParaRPr lang="da-DK" sz="3100" dirty="0"/>
          </a:p>
          <a:p>
            <a:r>
              <a:rPr lang="da-DK" sz="3100" dirty="0"/>
              <a:t>Begrebet </a:t>
            </a:r>
            <a:r>
              <a:rPr lang="da-DK" sz="3100" dirty="0" err="1"/>
              <a:t>vanitas</a:t>
            </a:r>
            <a:r>
              <a:rPr lang="da-DK" sz="3100" dirty="0"/>
              <a:t> kommer af latin og betyder forfængelighed. Inden for kunsthistorien har livets forfængelighed ofte været lig med livets forgængelighed. Især barokkens stillebener er ofte præget af fremstillinger med </a:t>
            </a:r>
            <a:r>
              <a:rPr lang="da-DK" sz="3100" dirty="0" err="1"/>
              <a:t>vanitas</a:t>
            </a:r>
            <a:r>
              <a:rPr lang="da-DK" sz="3100" dirty="0"/>
              <a:t>-symboler såsom kraniet, visne blomster og slukkede lys. Fremstillingerne minder os om, at livet er skrøbeligt og forgængeligt. </a:t>
            </a:r>
            <a:r>
              <a:rPr lang="da-DK" sz="2300" dirty="0"/>
              <a:t>(https://www.kunstbygningenvraa.dk)</a:t>
            </a:r>
          </a:p>
          <a:p>
            <a:endParaRPr lang="da-DK" sz="3100" dirty="0"/>
          </a:p>
          <a:p>
            <a:r>
              <a:rPr lang="da-DK" sz="3100" dirty="0" err="1"/>
              <a:t>Vanitas</a:t>
            </a:r>
            <a:r>
              <a:rPr lang="da-DK" sz="3100" dirty="0"/>
              <a:t> er en allegorisk billedtype, især inden for stilleben, der henviser til livets forkrænkelighed.</a:t>
            </a:r>
          </a:p>
          <a:p>
            <a:r>
              <a:rPr lang="da-DK" sz="3100" dirty="0"/>
              <a:t>Etymologi: </a:t>
            </a:r>
            <a:r>
              <a:rPr lang="da-DK" sz="3100" dirty="0" err="1"/>
              <a:t>Vanitas</a:t>
            </a:r>
            <a:r>
              <a:rPr lang="da-DK" sz="3100" dirty="0"/>
              <a:t> kommer af latin </a:t>
            </a:r>
            <a:r>
              <a:rPr lang="da-DK" sz="3100" i="1" dirty="0" err="1"/>
              <a:t>vanitas</a:t>
            </a:r>
            <a:r>
              <a:rPr lang="da-DK" sz="3100" dirty="0"/>
              <a:t> 'forfængelighed', af </a:t>
            </a:r>
            <a:r>
              <a:rPr lang="da-DK" sz="3100" i="1" dirty="0" err="1"/>
              <a:t>vanus</a:t>
            </a:r>
            <a:r>
              <a:rPr lang="da-DK" sz="3100" dirty="0"/>
              <a:t> 'tom'.</a:t>
            </a:r>
          </a:p>
          <a:p>
            <a:r>
              <a:rPr lang="da-DK" sz="3100" dirty="0"/>
              <a:t>Almindeligt anvendte symboler er skrøbelige, let forgængelige eller flygtige ting som glas, porcelæn, </a:t>
            </a:r>
            <a:r>
              <a:rPr lang="da-DK" sz="3100" dirty="0" err="1"/>
              <a:t>nautiluspokaler</a:t>
            </a:r>
            <a:r>
              <a:rPr lang="da-DK" sz="3100" dirty="0"/>
              <a:t>, nødder, blomster, frugt, fisk, en udbrændende kærte, et ur eller sæbebobler.</a:t>
            </a:r>
          </a:p>
          <a:p>
            <a:r>
              <a:rPr lang="da-DK" sz="3100" dirty="0"/>
              <a:t>Symbolerne kan hentyde til </a:t>
            </a:r>
            <a:r>
              <a:rPr lang="da-DK" sz="3100" i="1" dirty="0"/>
              <a:t>vita </a:t>
            </a:r>
            <a:r>
              <a:rPr lang="da-DK" sz="3100" i="1" dirty="0" err="1"/>
              <a:t>voluptaria</a:t>
            </a:r>
            <a:r>
              <a:rPr lang="da-DK" sz="3100" i="1" dirty="0"/>
              <a:t> </a:t>
            </a:r>
            <a:r>
              <a:rPr lang="da-DK" sz="3100" dirty="0"/>
              <a:t>(opulente opstillinger af kostbare genstande), </a:t>
            </a:r>
            <a:r>
              <a:rPr lang="da-DK" sz="3100" i="1" dirty="0"/>
              <a:t>vita </a:t>
            </a:r>
            <a:r>
              <a:rPr lang="da-DK" sz="3100" i="1" dirty="0" err="1"/>
              <a:t>activa</a:t>
            </a:r>
            <a:r>
              <a:rPr lang="da-DK" sz="3100" i="1" dirty="0"/>
              <a:t> </a:t>
            </a:r>
            <a:r>
              <a:rPr lang="da-DK" sz="3100" dirty="0"/>
              <a:t>(magtsymboler som krone, scepter, tiara eller bispehue, rustninger og våben) eller </a:t>
            </a:r>
            <a:r>
              <a:rPr lang="da-DK" sz="3100" i="1" dirty="0"/>
              <a:t>vita </a:t>
            </a:r>
            <a:r>
              <a:rPr lang="da-DK" sz="3100" i="1" dirty="0" err="1"/>
              <a:t>contemplativa</a:t>
            </a:r>
            <a:r>
              <a:rPr lang="da-DK" sz="3100" i="1" dirty="0"/>
              <a:t> </a:t>
            </a:r>
            <a:r>
              <a:rPr lang="da-DK" sz="3100" dirty="0"/>
              <a:t>(kranium, bøger, breve). </a:t>
            </a:r>
            <a:r>
              <a:rPr lang="da-DK" sz="2300" dirty="0"/>
              <a:t>(Lex.dk)</a:t>
            </a:r>
            <a:endParaRPr lang="da-DK" dirty="0"/>
          </a:p>
        </p:txBody>
      </p:sp>
    </p:spTree>
    <p:extLst>
      <p:ext uri="{BB962C8B-B14F-4D97-AF65-F5344CB8AC3E}">
        <p14:creationId xmlns:p14="http://schemas.microsoft.com/office/powerpoint/2010/main" val="412705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84768-60F9-12F1-9FA6-693B4320D562}"/>
              </a:ext>
            </a:extLst>
          </p:cNvPr>
          <p:cNvSpPr>
            <a:spLocks noGrp="1"/>
          </p:cNvSpPr>
          <p:nvPr>
            <p:ph type="title"/>
          </p:nvPr>
        </p:nvSpPr>
        <p:spPr>
          <a:xfrm>
            <a:off x="774700" y="365125"/>
            <a:ext cx="10515600" cy="1325563"/>
          </a:xfrm>
        </p:spPr>
        <p:txBody>
          <a:bodyPr/>
          <a:lstStyle/>
          <a:p>
            <a:r>
              <a:rPr lang="da-DK" dirty="0" err="1">
                <a:solidFill>
                  <a:schemeClr val="accent4"/>
                </a:solidFill>
              </a:rPr>
              <a:t>Vanitas</a:t>
            </a:r>
            <a:r>
              <a:rPr lang="da-DK" dirty="0">
                <a:solidFill>
                  <a:schemeClr val="accent4"/>
                </a:solidFill>
              </a:rPr>
              <a:t>-symboler i barokken</a:t>
            </a:r>
          </a:p>
        </p:txBody>
      </p:sp>
      <p:sp>
        <p:nvSpPr>
          <p:cNvPr id="3" name="Pladsholder til indhold 2">
            <a:extLst>
              <a:ext uri="{FF2B5EF4-FFF2-40B4-BE49-F238E27FC236}">
                <a16:creationId xmlns:a16="http://schemas.microsoft.com/office/drawing/2014/main" id="{7AA06C08-3291-24C0-9A6A-314EB59D8466}"/>
              </a:ext>
            </a:extLst>
          </p:cNvPr>
          <p:cNvSpPr>
            <a:spLocks noGrp="1"/>
          </p:cNvSpPr>
          <p:nvPr>
            <p:ph sz="half" idx="1"/>
          </p:nvPr>
        </p:nvSpPr>
        <p:spPr>
          <a:xfrm>
            <a:off x="838200" y="1470025"/>
            <a:ext cx="5181600" cy="4351338"/>
          </a:xfrm>
        </p:spPr>
        <p:txBody>
          <a:bodyPr>
            <a:noAutofit/>
          </a:bodyPr>
          <a:lstStyle/>
          <a:p>
            <a:r>
              <a:rPr lang="da-DK" sz="1600" b="1" dirty="0"/>
              <a:t>Kranier:</a:t>
            </a:r>
            <a:r>
              <a:rPr lang="da-DK" sz="1600" dirty="0"/>
              <a:t> Et tydeligt symbol på døden. </a:t>
            </a:r>
          </a:p>
          <a:p>
            <a:r>
              <a:rPr lang="da-DK" sz="1600" b="1" dirty="0"/>
              <a:t>Visne blomster: </a:t>
            </a:r>
            <a:r>
              <a:rPr lang="da-DK" sz="1600" dirty="0"/>
              <a:t>Symboliserer livets forgængelighed og forfald. </a:t>
            </a:r>
          </a:p>
          <a:p>
            <a:r>
              <a:rPr lang="da-DK" sz="1600" b="1" dirty="0"/>
              <a:t>Slukkede stearinlys eller timeglas: </a:t>
            </a:r>
            <a:r>
              <a:rPr lang="da-DK" sz="1600" dirty="0"/>
              <a:t>Repræsenterer tidens gang og den uundgåelige ende. </a:t>
            </a:r>
          </a:p>
          <a:p>
            <a:r>
              <a:rPr lang="da-DK" sz="1600" b="1" dirty="0"/>
              <a:t>Sæbebobler:</a:t>
            </a:r>
            <a:r>
              <a:rPr lang="da-DK" sz="1600" dirty="0"/>
              <a:t> Symboliserer livets skrøbelighed og korte varighed. </a:t>
            </a:r>
          </a:p>
          <a:p>
            <a:r>
              <a:rPr lang="da-DK" sz="1600" b="1" dirty="0"/>
              <a:t>Ufuldstændige eller fordærvede genstande: </a:t>
            </a:r>
            <a:r>
              <a:rPr lang="da-DK" sz="1600" dirty="0"/>
              <a:t>Som frugt, der er ved at rådne, eller musikinstrumenter, der er ude af stemning, viser livets midlertidighed. </a:t>
            </a:r>
          </a:p>
          <a:p>
            <a:r>
              <a:rPr lang="da-DK" sz="1600" b="1" dirty="0"/>
              <a:t>Kostbare genstande: </a:t>
            </a:r>
            <a:r>
              <a:rPr lang="da-DK" sz="1600" dirty="0"/>
              <a:t>Som smykker, penge eller fine tekstiler, der minder om, at rigdom og status ikke betyder noget efter døden. </a:t>
            </a:r>
          </a:p>
          <a:p>
            <a:r>
              <a:rPr lang="da-DK" sz="1600" b="1" dirty="0"/>
              <a:t>Bøger og instrumenter: </a:t>
            </a:r>
            <a:r>
              <a:rPr lang="da-DK" sz="1600" dirty="0"/>
              <a:t>Kan repræsentere menneskelig viden og færdigheder, som ikke kan tages med i graven. </a:t>
            </a:r>
          </a:p>
          <a:p>
            <a:r>
              <a:rPr lang="da-DK" sz="1600" b="1" dirty="0"/>
              <a:t>Rustninger og våben: </a:t>
            </a:r>
            <a:r>
              <a:rPr lang="da-DK" sz="1600" dirty="0"/>
              <a:t>Symboliserer magt og krig, som ikke er evig. </a:t>
            </a:r>
          </a:p>
        </p:txBody>
      </p:sp>
      <p:pic>
        <p:nvPicPr>
          <p:cNvPr id="7" name="Billede 6">
            <a:extLst>
              <a:ext uri="{FF2B5EF4-FFF2-40B4-BE49-F238E27FC236}">
                <a16:creationId xmlns:a16="http://schemas.microsoft.com/office/drawing/2014/main" id="{9E96AFB9-ACF1-4EFD-D8F0-08AFF44BF9D8}"/>
              </a:ext>
            </a:extLst>
          </p:cNvPr>
          <p:cNvPicPr>
            <a:picLocks noChangeAspect="1"/>
          </p:cNvPicPr>
          <p:nvPr/>
        </p:nvPicPr>
        <p:blipFill>
          <a:blip r:embed="rId2"/>
          <a:stretch>
            <a:fillRect/>
          </a:stretch>
        </p:blipFill>
        <p:spPr>
          <a:xfrm>
            <a:off x="7376185" y="442495"/>
            <a:ext cx="4429743" cy="5973009"/>
          </a:xfrm>
          <a:prstGeom prst="rect">
            <a:avLst/>
          </a:prstGeom>
        </p:spPr>
      </p:pic>
    </p:spTree>
    <p:extLst>
      <p:ext uri="{BB962C8B-B14F-4D97-AF65-F5344CB8AC3E}">
        <p14:creationId xmlns:p14="http://schemas.microsoft.com/office/powerpoint/2010/main" val="159391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EEE8C-CF41-6E12-34FD-4060D6E854A8}"/>
              </a:ext>
            </a:extLst>
          </p:cNvPr>
          <p:cNvSpPr>
            <a:spLocks noGrp="1"/>
          </p:cNvSpPr>
          <p:nvPr>
            <p:ph type="title"/>
          </p:nvPr>
        </p:nvSpPr>
        <p:spPr/>
        <p:txBody>
          <a:bodyPr/>
          <a:lstStyle/>
          <a:p>
            <a:r>
              <a:rPr lang="da-DK" dirty="0">
                <a:solidFill>
                  <a:schemeClr val="accent4">
                    <a:lumMod val="40000"/>
                    <a:lumOff val="60000"/>
                  </a:schemeClr>
                </a:solidFill>
              </a:rPr>
              <a:t>OPGAVE: Vanitas-symboler i dag </a:t>
            </a:r>
          </a:p>
        </p:txBody>
      </p:sp>
      <p:sp>
        <p:nvSpPr>
          <p:cNvPr id="3" name="Pladsholder til indhold 2">
            <a:extLst>
              <a:ext uri="{FF2B5EF4-FFF2-40B4-BE49-F238E27FC236}">
                <a16:creationId xmlns:a16="http://schemas.microsoft.com/office/drawing/2014/main" id="{04AAD11A-446F-52B9-489A-66AA668443B3}"/>
              </a:ext>
            </a:extLst>
          </p:cNvPr>
          <p:cNvSpPr>
            <a:spLocks noGrp="1"/>
          </p:cNvSpPr>
          <p:nvPr>
            <p:ph idx="1"/>
          </p:nvPr>
        </p:nvSpPr>
        <p:spPr/>
        <p:txBody>
          <a:bodyPr/>
          <a:lstStyle/>
          <a:p>
            <a:r>
              <a:rPr lang="da-DK" dirty="0"/>
              <a:t>Overvej i grupper hvilke genstande fra jeres hverdag, der kunne passe ind i et moderne stilleben?</a:t>
            </a:r>
          </a:p>
          <a:p>
            <a:r>
              <a:rPr lang="da-DK" dirty="0"/>
              <a:t>Hvilke vanitas-symboler og luksusgenstande ville I anvende?</a:t>
            </a:r>
          </a:p>
          <a:p>
            <a:r>
              <a:rPr lang="da-DK" dirty="0"/>
              <a:t>Hvad kan udtrykke forgængelighed og </a:t>
            </a:r>
            <a:r>
              <a:rPr lang="da-DK" dirty="0" err="1"/>
              <a:t>menento</a:t>
            </a:r>
            <a:r>
              <a:rPr lang="da-DK" dirty="0"/>
              <a:t> mori i vores hverdag?</a:t>
            </a:r>
          </a:p>
          <a:p>
            <a:endParaRPr lang="da-DK" dirty="0"/>
          </a:p>
        </p:txBody>
      </p:sp>
    </p:spTree>
    <p:extLst>
      <p:ext uri="{BB962C8B-B14F-4D97-AF65-F5344CB8AC3E}">
        <p14:creationId xmlns:p14="http://schemas.microsoft.com/office/powerpoint/2010/main" val="236410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9DC2B-C72F-D0FF-B798-5D4B1B9117A8}"/>
              </a:ext>
            </a:extLst>
          </p:cNvPr>
          <p:cNvSpPr>
            <a:spLocks noGrp="1"/>
          </p:cNvSpPr>
          <p:nvPr>
            <p:ph type="title"/>
          </p:nvPr>
        </p:nvSpPr>
        <p:spPr/>
        <p:txBody>
          <a:bodyPr/>
          <a:lstStyle/>
          <a:p>
            <a:r>
              <a:rPr lang="da-DK" dirty="0">
                <a:solidFill>
                  <a:schemeClr val="accent3">
                    <a:lumMod val="60000"/>
                    <a:lumOff val="40000"/>
                  </a:schemeClr>
                </a:solidFill>
              </a:rPr>
              <a:t>OPGAVE: Et moderne stilleben</a:t>
            </a:r>
          </a:p>
        </p:txBody>
      </p:sp>
      <p:sp>
        <p:nvSpPr>
          <p:cNvPr id="3" name="Pladsholder til indhold 2">
            <a:extLst>
              <a:ext uri="{FF2B5EF4-FFF2-40B4-BE49-F238E27FC236}">
                <a16:creationId xmlns:a16="http://schemas.microsoft.com/office/drawing/2014/main" id="{A982BB5F-ADC0-83DF-C582-5D192F1B38C5}"/>
              </a:ext>
            </a:extLst>
          </p:cNvPr>
          <p:cNvSpPr>
            <a:spLocks noGrp="1"/>
          </p:cNvSpPr>
          <p:nvPr>
            <p:ph idx="1"/>
          </p:nvPr>
        </p:nvSpPr>
        <p:spPr/>
        <p:txBody>
          <a:bodyPr>
            <a:normAutofit fontScale="92500" lnSpcReduction="10000"/>
          </a:bodyPr>
          <a:lstStyle/>
          <a:p>
            <a:r>
              <a:rPr lang="da-DK" dirty="0"/>
              <a:t>Lav i grupper på baggrund af jeres liste med moderne vanitas-symboler  en opstilling med moderne genstande og vanitas-symboler fra jeres hverdag.</a:t>
            </a:r>
          </a:p>
          <a:p>
            <a:r>
              <a:rPr lang="da-DK" dirty="0"/>
              <a:t>Sæt opstillingen op mod en ensartet baggrund og sæt projektørlys på.</a:t>
            </a:r>
          </a:p>
          <a:p>
            <a:r>
              <a:rPr lang="da-DK" dirty="0"/>
              <a:t>Sæt jer i en passende afstand fra opstillingen og tegn på tegnebræt med blyant og farveblyanter stillebenet på A3-papir.</a:t>
            </a:r>
          </a:p>
          <a:p>
            <a:r>
              <a:rPr lang="da-DK" dirty="0"/>
              <a:t>Alternativt med farvekridt på sort A3-papir.</a:t>
            </a:r>
          </a:p>
          <a:p>
            <a:pPr marL="0" indent="0">
              <a:buNone/>
            </a:pPr>
            <a:endParaRPr lang="da-DK" dirty="0"/>
          </a:p>
          <a:p>
            <a:pPr marL="0" indent="0">
              <a:buNone/>
            </a:pPr>
            <a:r>
              <a:rPr lang="da-DK" sz="2600" u="sng" dirty="0"/>
              <a:t>Hvis nogle genstande mangler:</a:t>
            </a:r>
          </a:p>
          <a:p>
            <a:r>
              <a:rPr lang="da-DK" sz="2600" dirty="0"/>
              <a:t>Enkelte genstande kan bagefter tilføjes ved at tegne dem efter foto på computeren.</a:t>
            </a:r>
          </a:p>
        </p:txBody>
      </p:sp>
    </p:spTree>
    <p:extLst>
      <p:ext uri="{BB962C8B-B14F-4D97-AF65-F5344CB8AC3E}">
        <p14:creationId xmlns:p14="http://schemas.microsoft.com/office/powerpoint/2010/main" val="187781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6FB2725-05B7-1702-7064-1A1F257BA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147412"/>
            <a:ext cx="9911023" cy="6710588"/>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745E84AB-1D69-3A5A-639C-3D46CEABA588}"/>
              </a:ext>
            </a:extLst>
          </p:cNvPr>
          <p:cNvSpPr txBox="1"/>
          <p:nvPr/>
        </p:nvSpPr>
        <p:spPr>
          <a:xfrm>
            <a:off x="10222411" y="6111974"/>
            <a:ext cx="1849120" cy="646331"/>
          </a:xfrm>
          <a:prstGeom prst="rect">
            <a:avLst/>
          </a:prstGeom>
          <a:noFill/>
          <a:ln>
            <a:solidFill>
              <a:schemeClr val="tx1"/>
            </a:solidFill>
          </a:ln>
        </p:spPr>
        <p:txBody>
          <a:bodyPr wrap="square" rtlCol="0">
            <a:spAutoFit/>
          </a:bodyPr>
          <a:lstStyle/>
          <a:p>
            <a:r>
              <a:rPr lang="da-DK" dirty="0"/>
              <a:t>Stilleben, Pompeji, 70 e.Kr.</a:t>
            </a:r>
          </a:p>
        </p:txBody>
      </p:sp>
    </p:spTree>
    <p:extLst>
      <p:ext uri="{BB962C8B-B14F-4D97-AF65-F5344CB8AC3E}">
        <p14:creationId xmlns:p14="http://schemas.microsoft.com/office/powerpoint/2010/main" val="182774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 slagterbod med den hellige familie på flugt til Egypten, 1551 af Pieter Aertsen">
            <a:extLst>
              <a:ext uri="{FF2B5EF4-FFF2-40B4-BE49-F238E27FC236}">
                <a16:creationId xmlns:a16="http://schemas.microsoft.com/office/drawing/2014/main" id="{B9A492F2-0984-57F7-99AC-D957D2AE9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7" y="0"/>
            <a:ext cx="9864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210FDF3C-F18B-A311-C7BD-F97954D55F5E}"/>
              </a:ext>
            </a:extLst>
          </p:cNvPr>
          <p:cNvSpPr txBox="1"/>
          <p:nvPr/>
        </p:nvSpPr>
        <p:spPr>
          <a:xfrm>
            <a:off x="10145486" y="4435575"/>
            <a:ext cx="1947817" cy="2308324"/>
          </a:xfrm>
          <a:prstGeom prst="rect">
            <a:avLst/>
          </a:prstGeom>
          <a:noFill/>
          <a:ln>
            <a:solidFill>
              <a:schemeClr val="tx1"/>
            </a:solidFill>
          </a:ln>
        </p:spPr>
        <p:txBody>
          <a:bodyPr wrap="square" rtlCol="0">
            <a:spAutoFit/>
          </a:bodyPr>
          <a:lstStyle/>
          <a:p>
            <a:r>
              <a:rPr lang="da-DK" dirty="0"/>
              <a:t>Pieter </a:t>
            </a:r>
            <a:r>
              <a:rPr lang="da-DK" dirty="0" err="1"/>
              <a:t>Aertsen</a:t>
            </a:r>
            <a:r>
              <a:rPr lang="da-DK" dirty="0"/>
              <a:t>: </a:t>
            </a:r>
          </a:p>
          <a:p>
            <a:endParaRPr lang="da-DK" dirty="0"/>
          </a:p>
          <a:p>
            <a:r>
              <a:rPr lang="da-DK" dirty="0"/>
              <a:t>En slagterbod med den hellige familie på flugt til Egypten, 1551.</a:t>
            </a:r>
          </a:p>
          <a:p>
            <a:endParaRPr lang="da-DK" dirty="0"/>
          </a:p>
          <a:p>
            <a:r>
              <a:rPr lang="da-DK" dirty="0"/>
              <a:t>Olie på træ</a:t>
            </a:r>
          </a:p>
        </p:txBody>
      </p:sp>
    </p:spTree>
    <p:extLst>
      <p:ext uri="{BB962C8B-B14F-4D97-AF65-F5344CB8AC3E}">
        <p14:creationId xmlns:p14="http://schemas.microsoft.com/office/powerpoint/2010/main" val="196113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57C9AEA-6D9F-AF98-FBC9-FA1E22399834}"/>
              </a:ext>
            </a:extLst>
          </p:cNvPr>
          <p:cNvPicPr>
            <a:picLocks noChangeAspect="1"/>
          </p:cNvPicPr>
          <p:nvPr/>
        </p:nvPicPr>
        <p:blipFill>
          <a:blip r:embed="rId3"/>
          <a:stretch>
            <a:fillRect/>
          </a:stretch>
        </p:blipFill>
        <p:spPr>
          <a:xfrm>
            <a:off x="3222171" y="0"/>
            <a:ext cx="5747657" cy="6858000"/>
          </a:xfrm>
          <a:prstGeom prst="rect">
            <a:avLst/>
          </a:prstGeom>
        </p:spPr>
      </p:pic>
      <p:sp>
        <p:nvSpPr>
          <p:cNvPr id="3" name="Tekstfelt 2">
            <a:extLst>
              <a:ext uri="{FF2B5EF4-FFF2-40B4-BE49-F238E27FC236}">
                <a16:creationId xmlns:a16="http://schemas.microsoft.com/office/drawing/2014/main" id="{756156FB-DA89-EC9C-C80F-3A7BB9B5CA68}"/>
              </a:ext>
            </a:extLst>
          </p:cNvPr>
          <p:cNvSpPr txBox="1"/>
          <p:nvPr/>
        </p:nvSpPr>
        <p:spPr>
          <a:xfrm>
            <a:off x="10091056" y="4685947"/>
            <a:ext cx="1947817" cy="2031325"/>
          </a:xfrm>
          <a:prstGeom prst="rect">
            <a:avLst/>
          </a:prstGeom>
          <a:noFill/>
          <a:ln>
            <a:solidFill>
              <a:schemeClr val="tx1"/>
            </a:solidFill>
          </a:ln>
        </p:spPr>
        <p:txBody>
          <a:bodyPr wrap="square" rtlCol="0">
            <a:spAutoFit/>
          </a:bodyPr>
          <a:lstStyle/>
          <a:p>
            <a:r>
              <a:rPr lang="da-DK" dirty="0"/>
              <a:t>Willem </a:t>
            </a:r>
            <a:r>
              <a:rPr lang="da-DK" dirty="0" err="1"/>
              <a:t>Kalf</a:t>
            </a:r>
            <a:r>
              <a:rPr lang="da-DK" dirty="0"/>
              <a:t>:</a:t>
            </a:r>
          </a:p>
          <a:p>
            <a:endParaRPr lang="da-DK" dirty="0"/>
          </a:p>
          <a:p>
            <a:r>
              <a:rPr lang="da-DK" dirty="0"/>
              <a:t>Stilleben med </a:t>
            </a:r>
            <a:r>
              <a:rPr lang="da-DK" dirty="0" err="1"/>
              <a:t>Nautiluspokal</a:t>
            </a:r>
            <a:r>
              <a:rPr lang="da-DK" dirty="0"/>
              <a:t>, 1662. </a:t>
            </a:r>
          </a:p>
          <a:p>
            <a:endParaRPr lang="da-DK" dirty="0"/>
          </a:p>
          <a:p>
            <a:r>
              <a:rPr lang="da-DK" dirty="0"/>
              <a:t>Olie på lærred</a:t>
            </a:r>
          </a:p>
        </p:txBody>
      </p:sp>
    </p:spTree>
    <p:extLst>
      <p:ext uri="{BB962C8B-B14F-4D97-AF65-F5344CB8AC3E}">
        <p14:creationId xmlns:p14="http://schemas.microsoft.com/office/powerpoint/2010/main" val="132850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60BB714-4B78-E6BB-92A4-84BFA847A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3" y="472387"/>
            <a:ext cx="9838296" cy="591322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9C030480-87F9-5344-EB89-EEBA162FFA3A}"/>
              </a:ext>
            </a:extLst>
          </p:cNvPr>
          <p:cNvSpPr txBox="1"/>
          <p:nvPr/>
        </p:nvSpPr>
        <p:spPr>
          <a:xfrm>
            <a:off x="10003972" y="4712113"/>
            <a:ext cx="2068286" cy="2031325"/>
          </a:xfrm>
          <a:prstGeom prst="rect">
            <a:avLst/>
          </a:prstGeom>
          <a:noFill/>
          <a:ln>
            <a:solidFill>
              <a:schemeClr val="tx1"/>
            </a:solidFill>
          </a:ln>
        </p:spPr>
        <p:txBody>
          <a:bodyPr wrap="square" rtlCol="0">
            <a:spAutoFit/>
          </a:bodyPr>
          <a:lstStyle/>
          <a:p>
            <a:r>
              <a:rPr lang="da-DK" dirty="0"/>
              <a:t>Pieter </a:t>
            </a:r>
            <a:r>
              <a:rPr lang="da-DK" dirty="0" err="1"/>
              <a:t>Claesz</a:t>
            </a:r>
            <a:r>
              <a:rPr lang="da-DK" dirty="0"/>
              <a:t>:</a:t>
            </a:r>
          </a:p>
          <a:p>
            <a:endParaRPr lang="da-DK" dirty="0"/>
          </a:p>
          <a:p>
            <a:r>
              <a:rPr lang="da-DK" dirty="0" err="1"/>
              <a:t>Vanitas</a:t>
            </a:r>
            <a:r>
              <a:rPr lang="da-DK" dirty="0"/>
              <a:t>-Stilleben med selvportræt,1628. </a:t>
            </a:r>
          </a:p>
          <a:p>
            <a:endParaRPr lang="da-DK" dirty="0"/>
          </a:p>
          <a:p>
            <a:r>
              <a:rPr lang="da-DK" dirty="0"/>
              <a:t>Olie på træ</a:t>
            </a:r>
          </a:p>
        </p:txBody>
      </p:sp>
    </p:spTree>
    <p:extLst>
      <p:ext uri="{BB962C8B-B14F-4D97-AF65-F5344CB8AC3E}">
        <p14:creationId xmlns:p14="http://schemas.microsoft.com/office/powerpoint/2010/main" val="51355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9885CA3-C772-6072-7F76-84050788F7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08" r="11951"/>
          <a:stretch/>
        </p:blipFill>
        <p:spPr bwMode="auto">
          <a:xfrm>
            <a:off x="-850846" y="1"/>
            <a:ext cx="11223902"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86778273-EF5D-683D-BF20-8959A6C54D6F}"/>
              </a:ext>
            </a:extLst>
          </p:cNvPr>
          <p:cNvSpPr txBox="1"/>
          <p:nvPr/>
        </p:nvSpPr>
        <p:spPr>
          <a:xfrm>
            <a:off x="9847600" y="4454074"/>
            <a:ext cx="2192000" cy="2308324"/>
          </a:xfrm>
          <a:prstGeom prst="rect">
            <a:avLst/>
          </a:prstGeom>
          <a:noFill/>
          <a:ln>
            <a:solidFill>
              <a:schemeClr val="tx1"/>
            </a:solidFill>
          </a:ln>
        </p:spPr>
        <p:txBody>
          <a:bodyPr wrap="square" rtlCol="0">
            <a:spAutoFit/>
          </a:bodyPr>
          <a:lstStyle/>
          <a:p>
            <a:r>
              <a:rPr lang="da-DK" dirty="0"/>
              <a:t>Cornelis </a:t>
            </a:r>
            <a:r>
              <a:rPr lang="da-DK" dirty="0" err="1"/>
              <a:t>Gijsbrecht</a:t>
            </a:r>
            <a:r>
              <a:rPr lang="da-DK" dirty="0"/>
              <a:t>:</a:t>
            </a:r>
          </a:p>
          <a:p>
            <a:r>
              <a:rPr lang="da-DK" dirty="0"/>
              <a:t> </a:t>
            </a:r>
          </a:p>
          <a:p>
            <a:r>
              <a:rPr lang="da-DK" dirty="0" err="1"/>
              <a:t>Trompe</a:t>
            </a:r>
            <a:r>
              <a:rPr lang="da-DK" dirty="0"/>
              <a:t> </a:t>
            </a:r>
            <a:r>
              <a:rPr lang="da-DK" dirty="0" err="1"/>
              <a:t>l’oil</a:t>
            </a:r>
            <a:r>
              <a:rPr lang="da-DK" dirty="0"/>
              <a:t> med en </a:t>
            </a:r>
            <a:r>
              <a:rPr lang="da-DK" dirty="0" err="1"/>
              <a:t>brevvæg</a:t>
            </a:r>
            <a:r>
              <a:rPr lang="da-DK" dirty="0"/>
              <a:t> med Christian V’s proklamation,1671.</a:t>
            </a:r>
          </a:p>
          <a:p>
            <a:endParaRPr lang="da-DK" dirty="0"/>
          </a:p>
          <a:p>
            <a:r>
              <a:rPr lang="da-DK" dirty="0"/>
              <a:t>Olie på lærred, SMK</a:t>
            </a:r>
          </a:p>
        </p:txBody>
      </p:sp>
    </p:spTree>
    <p:extLst>
      <p:ext uri="{BB962C8B-B14F-4D97-AF65-F5344CB8AC3E}">
        <p14:creationId xmlns:p14="http://schemas.microsoft.com/office/powerpoint/2010/main" val="103932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till life with violin and fruits, 1912 - Pablo Picasso">
            <a:extLst>
              <a:ext uri="{FF2B5EF4-FFF2-40B4-BE49-F238E27FC236}">
                <a16:creationId xmlns:a16="http://schemas.microsoft.com/office/drawing/2014/main" id="{625829AE-A3C1-88D7-F870-9D494E3F9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147" y="0"/>
            <a:ext cx="5200310" cy="6949189"/>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698D3832-9F2D-F56F-BF62-E3D7E610A227}"/>
              </a:ext>
            </a:extLst>
          </p:cNvPr>
          <p:cNvSpPr txBox="1"/>
          <p:nvPr/>
        </p:nvSpPr>
        <p:spPr>
          <a:xfrm>
            <a:off x="9902029" y="4715331"/>
            <a:ext cx="2192000" cy="2031325"/>
          </a:xfrm>
          <a:prstGeom prst="rect">
            <a:avLst/>
          </a:prstGeom>
          <a:noFill/>
          <a:ln>
            <a:solidFill>
              <a:schemeClr val="tx1"/>
            </a:solidFill>
          </a:ln>
        </p:spPr>
        <p:txBody>
          <a:bodyPr wrap="square" rtlCol="0">
            <a:spAutoFit/>
          </a:bodyPr>
          <a:lstStyle/>
          <a:p>
            <a:r>
              <a:rPr lang="da-DK" dirty="0"/>
              <a:t>Pablo Picasso: </a:t>
            </a:r>
          </a:p>
          <a:p>
            <a:endParaRPr lang="da-DK" dirty="0"/>
          </a:p>
          <a:p>
            <a:r>
              <a:rPr lang="da-DK" dirty="0"/>
              <a:t>Stilleben med skål og frugt,1912.</a:t>
            </a:r>
          </a:p>
          <a:p>
            <a:endParaRPr lang="da-DK" dirty="0"/>
          </a:p>
          <a:p>
            <a:r>
              <a:rPr lang="da-DK" dirty="0"/>
              <a:t>Kul, olie, akvarel og avisudklip</a:t>
            </a:r>
          </a:p>
        </p:txBody>
      </p:sp>
    </p:spTree>
    <p:extLst>
      <p:ext uri="{BB962C8B-B14F-4D97-AF65-F5344CB8AC3E}">
        <p14:creationId xmlns:p14="http://schemas.microsoft.com/office/powerpoint/2010/main" val="126691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A3FBF065-FB1B-87AE-B837-EFBA8D48F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1" t="6238" r="9438" b="23926"/>
          <a:stretch/>
        </p:blipFill>
        <p:spPr bwMode="auto">
          <a:xfrm>
            <a:off x="3190241" y="43543"/>
            <a:ext cx="5811518" cy="6770914"/>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C9F683E4-1C57-A452-C91E-ABDB29AFADD5}"/>
              </a:ext>
            </a:extLst>
          </p:cNvPr>
          <p:cNvSpPr txBox="1"/>
          <p:nvPr/>
        </p:nvSpPr>
        <p:spPr>
          <a:xfrm>
            <a:off x="9891143" y="4704445"/>
            <a:ext cx="2192000" cy="2031325"/>
          </a:xfrm>
          <a:prstGeom prst="rect">
            <a:avLst/>
          </a:prstGeom>
          <a:noFill/>
          <a:ln>
            <a:solidFill>
              <a:schemeClr val="tx1"/>
            </a:solidFill>
          </a:ln>
        </p:spPr>
        <p:txBody>
          <a:bodyPr wrap="square" rtlCol="0">
            <a:spAutoFit/>
          </a:bodyPr>
          <a:lstStyle/>
          <a:p>
            <a:r>
              <a:rPr lang="da-DK" dirty="0"/>
              <a:t>Roy Lichtenstein: </a:t>
            </a:r>
          </a:p>
          <a:p>
            <a:endParaRPr lang="da-DK" dirty="0"/>
          </a:p>
          <a:p>
            <a:r>
              <a:rPr lang="da-DK" dirty="0"/>
              <a:t>Stilleben med krystalskål,1973.</a:t>
            </a:r>
          </a:p>
          <a:p>
            <a:endParaRPr lang="da-DK" dirty="0"/>
          </a:p>
          <a:p>
            <a:r>
              <a:rPr lang="da-DK" dirty="0"/>
              <a:t>Olie og </a:t>
            </a:r>
            <a:r>
              <a:rPr lang="da-DK" dirty="0" err="1"/>
              <a:t>magna</a:t>
            </a:r>
            <a:r>
              <a:rPr lang="da-DK" dirty="0"/>
              <a:t> på lærred</a:t>
            </a:r>
          </a:p>
        </p:txBody>
      </p:sp>
    </p:spTree>
    <p:extLst>
      <p:ext uri="{BB962C8B-B14F-4D97-AF65-F5344CB8AC3E}">
        <p14:creationId xmlns:p14="http://schemas.microsoft.com/office/powerpoint/2010/main" val="297579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CBAFB-810C-20C4-4616-D5088121C61A}"/>
              </a:ext>
            </a:extLst>
          </p:cNvPr>
          <p:cNvSpPr>
            <a:spLocks noGrp="1"/>
          </p:cNvSpPr>
          <p:nvPr>
            <p:ph type="title"/>
          </p:nvPr>
        </p:nvSpPr>
        <p:spPr>
          <a:xfrm>
            <a:off x="831850" y="1303338"/>
            <a:ext cx="10515600" cy="3446462"/>
          </a:xfrm>
        </p:spPr>
        <p:txBody>
          <a:bodyPr>
            <a:noAutofit/>
          </a:bodyPr>
          <a:lstStyle/>
          <a:p>
            <a:r>
              <a:rPr lang="da-DK" sz="4000" dirty="0"/>
              <a:t>OPGAVE: </a:t>
            </a:r>
            <a:br>
              <a:rPr lang="da-DK" sz="4000" dirty="0"/>
            </a:br>
            <a:r>
              <a:rPr lang="da-DK" sz="4000" b="1" dirty="0"/>
              <a:t>Sammenlignende billedanalyse</a:t>
            </a:r>
            <a:r>
              <a:rPr lang="da-DK" sz="4000" dirty="0"/>
              <a:t> af </a:t>
            </a:r>
            <a:br>
              <a:rPr lang="da-DK" sz="4000" dirty="0"/>
            </a:br>
            <a:r>
              <a:rPr lang="en-US" sz="4000" dirty="0"/>
              <a:t>Van </a:t>
            </a:r>
            <a:r>
              <a:rPr lang="en-US" sz="4000" dirty="0" err="1"/>
              <a:t>Utrechts</a:t>
            </a:r>
            <a:r>
              <a:rPr lang="en-US" sz="4000" dirty="0"/>
              <a:t>  “</a:t>
            </a:r>
            <a:r>
              <a:rPr lang="da-DK" sz="4000" dirty="0" err="1"/>
              <a:t>Vanitas</a:t>
            </a:r>
            <a:r>
              <a:rPr lang="da-DK" sz="4000" dirty="0"/>
              <a:t>. Stilleben</a:t>
            </a:r>
            <a:r>
              <a:rPr lang="en-US" sz="4000" dirty="0"/>
              <a:t> med </a:t>
            </a:r>
            <a:r>
              <a:rPr lang="da-DK" sz="4000" dirty="0"/>
              <a:t>buket</a:t>
            </a:r>
            <a:r>
              <a:rPr lang="en-US" sz="4000" dirty="0"/>
              <a:t> og </a:t>
            </a:r>
            <a:r>
              <a:rPr lang="en-US" sz="4000" dirty="0" err="1"/>
              <a:t>kranium</a:t>
            </a:r>
            <a:r>
              <a:rPr lang="en-US" sz="4000" dirty="0"/>
              <a:t>”, 1651</a:t>
            </a:r>
            <a:br>
              <a:rPr lang="en-US" sz="4000" dirty="0"/>
            </a:br>
            <a:r>
              <a:rPr lang="en-US" sz="4000" dirty="0"/>
              <a:t>og</a:t>
            </a:r>
            <a:br>
              <a:rPr lang="en-US" sz="4000" dirty="0"/>
            </a:br>
            <a:r>
              <a:rPr lang="da-DK" sz="4000" dirty="0"/>
              <a:t> Van Goghs ”Stilleben med en tallerken løg”, 1889 </a:t>
            </a:r>
          </a:p>
        </p:txBody>
      </p:sp>
      <p:sp>
        <p:nvSpPr>
          <p:cNvPr id="3" name="Pladsholder til tekst 2">
            <a:extLst>
              <a:ext uri="{FF2B5EF4-FFF2-40B4-BE49-F238E27FC236}">
                <a16:creationId xmlns:a16="http://schemas.microsoft.com/office/drawing/2014/main" id="{592D4A17-8C7C-BF1C-291D-F55D32C91B48}"/>
              </a:ext>
            </a:extLst>
          </p:cNvPr>
          <p:cNvSpPr>
            <a:spLocks noGrp="1"/>
          </p:cNvSpPr>
          <p:nvPr>
            <p:ph type="body" idx="1"/>
          </p:nvPr>
        </p:nvSpPr>
        <p:spPr>
          <a:xfrm>
            <a:off x="831850" y="4804568"/>
            <a:ext cx="10515600" cy="1500187"/>
          </a:xfrm>
        </p:spPr>
        <p:txBody>
          <a:bodyPr/>
          <a:lstStyle/>
          <a:p>
            <a:r>
              <a:rPr lang="da-DK" dirty="0"/>
              <a:t>Efterfølgende </a:t>
            </a:r>
            <a:r>
              <a:rPr lang="da-DK" b="1" dirty="0"/>
              <a:t>fælles gennemgang af billedet</a:t>
            </a:r>
            <a:r>
              <a:rPr lang="da-DK" dirty="0"/>
              <a:t> samt analysemodellens punkter.</a:t>
            </a:r>
          </a:p>
        </p:txBody>
      </p:sp>
    </p:spTree>
    <p:extLst>
      <p:ext uri="{BB962C8B-B14F-4D97-AF65-F5344CB8AC3E}">
        <p14:creationId xmlns:p14="http://schemas.microsoft.com/office/powerpoint/2010/main" val="34566569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3362</TotalTime>
  <Words>1025</Words>
  <Application>Microsoft Office PowerPoint</Application>
  <PresentationFormat>Widescreen</PresentationFormat>
  <Paragraphs>94</Paragraphs>
  <Slides>17</Slides>
  <Notes>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Aptos</vt:lpstr>
      <vt:lpstr>Aptos Display</vt:lpstr>
      <vt:lpstr>Arial</vt:lpstr>
      <vt:lpstr>Office-tema</vt:lpstr>
      <vt:lpstr>Stillebenmaleriet og den materielle verden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OPGAVE:  Sammenlignende billedanalyse af  Van Utrechts  “Vanitas. Stilleben med buket og kranium”, 1651 og  Van Goghs ”Stilleben med en tallerken løg”, 1889 </vt:lpstr>
      <vt:lpstr>PowerPoint-præsentation</vt:lpstr>
      <vt:lpstr>PowerPoint-præsentation</vt:lpstr>
      <vt:lpstr>Billedanalyse med fokus på form og symbolik</vt:lpstr>
      <vt:lpstr>Sammenlignende analyse</vt:lpstr>
      <vt:lpstr>Vanitas</vt:lpstr>
      <vt:lpstr>Vanitas-symboler i barokken</vt:lpstr>
      <vt:lpstr>OPGAVE: Vanitas-symboler i dag </vt:lpstr>
      <vt:lpstr>OPGAVE: Et moderne stilleben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Hanne Holmelund von Sehested</dc:creator>
  <cp:lastModifiedBy>Hanne Holmelund von Sehested</cp:lastModifiedBy>
  <cp:revision>1</cp:revision>
  <dcterms:created xsi:type="dcterms:W3CDTF">2025-08-26T19:07:56Z</dcterms:created>
  <dcterms:modified xsi:type="dcterms:W3CDTF">2025-09-21T15:35:37Z</dcterms:modified>
</cp:coreProperties>
</file>