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8"/>
  </p:notesMasterIdLst>
  <p:handoutMasterIdLst>
    <p:handoutMasterId r:id="rId29"/>
  </p:handoutMasterIdLst>
  <p:sldIdLst>
    <p:sldId id="256" r:id="rId5"/>
    <p:sldId id="266" r:id="rId6"/>
    <p:sldId id="257" r:id="rId7"/>
    <p:sldId id="267" r:id="rId8"/>
    <p:sldId id="259" r:id="rId9"/>
    <p:sldId id="268" r:id="rId10"/>
    <p:sldId id="275" r:id="rId11"/>
    <p:sldId id="260" r:id="rId12"/>
    <p:sldId id="269" r:id="rId13"/>
    <p:sldId id="276" r:id="rId14"/>
    <p:sldId id="261" r:id="rId15"/>
    <p:sldId id="270" r:id="rId16"/>
    <p:sldId id="262" r:id="rId17"/>
    <p:sldId id="271" r:id="rId18"/>
    <p:sldId id="277" r:id="rId19"/>
    <p:sldId id="263" r:id="rId20"/>
    <p:sldId id="272" r:id="rId21"/>
    <p:sldId id="278" r:id="rId22"/>
    <p:sldId id="264" r:id="rId23"/>
    <p:sldId id="273" r:id="rId24"/>
    <p:sldId id="265" r:id="rId25"/>
    <p:sldId id="274" r:id="rId26"/>
    <p:sldId id="279" r:id="rId27"/>
  </p:sldIdLst>
  <p:sldSz cx="12192000" cy="6858000"/>
  <p:notesSz cx="6858000" cy="9144000"/>
  <p:defaultTextStyle>
    <a:defPPr rtl="0">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2D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6623" autoAdjust="0"/>
  </p:normalViewPr>
  <p:slideViewPr>
    <p:cSldViewPr snapToGrid="0">
      <p:cViewPr varScale="1">
        <p:scale>
          <a:sx n="63" d="100"/>
          <a:sy n="63" d="100"/>
        </p:scale>
        <p:origin x="612" y="64"/>
      </p:cViewPr>
      <p:guideLst/>
    </p:cSldViewPr>
  </p:slideViewPr>
  <p:notesTextViewPr>
    <p:cViewPr>
      <p:scale>
        <a:sx n="1" d="1"/>
        <a:sy n="1" d="1"/>
      </p:scale>
      <p:origin x="0" y="0"/>
    </p:cViewPr>
  </p:notesTextViewPr>
  <p:notesViewPr>
    <p:cSldViewPr snapToGrid="0">
      <p:cViewPr varScale="1">
        <p:scale>
          <a:sx n="93" d="100"/>
          <a:sy n="93" d="100"/>
        </p:scale>
        <p:origin x="3708"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e Holmelund von Sehested" userId="b92cad2f-4ea1-43fa-a59c-1f9b0eb09d8b" providerId="ADAL" clId="{33456015-17F8-4A00-BBCB-3355478AF268}"/>
    <pc:docChg chg="modSld">
      <pc:chgData name="Hanne Holmelund von Sehested" userId="b92cad2f-4ea1-43fa-a59c-1f9b0eb09d8b" providerId="ADAL" clId="{33456015-17F8-4A00-BBCB-3355478AF268}" dt="2025-11-09T20:52:11.216" v="10" actId="20577"/>
      <pc:docMkLst>
        <pc:docMk/>
      </pc:docMkLst>
      <pc:sldChg chg="modSp mod">
        <pc:chgData name="Hanne Holmelund von Sehested" userId="b92cad2f-4ea1-43fa-a59c-1f9b0eb09d8b" providerId="ADAL" clId="{33456015-17F8-4A00-BBCB-3355478AF268}" dt="2025-11-09T20:52:11.216" v="10" actId="20577"/>
        <pc:sldMkLst>
          <pc:docMk/>
          <pc:sldMk cId="1073215571" sldId="266"/>
        </pc:sldMkLst>
        <pc:spChg chg="mod">
          <ac:chgData name="Hanne Holmelund von Sehested" userId="b92cad2f-4ea1-43fa-a59c-1f9b0eb09d8b" providerId="ADAL" clId="{33456015-17F8-4A00-BBCB-3355478AF268}" dt="2025-11-09T20:52:11.216" v="10" actId="20577"/>
          <ac:spMkLst>
            <pc:docMk/>
            <pc:sldMk cId="1073215571" sldId="266"/>
            <ac:spMk id="2" creationId="{C679E44C-543B-B514-1F93-99AB80C7563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CBB287BB-CC51-4E6C-AA31-6F601DFD78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a:extLst>
              <a:ext uri="{FF2B5EF4-FFF2-40B4-BE49-F238E27FC236}">
                <a16:creationId xmlns:a16="http://schemas.microsoft.com/office/drawing/2014/main" id="{3A154A84-9B96-4BFF-9879-4E51E2E7017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E5439E2-721E-4E33-8A64-AA069326A6E5}" type="datetime1">
              <a:rPr lang="da-DK" smtClean="0"/>
              <a:t>09-11-2025</a:t>
            </a:fld>
            <a:endParaRPr lang="da-DK"/>
          </a:p>
        </p:txBody>
      </p:sp>
      <p:sp>
        <p:nvSpPr>
          <p:cNvPr id="4" name="Pladsholder til sidefod 3">
            <a:extLst>
              <a:ext uri="{FF2B5EF4-FFF2-40B4-BE49-F238E27FC236}">
                <a16:creationId xmlns:a16="http://schemas.microsoft.com/office/drawing/2014/main" id="{0347EC98-61AE-4D4E-AB6D-24D09E823F5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a:extLst>
              <a:ext uri="{FF2B5EF4-FFF2-40B4-BE49-F238E27FC236}">
                <a16:creationId xmlns:a16="http://schemas.microsoft.com/office/drawing/2014/main" id="{B68EFA35-BCB0-4246-9EB9-8C16EF3CF71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C91C27-B514-4000-935F-49C7A47196DE}" type="slidenum">
              <a:rPr lang="da-DK" smtClean="0"/>
              <a:t>‹nr.›</a:t>
            </a:fld>
            <a:endParaRPr lang="da-DK"/>
          </a:p>
        </p:txBody>
      </p:sp>
    </p:spTree>
    <p:extLst>
      <p:ext uri="{BB962C8B-B14F-4D97-AF65-F5344CB8AC3E}">
        <p14:creationId xmlns:p14="http://schemas.microsoft.com/office/powerpoint/2010/main" val="7596359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dirty="0"/>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61BBF3-E408-4520-97C4-7000F560D1B0}" type="datetime1">
              <a:rPr lang="da-DK" smtClean="0"/>
              <a:pPr/>
              <a:t>09-11-2025</a:t>
            </a:fld>
            <a:endParaRPr lang="da-DK" dirty="0"/>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dirty="0"/>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da-DK" noProof="0"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dirty="0"/>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70D5B3-6A32-44EF-BD2F-9923F15CBC83}" type="slidenum">
              <a:rPr lang="da-DK" smtClean="0"/>
              <a:t>‹nr.›</a:t>
            </a:fld>
            <a:endParaRPr lang="da-DK" dirty="0"/>
          </a:p>
        </p:txBody>
      </p:sp>
    </p:spTree>
    <p:extLst>
      <p:ext uri="{BB962C8B-B14F-4D97-AF65-F5344CB8AC3E}">
        <p14:creationId xmlns:p14="http://schemas.microsoft.com/office/powerpoint/2010/main" val="380435685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DA70D5B3-6A32-44EF-BD2F-9923F15CBC83}" type="slidenum">
              <a:rPr lang="da-DK" smtClean="0"/>
              <a:t>1</a:t>
            </a:fld>
            <a:endParaRPr lang="da-DK"/>
          </a:p>
        </p:txBody>
      </p:sp>
    </p:spTree>
    <p:extLst>
      <p:ext uri="{BB962C8B-B14F-4D97-AF65-F5344CB8AC3E}">
        <p14:creationId xmlns:p14="http://schemas.microsoft.com/office/powerpoint/2010/main" val="168852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751012" y="609601"/>
            <a:ext cx="8676222" cy="3200400"/>
          </a:xfrm>
        </p:spPr>
        <p:txBody>
          <a:bodyPr rtlCol="0"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pPr rtl="0"/>
            <a:r>
              <a:rPr lang="da-DK" noProof="0"/>
              <a:t>Klik for at redigere titeltypografien i masteren</a:t>
            </a:r>
          </a:p>
        </p:txBody>
      </p:sp>
      <p:sp>
        <p:nvSpPr>
          <p:cNvPr id="3" name="Undertitel 2"/>
          <p:cNvSpPr>
            <a:spLocks noGrp="1"/>
          </p:cNvSpPr>
          <p:nvPr>
            <p:ph type="subTitle" idx="1"/>
          </p:nvPr>
        </p:nvSpPr>
        <p:spPr>
          <a:xfrm>
            <a:off x="1751012" y="3886200"/>
            <a:ext cx="8676222" cy="1905000"/>
          </a:xfrm>
        </p:spPr>
        <p:txBody>
          <a:bodyPr rtlCol="0"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da-DK" noProof="0"/>
              <a:t>Klik for at redigere undertiteltypografien i masteren</a:t>
            </a:r>
          </a:p>
        </p:txBody>
      </p:sp>
      <p:sp>
        <p:nvSpPr>
          <p:cNvPr id="4" name="Pladsholder til dato 3"/>
          <p:cNvSpPr>
            <a:spLocks noGrp="1"/>
          </p:cNvSpPr>
          <p:nvPr>
            <p:ph type="dt" sz="half" idx="10"/>
          </p:nvPr>
        </p:nvSpPr>
        <p:spPr/>
        <p:txBody>
          <a:bodyPr rtlCol="0"/>
          <a:lstStyle/>
          <a:p>
            <a:pPr rtl="0"/>
            <a:fld id="{8A4156EB-3CC7-4142-BEA0-12E0730CF88F}" type="datetime1">
              <a:rPr lang="da-DK" noProof="0" smtClean="0"/>
              <a:t>09-11-2025</a:t>
            </a:fld>
            <a:endParaRPr lang="da-DK" noProof="0"/>
          </a:p>
        </p:txBody>
      </p:sp>
      <p:sp>
        <p:nvSpPr>
          <p:cNvPr id="5" name="Pladsholder til sidefod 4"/>
          <p:cNvSpPr>
            <a:spLocks noGrp="1"/>
          </p:cNvSpPr>
          <p:nvPr>
            <p:ph type="ftr" sz="quarter" idx="11"/>
          </p:nvPr>
        </p:nvSpPr>
        <p:spPr/>
        <p:txBody>
          <a:bodyPr rtlCol="0"/>
          <a:lstStyle/>
          <a:p>
            <a:pPr rtl="0"/>
            <a:endParaRPr lang="da-DK" noProof="0"/>
          </a:p>
        </p:txBody>
      </p:sp>
      <p:sp>
        <p:nvSpPr>
          <p:cNvPr id="6" name="Pladsholder til slidenummer 5"/>
          <p:cNvSpPr>
            <a:spLocks noGrp="1"/>
          </p:cNvSpPr>
          <p:nvPr>
            <p:ph type="sldNum" sz="quarter" idx="12"/>
          </p:nvPr>
        </p:nvSpPr>
        <p:spPr/>
        <p:txBody>
          <a:bodyPr rtlCol="0"/>
          <a:lstStyle/>
          <a:p>
            <a:pPr rtl="0"/>
            <a:fld id="{D57F1E4F-1CFF-5643-939E-217C01CDF565}" type="slidenum">
              <a:rPr lang="da-DK" noProof="0" smtClean="0"/>
              <a:pPr rtl="0"/>
              <a:t>‹nr.›</a:t>
            </a:fld>
            <a:endParaRPr lang="da-DK"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lede med billedteks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141413" y="4732865"/>
            <a:ext cx="9906000" cy="566738"/>
          </a:xfrm>
        </p:spPr>
        <p:txBody>
          <a:bodyPr rtlCol="0" anchor="b">
            <a:normAutofit/>
          </a:bodyPr>
          <a:lstStyle>
            <a:lvl1pPr algn="l">
              <a:defRPr sz="2400" b="0"/>
            </a:lvl1pPr>
          </a:lstStyle>
          <a:p>
            <a:pPr rtl="0"/>
            <a:r>
              <a:rPr lang="da-DK" noProof="0"/>
              <a:t>Klik for at redigere titeltypografier i master</a:t>
            </a:r>
          </a:p>
        </p:txBody>
      </p:sp>
      <p:sp>
        <p:nvSpPr>
          <p:cNvPr id="3" name="Pladsholder til billede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da-DK" noProof="0"/>
              <a:t>Klik på ikonet for at tilføje et billede</a:t>
            </a:r>
          </a:p>
        </p:txBody>
      </p:sp>
      <p:sp>
        <p:nvSpPr>
          <p:cNvPr id="4" name="Pladsholder til tekst 3"/>
          <p:cNvSpPr>
            <a:spLocks noGrp="1"/>
          </p:cNvSpPr>
          <p:nvPr>
            <p:ph type="body" sz="half" idx="2" hasCustomPrompt="1"/>
          </p:nvPr>
        </p:nvSpPr>
        <p:spPr>
          <a:xfrm>
            <a:off x="1141413" y="5299603"/>
            <a:ext cx="9906000" cy="493712"/>
          </a:xfrm>
        </p:spPr>
        <p:txBody>
          <a:bodyPr rtlCol="0">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da-DK" noProof="0"/>
              <a:t>Klik for at redigere i master</a:t>
            </a:r>
          </a:p>
        </p:txBody>
      </p:sp>
      <p:sp>
        <p:nvSpPr>
          <p:cNvPr id="5" name="Pladsholder til dato 4"/>
          <p:cNvSpPr>
            <a:spLocks noGrp="1"/>
          </p:cNvSpPr>
          <p:nvPr>
            <p:ph type="dt" sz="half" idx="10"/>
          </p:nvPr>
        </p:nvSpPr>
        <p:spPr/>
        <p:txBody>
          <a:bodyPr rtlCol="0"/>
          <a:lstStyle/>
          <a:p>
            <a:pPr rtl="0"/>
            <a:fld id="{2CF6C4D5-49FA-45C4-96AB-970FED475B47}" type="datetime1">
              <a:rPr lang="da-DK" noProof="0" smtClean="0"/>
              <a:t>09-11-2025</a:t>
            </a:fld>
            <a:endParaRPr lang="da-DK" noProof="0"/>
          </a:p>
        </p:txBody>
      </p:sp>
      <p:sp>
        <p:nvSpPr>
          <p:cNvPr id="6" name="Pladsholder til sidefod 5"/>
          <p:cNvSpPr>
            <a:spLocks noGrp="1"/>
          </p:cNvSpPr>
          <p:nvPr>
            <p:ph type="ftr" sz="quarter" idx="11"/>
          </p:nvPr>
        </p:nvSpPr>
        <p:spPr/>
        <p:txBody>
          <a:bodyPr rtlCol="0"/>
          <a:lstStyle/>
          <a:p>
            <a:pPr rtl="0"/>
            <a:endParaRPr lang="da-DK" noProof="0"/>
          </a:p>
        </p:txBody>
      </p:sp>
      <p:sp>
        <p:nvSpPr>
          <p:cNvPr id="7" name="Pladsholder til slidenummer 6"/>
          <p:cNvSpPr>
            <a:spLocks noGrp="1"/>
          </p:cNvSpPr>
          <p:nvPr>
            <p:ph type="sldNum" sz="quarter" idx="12"/>
          </p:nvPr>
        </p:nvSpPr>
        <p:spPr/>
        <p:txBody>
          <a:bodyPr rtlCol="0"/>
          <a:lstStyle/>
          <a:p>
            <a:pPr rtl="0"/>
            <a:fld id="{D57F1E4F-1CFF-5643-939E-217C01CDF565}" type="slidenum">
              <a:rPr lang="da-DK" noProof="0" smtClean="0"/>
              <a:pPr rtl="0"/>
              <a:t>‹nr.›</a:t>
            </a:fld>
            <a:endParaRPr lang="da-DK" noProof="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og billedteks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141412" y="609601"/>
            <a:ext cx="9905999" cy="3124199"/>
          </a:xfrm>
        </p:spPr>
        <p:txBody>
          <a:bodyPr rtlCol="0" anchor="ctr">
            <a:normAutofit/>
          </a:bodyPr>
          <a:lstStyle>
            <a:lvl1pPr algn="l">
              <a:defRPr sz="3200" b="0" cap="all"/>
            </a:lvl1pPr>
          </a:lstStyle>
          <a:p>
            <a:pPr rtl="0"/>
            <a:r>
              <a:rPr lang="da-DK" noProof="0"/>
              <a:t>Klik for at redigere titeltypografier i master</a:t>
            </a:r>
          </a:p>
        </p:txBody>
      </p:sp>
      <p:sp>
        <p:nvSpPr>
          <p:cNvPr id="3" name="Pladsholder til tekst 2"/>
          <p:cNvSpPr>
            <a:spLocks noGrp="1"/>
          </p:cNvSpPr>
          <p:nvPr>
            <p:ph type="body" idx="1" hasCustomPrompt="1"/>
          </p:nvPr>
        </p:nvSpPr>
        <p:spPr>
          <a:xfrm>
            <a:off x="1141411" y="4343400"/>
            <a:ext cx="9906000" cy="1447800"/>
          </a:xfrm>
        </p:spPr>
        <p:txBody>
          <a:bodyPr rtlCol="0"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da-DK" noProof="0"/>
              <a:t>Klik for at redigere i master</a:t>
            </a:r>
          </a:p>
        </p:txBody>
      </p:sp>
      <p:sp>
        <p:nvSpPr>
          <p:cNvPr id="4" name="Pladsholder til dato 3"/>
          <p:cNvSpPr>
            <a:spLocks noGrp="1"/>
          </p:cNvSpPr>
          <p:nvPr>
            <p:ph type="dt" sz="half" idx="10"/>
          </p:nvPr>
        </p:nvSpPr>
        <p:spPr/>
        <p:txBody>
          <a:bodyPr rtlCol="0"/>
          <a:lstStyle/>
          <a:p>
            <a:pPr rtl="0"/>
            <a:fld id="{7367693F-E250-4D36-BBE7-B11D4F5A927B}" type="datetime1">
              <a:rPr lang="da-DK" noProof="0" smtClean="0"/>
              <a:t>09-11-2025</a:t>
            </a:fld>
            <a:endParaRPr lang="da-DK" noProof="0"/>
          </a:p>
        </p:txBody>
      </p:sp>
      <p:sp>
        <p:nvSpPr>
          <p:cNvPr id="5" name="Pladsholder til sidefod 4"/>
          <p:cNvSpPr>
            <a:spLocks noGrp="1"/>
          </p:cNvSpPr>
          <p:nvPr>
            <p:ph type="ftr" sz="quarter" idx="11"/>
          </p:nvPr>
        </p:nvSpPr>
        <p:spPr/>
        <p:txBody>
          <a:bodyPr rtlCol="0"/>
          <a:lstStyle/>
          <a:p>
            <a:pPr rtl="0"/>
            <a:endParaRPr lang="da-DK" noProof="0"/>
          </a:p>
        </p:txBody>
      </p:sp>
      <p:sp>
        <p:nvSpPr>
          <p:cNvPr id="6" name="Pladsholder til slidenummer 5"/>
          <p:cNvSpPr>
            <a:spLocks noGrp="1"/>
          </p:cNvSpPr>
          <p:nvPr>
            <p:ph type="sldNum" sz="quarter" idx="12"/>
          </p:nvPr>
        </p:nvSpPr>
        <p:spPr/>
        <p:txBody>
          <a:bodyPr rtlCol="0"/>
          <a:lstStyle/>
          <a:p>
            <a:pPr rtl="0"/>
            <a:fld id="{D57F1E4F-1CFF-5643-939E-217C01CDF565}" type="slidenum">
              <a:rPr lang="da-DK" noProof="0" smtClean="0"/>
              <a:pPr rtl="0"/>
              <a:t>‹nr.›</a:t>
            </a:fld>
            <a:endParaRPr lang="da-DK" noProof="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med billedtekst">
    <p:spTree>
      <p:nvGrpSpPr>
        <p:cNvPr id="1" name=""/>
        <p:cNvGrpSpPr/>
        <p:nvPr/>
      </p:nvGrpSpPr>
      <p:grpSpPr>
        <a:xfrm>
          <a:off x="0" y="0"/>
          <a:ext cx="0" cy="0"/>
          <a:chOff x="0" y="0"/>
          <a:chExt cx="0" cy="0"/>
        </a:xfrm>
      </p:grpSpPr>
      <p:sp>
        <p:nvSpPr>
          <p:cNvPr id="14" name="Tekstfelt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rtl="0"/>
            <a:r>
              <a:rPr lang="da-DK" sz="8000" noProof="0">
                <a:solidFill>
                  <a:schemeClr val="accent1"/>
                </a:solidFill>
              </a:rPr>
              <a:t>"</a:t>
            </a:r>
          </a:p>
        </p:txBody>
      </p:sp>
      <p:sp>
        <p:nvSpPr>
          <p:cNvPr id="15" name="Tekstfelt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da-DK" sz="8000" noProof="0">
                <a:solidFill>
                  <a:schemeClr val="accent1"/>
                </a:solidFill>
              </a:rPr>
              <a:t>"</a:t>
            </a:r>
          </a:p>
        </p:txBody>
      </p:sp>
      <p:sp>
        <p:nvSpPr>
          <p:cNvPr id="2" name="Titel 1"/>
          <p:cNvSpPr>
            <a:spLocks noGrp="1"/>
          </p:cNvSpPr>
          <p:nvPr>
            <p:ph type="title" hasCustomPrompt="1"/>
          </p:nvPr>
        </p:nvSpPr>
        <p:spPr>
          <a:xfrm>
            <a:off x="1446213" y="609601"/>
            <a:ext cx="9296398" cy="2743199"/>
          </a:xfrm>
        </p:spPr>
        <p:txBody>
          <a:bodyPr rtlCol="0" anchor="ctr">
            <a:normAutofit/>
          </a:bodyPr>
          <a:lstStyle>
            <a:lvl1pPr algn="l">
              <a:defRPr sz="3200" b="0" cap="all">
                <a:solidFill>
                  <a:schemeClr val="tx1"/>
                </a:solidFill>
              </a:defRPr>
            </a:lvl1pPr>
          </a:lstStyle>
          <a:p>
            <a:pPr rtl="0"/>
            <a:r>
              <a:rPr lang="da-DK" noProof="0"/>
              <a:t>Klik for at redigere titeltypografier i master</a:t>
            </a:r>
          </a:p>
        </p:txBody>
      </p:sp>
      <p:sp>
        <p:nvSpPr>
          <p:cNvPr id="10" name="Pladsholder til tekst 9"/>
          <p:cNvSpPr>
            <a:spLocks noGrp="1"/>
          </p:cNvSpPr>
          <p:nvPr>
            <p:ph type="body" sz="quarter" idx="13" hasCustomPrompt="1"/>
          </p:nvPr>
        </p:nvSpPr>
        <p:spPr>
          <a:xfrm>
            <a:off x="1674812" y="3352800"/>
            <a:ext cx="8839202" cy="381000"/>
          </a:xfrm>
        </p:spPr>
        <p:txBody>
          <a:bodyPr rtlCol="0"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da-DK" noProof="0"/>
              <a:t>Klik for at redigere i master</a:t>
            </a:r>
          </a:p>
        </p:txBody>
      </p:sp>
      <p:sp>
        <p:nvSpPr>
          <p:cNvPr id="3" name="Pladsholder til tekst 2"/>
          <p:cNvSpPr>
            <a:spLocks noGrp="1"/>
          </p:cNvSpPr>
          <p:nvPr>
            <p:ph type="body" idx="1" hasCustomPrompt="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rtl="0">
              <a:buNone/>
            </a:pPr>
            <a:r>
              <a:rPr lang="da-DK" noProof="0"/>
              <a:t>Klik for at redigere i master</a:t>
            </a:r>
          </a:p>
        </p:txBody>
      </p:sp>
      <p:sp>
        <p:nvSpPr>
          <p:cNvPr id="4" name="Pladsholder til dato 3"/>
          <p:cNvSpPr>
            <a:spLocks noGrp="1"/>
          </p:cNvSpPr>
          <p:nvPr>
            <p:ph type="dt" sz="half" idx="10"/>
          </p:nvPr>
        </p:nvSpPr>
        <p:spPr/>
        <p:txBody>
          <a:bodyPr rtlCol="0"/>
          <a:lstStyle/>
          <a:p>
            <a:pPr rtl="0"/>
            <a:fld id="{12AEBEF8-B837-4F01-BEDA-C4D80AD49382}" type="datetime1">
              <a:rPr lang="da-DK" noProof="0" smtClean="0"/>
              <a:t>09-11-2025</a:t>
            </a:fld>
            <a:endParaRPr lang="da-DK" noProof="0"/>
          </a:p>
        </p:txBody>
      </p:sp>
      <p:sp>
        <p:nvSpPr>
          <p:cNvPr id="5" name="Pladsholder til sidefod 4"/>
          <p:cNvSpPr>
            <a:spLocks noGrp="1"/>
          </p:cNvSpPr>
          <p:nvPr>
            <p:ph type="ftr" sz="quarter" idx="11"/>
          </p:nvPr>
        </p:nvSpPr>
        <p:spPr/>
        <p:txBody>
          <a:bodyPr rtlCol="0"/>
          <a:lstStyle/>
          <a:p>
            <a:pPr rtl="0"/>
            <a:endParaRPr lang="da-DK" noProof="0"/>
          </a:p>
        </p:txBody>
      </p:sp>
      <p:sp>
        <p:nvSpPr>
          <p:cNvPr id="6" name="Pladsholder til slidenummer 5"/>
          <p:cNvSpPr>
            <a:spLocks noGrp="1"/>
          </p:cNvSpPr>
          <p:nvPr>
            <p:ph type="sldNum" sz="quarter" idx="12"/>
          </p:nvPr>
        </p:nvSpPr>
        <p:spPr/>
        <p:txBody>
          <a:bodyPr rtlCol="0"/>
          <a:lstStyle/>
          <a:p>
            <a:pPr rtl="0"/>
            <a:fld id="{D57F1E4F-1CFF-5643-939E-217C01CDF565}" type="slidenum">
              <a:rPr lang="da-DK" noProof="0" smtClean="0"/>
              <a:pPr rtl="0"/>
              <a:t>‹nr.›</a:t>
            </a:fld>
            <a:endParaRPr lang="da-DK" noProof="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vnekor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141412" y="3308581"/>
            <a:ext cx="9906000" cy="1468800"/>
          </a:xfrm>
        </p:spPr>
        <p:txBody>
          <a:bodyPr rtlCol="0" anchor="b">
            <a:normAutofit/>
          </a:bodyPr>
          <a:lstStyle>
            <a:lvl1pPr algn="l">
              <a:defRPr sz="3200" b="0" cap="all"/>
            </a:lvl1pPr>
          </a:lstStyle>
          <a:p>
            <a:pPr rtl="0"/>
            <a:r>
              <a:rPr lang="da-DK" noProof="0"/>
              <a:t>Klik for at redigere titeltypografier i master</a:t>
            </a:r>
          </a:p>
        </p:txBody>
      </p:sp>
      <p:sp>
        <p:nvSpPr>
          <p:cNvPr id="3" name="Pladsholder til tekst 2"/>
          <p:cNvSpPr>
            <a:spLocks noGrp="1"/>
          </p:cNvSpPr>
          <p:nvPr>
            <p:ph type="body" idx="1" hasCustomPrompt="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rtl="0">
              <a:buNone/>
            </a:pPr>
            <a:r>
              <a:rPr lang="da-DK" noProof="0"/>
              <a:t>Klik for at redigere i master</a:t>
            </a:r>
          </a:p>
        </p:txBody>
      </p:sp>
      <p:sp>
        <p:nvSpPr>
          <p:cNvPr id="4" name="Pladsholder til dato 3"/>
          <p:cNvSpPr>
            <a:spLocks noGrp="1"/>
          </p:cNvSpPr>
          <p:nvPr>
            <p:ph type="dt" sz="half" idx="10"/>
          </p:nvPr>
        </p:nvSpPr>
        <p:spPr/>
        <p:txBody>
          <a:bodyPr rtlCol="0"/>
          <a:lstStyle/>
          <a:p>
            <a:pPr rtl="0"/>
            <a:fld id="{4E7F06E6-DE5F-49B2-8B37-49C8C0891F99}" type="datetime1">
              <a:rPr lang="da-DK" noProof="0" smtClean="0"/>
              <a:t>09-11-2025</a:t>
            </a:fld>
            <a:endParaRPr lang="da-DK" noProof="0"/>
          </a:p>
        </p:txBody>
      </p:sp>
      <p:sp>
        <p:nvSpPr>
          <p:cNvPr id="5" name="Pladsholder til sidefod 4"/>
          <p:cNvSpPr>
            <a:spLocks noGrp="1"/>
          </p:cNvSpPr>
          <p:nvPr>
            <p:ph type="ftr" sz="quarter" idx="11"/>
          </p:nvPr>
        </p:nvSpPr>
        <p:spPr/>
        <p:txBody>
          <a:bodyPr rtlCol="0"/>
          <a:lstStyle/>
          <a:p>
            <a:pPr rtl="0"/>
            <a:endParaRPr lang="da-DK" noProof="0"/>
          </a:p>
        </p:txBody>
      </p:sp>
      <p:sp>
        <p:nvSpPr>
          <p:cNvPr id="6" name="Pladsholder til slidenummer 5"/>
          <p:cNvSpPr>
            <a:spLocks noGrp="1"/>
          </p:cNvSpPr>
          <p:nvPr>
            <p:ph type="sldNum" sz="quarter" idx="12"/>
          </p:nvPr>
        </p:nvSpPr>
        <p:spPr/>
        <p:txBody>
          <a:bodyPr rtlCol="0"/>
          <a:lstStyle/>
          <a:p>
            <a:pPr rtl="0"/>
            <a:fld id="{D57F1E4F-1CFF-5643-939E-217C01CDF565}" type="slidenum">
              <a:rPr lang="da-DK" noProof="0" smtClean="0"/>
              <a:pPr rtl="0"/>
              <a:t>‹nr.›</a:t>
            </a:fld>
            <a:endParaRPr lang="da-DK" noProof="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ort med citat og navn">
    <p:spTree>
      <p:nvGrpSpPr>
        <p:cNvPr id="1" name=""/>
        <p:cNvGrpSpPr/>
        <p:nvPr/>
      </p:nvGrpSpPr>
      <p:grpSpPr>
        <a:xfrm>
          <a:off x="0" y="0"/>
          <a:ext cx="0" cy="0"/>
          <a:chOff x="0" y="0"/>
          <a:chExt cx="0" cy="0"/>
        </a:xfrm>
      </p:grpSpPr>
      <p:sp>
        <p:nvSpPr>
          <p:cNvPr id="14" name="Tekstfelt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rtl="0"/>
            <a:r>
              <a:rPr lang="da-DK" sz="8000" noProof="0">
                <a:solidFill>
                  <a:schemeClr val="accent1"/>
                </a:solidFill>
              </a:rPr>
              <a:t>"</a:t>
            </a:r>
          </a:p>
        </p:txBody>
      </p:sp>
      <p:sp>
        <p:nvSpPr>
          <p:cNvPr id="15" name="Tekstfelt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da-DK" sz="8000" noProof="0">
                <a:solidFill>
                  <a:schemeClr val="accent1"/>
                </a:solidFill>
              </a:rPr>
              <a:t>"</a:t>
            </a:r>
          </a:p>
        </p:txBody>
      </p:sp>
      <p:sp>
        <p:nvSpPr>
          <p:cNvPr id="2" name="Titel 1"/>
          <p:cNvSpPr>
            <a:spLocks noGrp="1"/>
          </p:cNvSpPr>
          <p:nvPr>
            <p:ph type="title" hasCustomPrompt="1"/>
          </p:nvPr>
        </p:nvSpPr>
        <p:spPr>
          <a:xfrm>
            <a:off x="1446213" y="609601"/>
            <a:ext cx="9296398" cy="2743199"/>
          </a:xfrm>
        </p:spPr>
        <p:txBody>
          <a:bodyPr rtlCol="0"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pPr rtl="0"/>
            <a:r>
              <a:rPr lang="da-DK" noProof="0"/>
              <a:t>Klik for at redigere titeltypografier i master</a:t>
            </a:r>
          </a:p>
        </p:txBody>
      </p:sp>
      <p:sp>
        <p:nvSpPr>
          <p:cNvPr id="10" name="Pladsholder til tekst 9"/>
          <p:cNvSpPr>
            <a:spLocks noGrp="1"/>
          </p:cNvSpPr>
          <p:nvPr>
            <p:ph type="body" sz="quarter" idx="13" hasCustomPrompt="1"/>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rtl="0">
              <a:spcBef>
                <a:spcPct val="0"/>
              </a:spcBef>
              <a:buNone/>
            </a:pPr>
            <a:r>
              <a:rPr lang="da-DK" noProof="0"/>
              <a:t>Klik for at redigere i master</a:t>
            </a:r>
          </a:p>
        </p:txBody>
      </p:sp>
      <p:sp>
        <p:nvSpPr>
          <p:cNvPr id="3" name="Pladsholder til tekst 2"/>
          <p:cNvSpPr>
            <a:spLocks noGrp="1"/>
          </p:cNvSpPr>
          <p:nvPr>
            <p:ph type="body" idx="1" hasCustomPrompt="1"/>
          </p:nvPr>
        </p:nvSpPr>
        <p:spPr>
          <a:xfrm>
            <a:off x="1141411" y="4775200"/>
            <a:ext cx="9906000" cy="1016000"/>
          </a:xfrm>
        </p:spPr>
        <p:txBody>
          <a:bodyPr rtlCol="0"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da-DK" noProof="0"/>
              <a:t>Klik for at redigere i master</a:t>
            </a:r>
          </a:p>
        </p:txBody>
      </p:sp>
      <p:sp>
        <p:nvSpPr>
          <p:cNvPr id="4" name="Pladsholder til dato 3"/>
          <p:cNvSpPr>
            <a:spLocks noGrp="1"/>
          </p:cNvSpPr>
          <p:nvPr>
            <p:ph type="dt" sz="half" idx="10"/>
          </p:nvPr>
        </p:nvSpPr>
        <p:spPr/>
        <p:txBody>
          <a:bodyPr rtlCol="0"/>
          <a:lstStyle/>
          <a:p>
            <a:pPr rtl="0"/>
            <a:fld id="{4998DDC6-8CEB-44FE-A584-5547C841DAE0}" type="datetime1">
              <a:rPr lang="da-DK" noProof="0" smtClean="0"/>
              <a:t>09-11-2025</a:t>
            </a:fld>
            <a:endParaRPr lang="da-DK" noProof="0"/>
          </a:p>
        </p:txBody>
      </p:sp>
      <p:sp>
        <p:nvSpPr>
          <p:cNvPr id="5" name="Pladsholder til sidefod 4"/>
          <p:cNvSpPr>
            <a:spLocks noGrp="1"/>
          </p:cNvSpPr>
          <p:nvPr>
            <p:ph type="ftr" sz="quarter" idx="11"/>
          </p:nvPr>
        </p:nvSpPr>
        <p:spPr/>
        <p:txBody>
          <a:bodyPr rtlCol="0"/>
          <a:lstStyle/>
          <a:p>
            <a:pPr rtl="0"/>
            <a:endParaRPr lang="da-DK" noProof="0"/>
          </a:p>
        </p:txBody>
      </p:sp>
      <p:sp>
        <p:nvSpPr>
          <p:cNvPr id="6" name="Pladsholder til slidenummer 5"/>
          <p:cNvSpPr>
            <a:spLocks noGrp="1"/>
          </p:cNvSpPr>
          <p:nvPr>
            <p:ph type="sldNum" sz="quarter" idx="12"/>
          </p:nvPr>
        </p:nvSpPr>
        <p:spPr/>
        <p:txBody>
          <a:bodyPr rtlCol="0"/>
          <a:lstStyle/>
          <a:p>
            <a:pPr rtl="0"/>
            <a:fld id="{D57F1E4F-1CFF-5643-939E-217C01CDF565}" type="slidenum">
              <a:rPr lang="da-DK" noProof="0" smtClean="0"/>
              <a:pPr rtl="0"/>
              <a:t>‹nr.›</a:t>
            </a:fld>
            <a:endParaRPr lang="da-DK" noProof="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andt eller falsk">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141412" y="609601"/>
            <a:ext cx="9905999" cy="2743199"/>
          </a:xfrm>
        </p:spPr>
        <p:txBody>
          <a:bodyPr vert="horz" lIns="91440" tIns="45720" rIns="91440" bIns="45720" rtlCol="0" anchor="ctr">
            <a:normAutofit/>
          </a:bodyPr>
          <a:lstStyle>
            <a:lvl1pPr>
              <a:defRPr lang="en-US" b="0" dirty="0"/>
            </a:lvl1pPr>
          </a:lstStyle>
          <a:p>
            <a:pPr marL="0" lvl="0" rtl="0"/>
            <a:r>
              <a:rPr lang="da-DK" noProof="0"/>
              <a:t>Klik for at redigere titeltypografier i master</a:t>
            </a:r>
          </a:p>
        </p:txBody>
      </p:sp>
      <p:sp>
        <p:nvSpPr>
          <p:cNvPr id="10" name="Pladsholder til tekst 9"/>
          <p:cNvSpPr>
            <a:spLocks noGrp="1"/>
          </p:cNvSpPr>
          <p:nvPr>
            <p:ph type="body" sz="quarter" idx="13" hasCustomPrompt="1"/>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rtl="0">
              <a:spcBef>
                <a:spcPct val="0"/>
              </a:spcBef>
              <a:buNone/>
            </a:pPr>
            <a:r>
              <a:rPr lang="da-DK" noProof="0"/>
              <a:t>Klik for at redigere i master</a:t>
            </a:r>
          </a:p>
        </p:txBody>
      </p:sp>
      <p:sp>
        <p:nvSpPr>
          <p:cNvPr id="3" name="Pladsholder til tekst 2"/>
          <p:cNvSpPr>
            <a:spLocks noGrp="1"/>
          </p:cNvSpPr>
          <p:nvPr>
            <p:ph type="body" idx="1" hasCustomPrompt="1"/>
          </p:nvPr>
        </p:nvSpPr>
        <p:spPr>
          <a:xfrm>
            <a:off x="1141411" y="4343400"/>
            <a:ext cx="9906000" cy="1447800"/>
          </a:xfrm>
        </p:spPr>
        <p:txBody>
          <a:bodyPr rtlCol="0"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da-DK" noProof="0"/>
              <a:t>Klik for at redigere i master</a:t>
            </a:r>
          </a:p>
        </p:txBody>
      </p:sp>
      <p:sp>
        <p:nvSpPr>
          <p:cNvPr id="4" name="Pladsholder til dato 3"/>
          <p:cNvSpPr>
            <a:spLocks noGrp="1"/>
          </p:cNvSpPr>
          <p:nvPr>
            <p:ph type="dt" sz="half" idx="10"/>
          </p:nvPr>
        </p:nvSpPr>
        <p:spPr/>
        <p:txBody>
          <a:bodyPr rtlCol="0"/>
          <a:lstStyle/>
          <a:p>
            <a:pPr rtl="0"/>
            <a:fld id="{71C59290-4972-4CCA-9F1A-0C35A1C376A2}" type="datetime1">
              <a:rPr lang="da-DK" noProof="0" smtClean="0"/>
              <a:t>09-11-2025</a:t>
            </a:fld>
            <a:endParaRPr lang="da-DK" noProof="0"/>
          </a:p>
        </p:txBody>
      </p:sp>
      <p:sp>
        <p:nvSpPr>
          <p:cNvPr id="5" name="Pladsholder til sidefod 4"/>
          <p:cNvSpPr>
            <a:spLocks noGrp="1"/>
          </p:cNvSpPr>
          <p:nvPr>
            <p:ph type="ftr" sz="quarter" idx="11"/>
          </p:nvPr>
        </p:nvSpPr>
        <p:spPr/>
        <p:txBody>
          <a:bodyPr rtlCol="0"/>
          <a:lstStyle/>
          <a:p>
            <a:pPr rtl="0"/>
            <a:endParaRPr lang="da-DK" noProof="0"/>
          </a:p>
        </p:txBody>
      </p:sp>
      <p:sp>
        <p:nvSpPr>
          <p:cNvPr id="6" name="Pladsholder til slidenummer 5"/>
          <p:cNvSpPr>
            <a:spLocks noGrp="1"/>
          </p:cNvSpPr>
          <p:nvPr>
            <p:ph type="sldNum" sz="quarter" idx="12"/>
          </p:nvPr>
        </p:nvSpPr>
        <p:spPr/>
        <p:txBody>
          <a:bodyPr rtlCol="0"/>
          <a:lstStyle/>
          <a:p>
            <a:pPr rtl="0"/>
            <a:fld id="{D57F1E4F-1CFF-5643-939E-217C01CDF565}" type="slidenum">
              <a:rPr lang="da-DK" noProof="0" smtClean="0"/>
              <a:pPr rtl="0"/>
              <a:t>‹nr.›</a:t>
            </a:fld>
            <a:endParaRPr lang="da-DK" noProof="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7" name="Titel 1"/>
          <p:cNvSpPr>
            <a:spLocks noGrp="1"/>
          </p:cNvSpPr>
          <p:nvPr>
            <p:ph type="title" hasCustomPrompt="1"/>
          </p:nvPr>
        </p:nvSpPr>
        <p:spPr>
          <a:xfrm>
            <a:off x="1141413" y="609600"/>
            <a:ext cx="9905998" cy="1905000"/>
          </a:xfrm>
        </p:spPr>
        <p:txBody>
          <a:bodyPr rtlCol="0"/>
          <a:lstStyle/>
          <a:p>
            <a:pPr rtl="0"/>
            <a:r>
              <a:rPr lang="da-DK" noProof="0"/>
              <a:t>Klik for at redigere titeltypografier i master</a:t>
            </a:r>
          </a:p>
        </p:txBody>
      </p:sp>
      <p:sp>
        <p:nvSpPr>
          <p:cNvPr id="3" name="Pladsholder til lodret tekst 2"/>
          <p:cNvSpPr>
            <a:spLocks noGrp="1"/>
          </p:cNvSpPr>
          <p:nvPr>
            <p:ph type="body" orient="vert" idx="1" hasCustomPrompt="1"/>
          </p:nvPr>
        </p:nvSpPr>
        <p:spPr/>
        <p:txBody>
          <a:bodyPr vert="eaVert" rtlCol="0" anchor="t"/>
          <a:lstStyle/>
          <a:p>
            <a:pPr lvl="0" rtl="0"/>
            <a:r>
              <a:rPr lang="da-DK" noProof="0"/>
              <a:t>Klik for at redigere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4" name="Pladsholder til dato 3"/>
          <p:cNvSpPr>
            <a:spLocks noGrp="1"/>
          </p:cNvSpPr>
          <p:nvPr>
            <p:ph type="dt" sz="half" idx="10"/>
          </p:nvPr>
        </p:nvSpPr>
        <p:spPr/>
        <p:txBody>
          <a:bodyPr rtlCol="0"/>
          <a:lstStyle/>
          <a:p>
            <a:pPr rtl="0"/>
            <a:fld id="{F7FE9E99-4875-4847-8995-1D89B4891D9D}" type="datetime1">
              <a:rPr lang="da-DK" noProof="0" smtClean="0"/>
              <a:t>09-11-2025</a:t>
            </a:fld>
            <a:endParaRPr lang="da-DK" noProof="0"/>
          </a:p>
        </p:txBody>
      </p:sp>
      <p:sp>
        <p:nvSpPr>
          <p:cNvPr id="5" name="Pladsholder til sidefod 4"/>
          <p:cNvSpPr>
            <a:spLocks noGrp="1"/>
          </p:cNvSpPr>
          <p:nvPr>
            <p:ph type="ftr" sz="quarter" idx="11"/>
          </p:nvPr>
        </p:nvSpPr>
        <p:spPr/>
        <p:txBody>
          <a:bodyPr rtlCol="0"/>
          <a:lstStyle/>
          <a:p>
            <a:pPr rtl="0"/>
            <a:endParaRPr lang="da-DK" noProof="0"/>
          </a:p>
        </p:txBody>
      </p:sp>
      <p:sp>
        <p:nvSpPr>
          <p:cNvPr id="6" name="Pladsholder til slidenummer 5"/>
          <p:cNvSpPr>
            <a:spLocks noGrp="1"/>
          </p:cNvSpPr>
          <p:nvPr>
            <p:ph type="sldNum" sz="quarter" idx="12"/>
          </p:nvPr>
        </p:nvSpPr>
        <p:spPr/>
        <p:txBody>
          <a:bodyPr rtlCol="0"/>
          <a:lstStyle/>
          <a:p>
            <a:pPr rtl="0"/>
            <a:fld id="{D57F1E4F-1CFF-5643-939E-217C01CDF565}" type="slidenum">
              <a:rPr lang="da-DK" noProof="0" smtClean="0"/>
              <a:pPr rtl="0"/>
              <a:t>‹nr.›</a:t>
            </a:fld>
            <a:endParaRPr lang="da-DK" noProof="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hasCustomPrompt="1"/>
          </p:nvPr>
        </p:nvSpPr>
        <p:spPr>
          <a:xfrm>
            <a:off x="8836898" y="609599"/>
            <a:ext cx="2210514" cy="5181601"/>
          </a:xfrm>
        </p:spPr>
        <p:txBody>
          <a:bodyPr vert="eaVert" rtlCol="0"/>
          <a:lstStyle/>
          <a:p>
            <a:pPr rtl="0"/>
            <a:r>
              <a:rPr lang="da-DK" noProof="0"/>
              <a:t>Klik for at redigere titeltypografier i master</a:t>
            </a:r>
          </a:p>
        </p:txBody>
      </p:sp>
      <p:sp>
        <p:nvSpPr>
          <p:cNvPr id="3" name="Pladsholder til lodret tekst 2"/>
          <p:cNvSpPr>
            <a:spLocks noGrp="1"/>
          </p:cNvSpPr>
          <p:nvPr>
            <p:ph type="body" orient="vert" idx="1" hasCustomPrompt="1"/>
          </p:nvPr>
        </p:nvSpPr>
        <p:spPr>
          <a:xfrm>
            <a:off x="1141412" y="609600"/>
            <a:ext cx="7543800" cy="5181600"/>
          </a:xfrm>
        </p:spPr>
        <p:txBody>
          <a:bodyPr vert="eaVert" rtlCol="0" anchor="t"/>
          <a:lstStyle/>
          <a:p>
            <a:pPr lvl="0" rtl="0"/>
            <a:r>
              <a:rPr lang="da-DK" noProof="0"/>
              <a:t>Klik for at redigere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4" name="Pladsholder til dato 3"/>
          <p:cNvSpPr>
            <a:spLocks noGrp="1"/>
          </p:cNvSpPr>
          <p:nvPr>
            <p:ph type="dt" sz="half" idx="10"/>
          </p:nvPr>
        </p:nvSpPr>
        <p:spPr/>
        <p:txBody>
          <a:bodyPr rtlCol="0"/>
          <a:lstStyle/>
          <a:p>
            <a:pPr rtl="0"/>
            <a:fld id="{BA2EE18F-6E73-40DE-84A7-5E21D3D908A8}" type="datetime1">
              <a:rPr lang="da-DK" noProof="0" smtClean="0"/>
              <a:t>09-11-2025</a:t>
            </a:fld>
            <a:endParaRPr lang="da-DK" noProof="0"/>
          </a:p>
        </p:txBody>
      </p:sp>
      <p:sp>
        <p:nvSpPr>
          <p:cNvPr id="5" name="Pladsholder til sidefod 4"/>
          <p:cNvSpPr>
            <a:spLocks noGrp="1"/>
          </p:cNvSpPr>
          <p:nvPr>
            <p:ph type="ftr" sz="quarter" idx="11"/>
          </p:nvPr>
        </p:nvSpPr>
        <p:spPr/>
        <p:txBody>
          <a:bodyPr rtlCol="0"/>
          <a:lstStyle/>
          <a:p>
            <a:pPr rtl="0"/>
            <a:endParaRPr lang="da-DK" noProof="0"/>
          </a:p>
        </p:txBody>
      </p:sp>
      <p:sp>
        <p:nvSpPr>
          <p:cNvPr id="6" name="Pladsholder til slidenummer 5"/>
          <p:cNvSpPr>
            <a:spLocks noGrp="1"/>
          </p:cNvSpPr>
          <p:nvPr>
            <p:ph type="sldNum" sz="quarter" idx="12"/>
          </p:nvPr>
        </p:nvSpPr>
        <p:spPr/>
        <p:txBody>
          <a:bodyPr rtlCol="0"/>
          <a:lstStyle/>
          <a:p>
            <a:pPr rtl="0"/>
            <a:fld id="{D57F1E4F-1CFF-5643-939E-217C01CDF565}" type="slidenum">
              <a:rPr lang="da-DK" noProof="0" smtClean="0"/>
              <a:pPr rtl="0"/>
              <a:t>‹nr.›</a:t>
            </a:fld>
            <a:endParaRPr lang="da-DK"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p>
            <a:pPr rtl="0"/>
            <a:r>
              <a:rPr lang="da-DK" noProof="0"/>
              <a:t>Klik for at redigere titeltypografier i master</a:t>
            </a:r>
          </a:p>
        </p:txBody>
      </p:sp>
      <p:sp>
        <p:nvSpPr>
          <p:cNvPr id="3" name="Pladsholder til indhold 2"/>
          <p:cNvSpPr>
            <a:spLocks noGrp="1"/>
          </p:cNvSpPr>
          <p:nvPr>
            <p:ph idx="1" hasCustomPrompt="1"/>
          </p:nvPr>
        </p:nvSpPr>
        <p:spPr/>
        <p:txBody>
          <a:bodyPr rtlCol="0" anchor="ctr"/>
          <a:lstStyle/>
          <a:p>
            <a:pPr lvl="0" rtl="0"/>
            <a:r>
              <a:rPr lang="da-DK" noProof="0"/>
              <a:t>Klik for at redigere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4" name="Pladsholder til dato 3"/>
          <p:cNvSpPr>
            <a:spLocks noGrp="1"/>
          </p:cNvSpPr>
          <p:nvPr>
            <p:ph type="dt" sz="half" idx="10"/>
          </p:nvPr>
        </p:nvSpPr>
        <p:spPr/>
        <p:txBody>
          <a:bodyPr rtlCol="0"/>
          <a:lstStyle/>
          <a:p>
            <a:pPr rtl="0"/>
            <a:fld id="{65F9FEBE-F3D8-4C38-B758-C9B731D914E0}" type="datetime1">
              <a:rPr lang="da-DK" noProof="0" smtClean="0"/>
              <a:t>09-11-2025</a:t>
            </a:fld>
            <a:endParaRPr lang="da-DK" noProof="0"/>
          </a:p>
        </p:txBody>
      </p:sp>
      <p:sp>
        <p:nvSpPr>
          <p:cNvPr id="5" name="Pladsholder til sidefod 4"/>
          <p:cNvSpPr>
            <a:spLocks noGrp="1"/>
          </p:cNvSpPr>
          <p:nvPr>
            <p:ph type="ftr" sz="quarter" idx="11"/>
          </p:nvPr>
        </p:nvSpPr>
        <p:spPr/>
        <p:txBody>
          <a:bodyPr rtlCol="0"/>
          <a:lstStyle/>
          <a:p>
            <a:pPr rtl="0"/>
            <a:endParaRPr lang="da-DK" noProof="0"/>
          </a:p>
        </p:txBody>
      </p:sp>
      <p:sp>
        <p:nvSpPr>
          <p:cNvPr id="6" name="Pladsholder til slidenummer 5"/>
          <p:cNvSpPr>
            <a:spLocks noGrp="1"/>
          </p:cNvSpPr>
          <p:nvPr>
            <p:ph type="sldNum" sz="quarter" idx="12"/>
          </p:nvPr>
        </p:nvSpPr>
        <p:spPr/>
        <p:txBody>
          <a:bodyPr rtlCol="0"/>
          <a:lstStyle/>
          <a:p>
            <a:pPr rtl="0"/>
            <a:fld id="{D57F1E4F-1CFF-5643-939E-217C01CDF565}" type="slidenum">
              <a:rPr lang="da-DK" noProof="0" smtClean="0"/>
              <a:pPr rtl="0"/>
              <a:t>‹nr.›</a:t>
            </a:fld>
            <a:endParaRPr lang="da-DK"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tionsoversk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751013" y="3308581"/>
            <a:ext cx="8686800" cy="1468800"/>
          </a:xfrm>
        </p:spPr>
        <p:txBody>
          <a:bodyPr rtlCol="0" anchor="b"/>
          <a:lstStyle>
            <a:lvl1pPr algn="r">
              <a:defRPr sz="4000" b="0" cap="all"/>
            </a:lvl1pPr>
          </a:lstStyle>
          <a:p>
            <a:pPr rtl="0"/>
            <a:r>
              <a:rPr lang="da-DK" noProof="0"/>
              <a:t>Klik for at redigere titeltypografier i master</a:t>
            </a:r>
          </a:p>
        </p:txBody>
      </p:sp>
      <p:sp>
        <p:nvSpPr>
          <p:cNvPr id="3" name="Pladsholder til tekst 2"/>
          <p:cNvSpPr>
            <a:spLocks noGrp="1"/>
          </p:cNvSpPr>
          <p:nvPr>
            <p:ph type="body" idx="1" hasCustomPrompt="1"/>
          </p:nvPr>
        </p:nvSpPr>
        <p:spPr>
          <a:xfrm>
            <a:off x="1751011" y="4777381"/>
            <a:ext cx="8686801" cy="860400"/>
          </a:xfrm>
        </p:spPr>
        <p:txBody>
          <a:bodyPr rtlCol="0"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da-DK" noProof="0"/>
              <a:t>Klik for at redigere i master</a:t>
            </a:r>
          </a:p>
        </p:txBody>
      </p:sp>
      <p:sp>
        <p:nvSpPr>
          <p:cNvPr id="4" name="Pladsholder til dato 3"/>
          <p:cNvSpPr>
            <a:spLocks noGrp="1"/>
          </p:cNvSpPr>
          <p:nvPr>
            <p:ph type="dt" sz="half" idx="10"/>
          </p:nvPr>
        </p:nvSpPr>
        <p:spPr/>
        <p:txBody>
          <a:bodyPr rtlCol="0"/>
          <a:lstStyle/>
          <a:p>
            <a:pPr rtl="0"/>
            <a:fld id="{D4FDFE89-296F-47BD-81FD-03D0569C9849}" type="datetime1">
              <a:rPr lang="da-DK" noProof="0" smtClean="0"/>
              <a:t>09-11-2025</a:t>
            </a:fld>
            <a:endParaRPr lang="da-DK" noProof="0"/>
          </a:p>
        </p:txBody>
      </p:sp>
      <p:sp>
        <p:nvSpPr>
          <p:cNvPr id="5" name="Pladsholder til sidefod 4"/>
          <p:cNvSpPr>
            <a:spLocks noGrp="1"/>
          </p:cNvSpPr>
          <p:nvPr>
            <p:ph type="ftr" sz="quarter" idx="11"/>
          </p:nvPr>
        </p:nvSpPr>
        <p:spPr/>
        <p:txBody>
          <a:bodyPr rtlCol="0"/>
          <a:lstStyle/>
          <a:p>
            <a:pPr rtl="0"/>
            <a:endParaRPr lang="da-DK" noProof="0"/>
          </a:p>
        </p:txBody>
      </p:sp>
      <p:sp>
        <p:nvSpPr>
          <p:cNvPr id="6" name="Pladsholder til slidenummer 5"/>
          <p:cNvSpPr>
            <a:spLocks noGrp="1"/>
          </p:cNvSpPr>
          <p:nvPr>
            <p:ph type="sldNum" sz="quarter" idx="12"/>
          </p:nvPr>
        </p:nvSpPr>
        <p:spPr/>
        <p:txBody>
          <a:bodyPr rtlCol="0"/>
          <a:lstStyle/>
          <a:p>
            <a:pPr rtl="0"/>
            <a:fld id="{D57F1E4F-1CFF-5643-939E-217C01CDF565}" type="slidenum">
              <a:rPr lang="da-DK" noProof="0" smtClean="0"/>
              <a:pPr rtl="0"/>
              <a:t>‹nr.›</a:t>
            </a:fld>
            <a:endParaRPr lang="da-DK" noProof="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p>
            <a:pPr rtl="0"/>
            <a:r>
              <a:rPr lang="da-DK" noProof="0"/>
              <a:t>Klik for at redigere titeltypografier i master</a:t>
            </a:r>
          </a:p>
        </p:txBody>
      </p:sp>
      <p:sp>
        <p:nvSpPr>
          <p:cNvPr id="3" name="Pladsholder til indhold 2"/>
          <p:cNvSpPr>
            <a:spLocks noGrp="1"/>
          </p:cNvSpPr>
          <p:nvPr>
            <p:ph sz="half" idx="1" hasCustomPrompt="1"/>
          </p:nvPr>
        </p:nvSpPr>
        <p:spPr>
          <a:xfrm>
            <a:off x="1141412" y="2666999"/>
            <a:ext cx="4876800" cy="3124201"/>
          </a:xfrm>
        </p:spPr>
        <p:txBody>
          <a:bodyPr rtlCol="0">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rtl="0"/>
            <a:r>
              <a:rPr lang="da-DK" noProof="0"/>
              <a:t>Klik for at redigere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4" name="Pladsholder til indhold 3"/>
          <p:cNvSpPr>
            <a:spLocks noGrp="1"/>
          </p:cNvSpPr>
          <p:nvPr>
            <p:ph sz="half" idx="2" hasCustomPrompt="1"/>
          </p:nvPr>
        </p:nvSpPr>
        <p:spPr>
          <a:xfrm>
            <a:off x="6170612" y="2667000"/>
            <a:ext cx="4876800" cy="3124200"/>
          </a:xfrm>
        </p:spPr>
        <p:txBody>
          <a:bodyPr rtlCol="0">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rtl="0"/>
            <a:r>
              <a:rPr lang="da-DK" noProof="0"/>
              <a:t>Klik for at redigere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5" name="Pladsholder til dato 4"/>
          <p:cNvSpPr>
            <a:spLocks noGrp="1"/>
          </p:cNvSpPr>
          <p:nvPr>
            <p:ph type="dt" sz="half" idx="10"/>
          </p:nvPr>
        </p:nvSpPr>
        <p:spPr/>
        <p:txBody>
          <a:bodyPr rtlCol="0"/>
          <a:lstStyle/>
          <a:p>
            <a:pPr rtl="0"/>
            <a:fld id="{DF466020-D041-46D5-9841-9E2122EDF0DD}" type="datetime1">
              <a:rPr lang="da-DK" noProof="0" smtClean="0"/>
              <a:t>09-11-2025</a:t>
            </a:fld>
            <a:endParaRPr lang="da-DK" noProof="0"/>
          </a:p>
        </p:txBody>
      </p:sp>
      <p:sp>
        <p:nvSpPr>
          <p:cNvPr id="6" name="Pladsholder til sidefod 5"/>
          <p:cNvSpPr>
            <a:spLocks noGrp="1"/>
          </p:cNvSpPr>
          <p:nvPr>
            <p:ph type="ftr" sz="quarter" idx="11"/>
          </p:nvPr>
        </p:nvSpPr>
        <p:spPr/>
        <p:txBody>
          <a:bodyPr rtlCol="0"/>
          <a:lstStyle/>
          <a:p>
            <a:pPr rtl="0"/>
            <a:endParaRPr lang="da-DK" noProof="0"/>
          </a:p>
        </p:txBody>
      </p:sp>
      <p:sp>
        <p:nvSpPr>
          <p:cNvPr id="7" name="Pladsholder til slidenummer 6"/>
          <p:cNvSpPr>
            <a:spLocks noGrp="1"/>
          </p:cNvSpPr>
          <p:nvPr>
            <p:ph type="sldNum" sz="quarter" idx="12"/>
          </p:nvPr>
        </p:nvSpPr>
        <p:spPr/>
        <p:txBody>
          <a:bodyPr rtlCol="0"/>
          <a:lstStyle/>
          <a:p>
            <a:pPr rtl="0"/>
            <a:fld id="{D57F1E4F-1CFF-5643-939E-217C01CDF565}" type="slidenum">
              <a:rPr lang="da-DK" noProof="0" smtClean="0"/>
              <a:pPr rtl="0"/>
              <a:t>‹nr.›</a:t>
            </a:fld>
            <a:endParaRPr lang="da-DK" noProof="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lvl1pPr>
              <a:defRPr/>
            </a:lvl1pPr>
          </a:lstStyle>
          <a:p>
            <a:pPr rtl="0"/>
            <a:r>
              <a:rPr lang="da-DK" noProof="0"/>
              <a:t>Klik for at redigere titeltypografier i master</a:t>
            </a:r>
          </a:p>
        </p:txBody>
      </p:sp>
      <p:sp>
        <p:nvSpPr>
          <p:cNvPr id="3" name="Pladsholder til tekst 2"/>
          <p:cNvSpPr>
            <a:spLocks noGrp="1"/>
          </p:cNvSpPr>
          <p:nvPr>
            <p:ph type="body" idx="1" hasCustomPrompt="1"/>
          </p:nvPr>
        </p:nvSpPr>
        <p:spPr>
          <a:xfrm>
            <a:off x="1429280" y="2658533"/>
            <a:ext cx="4588931" cy="576262"/>
          </a:xfrm>
        </p:spPr>
        <p:txBody>
          <a:bodyPr rtlCol="0"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a-DK" noProof="0"/>
              <a:t>Klik for at redigere i master</a:t>
            </a:r>
          </a:p>
        </p:txBody>
      </p:sp>
      <p:sp>
        <p:nvSpPr>
          <p:cNvPr id="4" name="Pladsholder til indhold 3"/>
          <p:cNvSpPr>
            <a:spLocks noGrp="1"/>
          </p:cNvSpPr>
          <p:nvPr>
            <p:ph sz="half" idx="2" hasCustomPrompt="1"/>
          </p:nvPr>
        </p:nvSpPr>
        <p:spPr>
          <a:xfrm>
            <a:off x="1141412" y="3243262"/>
            <a:ext cx="4876800" cy="2547937"/>
          </a:xfrm>
        </p:spPr>
        <p:txBody>
          <a:bodyPr rtlCol="0"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rtl="0"/>
            <a:r>
              <a:rPr lang="da-DK" noProof="0"/>
              <a:t>Klik for at redigere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5" name="Pladsholder til tekst 4"/>
          <p:cNvSpPr>
            <a:spLocks noGrp="1"/>
          </p:cNvSpPr>
          <p:nvPr>
            <p:ph type="body" sz="quarter" idx="3" hasCustomPrompt="1"/>
          </p:nvPr>
        </p:nvSpPr>
        <p:spPr>
          <a:xfrm>
            <a:off x="6443133" y="2667000"/>
            <a:ext cx="4604280" cy="576262"/>
          </a:xfrm>
        </p:spPr>
        <p:txBody>
          <a:bodyPr rtlCol="0"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a-DK" noProof="0"/>
              <a:t>Klik for at redigere i master</a:t>
            </a:r>
          </a:p>
        </p:txBody>
      </p:sp>
      <p:sp>
        <p:nvSpPr>
          <p:cNvPr id="6" name="Pladsholder til indhold 5"/>
          <p:cNvSpPr>
            <a:spLocks noGrp="1"/>
          </p:cNvSpPr>
          <p:nvPr>
            <p:ph sz="quarter" idx="4" hasCustomPrompt="1"/>
          </p:nvPr>
        </p:nvSpPr>
        <p:spPr>
          <a:xfrm>
            <a:off x="6170612" y="3243262"/>
            <a:ext cx="4876801" cy="2547937"/>
          </a:xfrm>
        </p:spPr>
        <p:txBody>
          <a:bodyPr rtlCol="0"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rtl="0"/>
            <a:r>
              <a:rPr lang="da-DK" noProof="0"/>
              <a:t>Klik for at redigere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7" name="Pladsholder til dato 6"/>
          <p:cNvSpPr>
            <a:spLocks noGrp="1"/>
          </p:cNvSpPr>
          <p:nvPr>
            <p:ph type="dt" sz="half" idx="10"/>
          </p:nvPr>
        </p:nvSpPr>
        <p:spPr/>
        <p:txBody>
          <a:bodyPr rtlCol="0"/>
          <a:lstStyle/>
          <a:p>
            <a:pPr rtl="0"/>
            <a:fld id="{D0913A19-0CE8-45E4-BDDE-D82755A11141}" type="datetime1">
              <a:rPr lang="da-DK" noProof="0" smtClean="0"/>
              <a:t>09-11-2025</a:t>
            </a:fld>
            <a:endParaRPr lang="da-DK" noProof="0"/>
          </a:p>
        </p:txBody>
      </p:sp>
      <p:sp>
        <p:nvSpPr>
          <p:cNvPr id="8" name="Pladsholder til sidefod 7"/>
          <p:cNvSpPr>
            <a:spLocks noGrp="1"/>
          </p:cNvSpPr>
          <p:nvPr>
            <p:ph type="ftr" sz="quarter" idx="11"/>
          </p:nvPr>
        </p:nvSpPr>
        <p:spPr/>
        <p:txBody>
          <a:bodyPr rtlCol="0"/>
          <a:lstStyle/>
          <a:p>
            <a:pPr rtl="0"/>
            <a:endParaRPr lang="da-DK" noProof="0"/>
          </a:p>
        </p:txBody>
      </p:sp>
      <p:sp>
        <p:nvSpPr>
          <p:cNvPr id="9" name="Pladsholder til slidenummer 8"/>
          <p:cNvSpPr>
            <a:spLocks noGrp="1"/>
          </p:cNvSpPr>
          <p:nvPr>
            <p:ph type="sldNum" sz="quarter" idx="12"/>
          </p:nvPr>
        </p:nvSpPr>
        <p:spPr/>
        <p:txBody>
          <a:bodyPr rtlCol="0"/>
          <a:lstStyle/>
          <a:p>
            <a:pPr rtl="0"/>
            <a:fld id="{D57F1E4F-1CFF-5643-939E-217C01CDF565}" type="slidenum">
              <a:rPr lang="da-DK" noProof="0" smtClean="0"/>
              <a:pPr rtl="0"/>
              <a:t>‹nr.›</a:t>
            </a:fld>
            <a:endParaRPr lang="da-DK" noProof="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p>
            <a:pPr rtl="0"/>
            <a:r>
              <a:rPr lang="da-DK" noProof="0"/>
              <a:t>Klik for at redigere titeltypografier i master</a:t>
            </a:r>
          </a:p>
        </p:txBody>
      </p:sp>
      <p:sp>
        <p:nvSpPr>
          <p:cNvPr id="3" name="Pladsholder til dato 2"/>
          <p:cNvSpPr>
            <a:spLocks noGrp="1"/>
          </p:cNvSpPr>
          <p:nvPr>
            <p:ph type="dt" sz="half" idx="10"/>
          </p:nvPr>
        </p:nvSpPr>
        <p:spPr/>
        <p:txBody>
          <a:bodyPr rtlCol="0"/>
          <a:lstStyle/>
          <a:p>
            <a:pPr rtl="0"/>
            <a:fld id="{DC24F6B0-FDFD-4B0C-BA68-15B1B0A674D9}" type="datetime1">
              <a:rPr lang="da-DK" noProof="0" smtClean="0"/>
              <a:t>09-11-2025</a:t>
            </a:fld>
            <a:endParaRPr lang="da-DK" noProof="0"/>
          </a:p>
        </p:txBody>
      </p:sp>
      <p:sp>
        <p:nvSpPr>
          <p:cNvPr id="4" name="Pladsholder til sidefod 3"/>
          <p:cNvSpPr>
            <a:spLocks noGrp="1"/>
          </p:cNvSpPr>
          <p:nvPr>
            <p:ph type="ftr" sz="quarter" idx="11"/>
          </p:nvPr>
        </p:nvSpPr>
        <p:spPr/>
        <p:txBody>
          <a:bodyPr rtlCol="0"/>
          <a:lstStyle/>
          <a:p>
            <a:pPr rtl="0"/>
            <a:endParaRPr lang="da-DK" noProof="0"/>
          </a:p>
        </p:txBody>
      </p:sp>
      <p:sp>
        <p:nvSpPr>
          <p:cNvPr id="5" name="Pladsholder til slidenummer 4"/>
          <p:cNvSpPr>
            <a:spLocks noGrp="1"/>
          </p:cNvSpPr>
          <p:nvPr>
            <p:ph type="sldNum" sz="quarter" idx="12"/>
          </p:nvPr>
        </p:nvSpPr>
        <p:spPr/>
        <p:txBody>
          <a:bodyPr rtlCol="0"/>
          <a:lstStyle/>
          <a:p>
            <a:pPr rtl="0"/>
            <a:fld id="{D57F1E4F-1CFF-5643-939E-217C01CDF565}" type="slidenum">
              <a:rPr lang="da-DK" noProof="0" smtClean="0"/>
              <a:pPr rtl="0"/>
              <a:t>‹nr.›</a:t>
            </a:fld>
            <a:endParaRPr lang="da-DK" noProof="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rtlCol="0"/>
          <a:lstStyle/>
          <a:p>
            <a:pPr rtl="0"/>
            <a:fld id="{562C3A3C-86C3-4AC9-A5E1-BC7D3F3842DE}" type="datetime1">
              <a:rPr lang="da-DK" noProof="0" smtClean="0"/>
              <a:t>09-11-2025</a:t>
            </a:fld>
            <a:endParaRPr lang="da-DK" noProof="0"/>
          </a:p>
        </p:txBody>
      </p:sp>
      <p:sp>
        <p:nvSpPr>
          <p:cNvPr id="3" name="Pladsholder til sidefod 2"/>
          <p:cNvSpPr>
            <a:spLocks noGrp="1"/>
          </p:cNvSpPr>
          <p:nvPr>
            <p:ph type="ftr" sz="quarter" idx="11"/>
          </p:nvPr>
        </p:nvSpPr>
        <p:spPr/>
        <p:txBody>
          <a:bodyPr rtlCol="0"/>
          <a:lstStyle/>
          <a:p>
            <a:pPr rtl="0"/>
            <a:endParaRPr lang="da-DK" noProof="0"/>
          </a:p>
        </p:txBody>
      </p:sp>
      <p:sp>
        <p:nvSpPr>
          <p:cNvPr id="4" name="Pladsholder til slidenummer 3"/>
          <p:cNvSpPr>
            <a:spLocks noGrp="1"/>
          </p:cNvSpPr>
          <p:nvPr>
            <p:ph type="sldNum" sz="quarter" idx="12"/>
          </p:nvPr>
        </p:nvSpPr>
        <p:spPr/>
        <p:txBody>
          <a:bodyPr rtlCol="0"/>
          <a:lstStyle/>
          <a:p>
            <a:pPr rtl="0"/>
            <a:fld id="{D57F1E4F-1CFF-5643-939E-217C01CDF565}" type="slidenum">
              <a:rPr lang="da-DK" noProof="0" smtClean="0"/>
              <a:pPr rtl="0"/>
              <a:t>‹nr.›</a:t>
            </a:fld>
            <a:endParaRPr lang="da-DK" noProof="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141411" y="1600200"/>
            <a:ext cx="3549121" cy="1371600"/>
          </a:xfrm>
        </p:spPr>
        <p:txBody>
          <a:bodyPr rtlCol="0" anchor="b">
            <a:normAutofit/>
          </a:bodyPr>
          <a:lstStyle>
            <a:lvl1pPr algn="l">
              <a:defRPr sz="2400" b="0"/>
            </a:lvl1pPr>
          </a:lstStyle>
          <a:p>
            <a:pPr rtl="0"/>
            <a:r>
              <a:rPr lang="da-DK" noProof="0"/>
              <a:t>Klik for at redigere titeltypografier i master</a:t>
            </a:r>
          </a:p>
        </p:txBody>
      </p:sp>
      <p:sp>
        <p:nvSpPr>
          <p:cNvPr id="3" name="Pladsholder til indhold 2"/>
          <p:cNvSpPr>
            <a:spLocks noGrp="1"/>
          </p:cNvSpPr>
          <p:nvPr>
            <p:ph idx="1" hasCustomPrompt="1"/>
          </p:nvPr>
        </p:nvSpPr>
        <p:spPr>
          <a:xfrm>
            <a:off x="5103812" y="609601"/>
            <a:ext cx="5943601" cy="5181600"/>
          </a:xfrm>
        </p:spPr>
        <p:txBody>
          <a:bodyPr rtlCol="0"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da-DK" noProof="0"/>
              <a:t>Klik for at redigere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4" name="Pladsholder til tekst 3"/>
          <p:cNvSpPr>
            <a:spLocks noGrp="1"/>
          </p:cNvSpPr>
          <p:nvPr>
            <p:ph type="body" sz="half" idx="2" hasCustomPrompt="1"/>
          </p:nvPr>
        </p:nvSpPr>
        <p:spPr>
          <a:xfrm>
            <a:off x="1141411" y="2971800"/>
            <a:ext cx="3549121" cy="1828800"/>
          </a:xfrm>
        </p:spPr>
        <p:txBody>
          <a:bodyPr rtlCol="0">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da-DK" noProof="0"/>
              <a:t>Klik for at redigere i master</a:t>
            </a:r>
          </a:p>
        </p:txBody>
      </p:sp>
      <p:sp>
        <p:nvSpPr>
          <p:cNvPr id="5" name="Pladsholder til dato 4"/>
          <p:cNvSpPr>
            <a:spLocks noGrp="1"/>
          </p:cNvSpPr>
          <p:nvPr>
            <p:ph type="dt" sz="half" idx="10"/>
          </p:nvPr>
        </p:nvSpPr>
        <p:spPr/>
        <p:txBody>
          <a:bodyPr rtlCol="0"/>
          <a:lstStyle/>
          <a:p>
            <a:pPr rtl="0"/>
            <a:fld id="{7628D8CE-F9E3-4281-BFAC-9B0620469701}" type="datetime1">
              <a:rPr lang="da-DK" noProof="0" smtClean="0"/>
              <a:t>09-11-2025</a:t>
            </a:fld>
            <a:endParaRPr lang="da-DK" noProof="0"/>
          </a:p>
        </p:txBody>
      </p:sp>
      <p:sp>
        <p:nvSpPr>
          <p:cNvPr id="6" name="Pladsholder til sidefod 5"/>
          <p:cNvSpPr>
            <a:spLocks noGrp="1"/>
          </p:cNvSpPr>
          <p:nvPr>
            <p:ph type="ftr" sz="quarter" idx="11"/>
          </p:nvPr>
        </p:nvSpPr>
        <p:spPr/>
        <p:txBody>
          <a:bodyPr rtlCol="0"/>
          <a:lstStyle/>
          <a:p>
            <a:pPr rtl="0"/>
            <a:endParaRPr lang="da-DK" noProof="0"/>
          </a:p>
        </p:txBody>
      </p:sp>
      <p:sp>
        <p:nvSpPr>
          <p:cNvPr id="7" name="Pladsholder til slidenummer 6"/>
          <p:cNvSpPr>
            <a:spLocks noGrp="1"/>
          </p:cNvSpPr>
          <p:nvPr>
            <p:ph type="sldNum" sz="quarter" idx="12"/>
          </p:nvPr>
        </p:nvSpPr>
        <p:spPr/>
        <p:txBody>
          <a:bodyPr rtlCol="0"/>
          <a:lstStyle/>
          <a:p>
            <a:pPr rtl="0"/>
            <a:fld id="{D57F1E4F-1CFF-5643-939E-217C01CDF565}" type="slidenum">
              <a:rPr lang="da-DK" noProof="0" smtClean="0"/>
              <a:pPr rtl="0"/>
              <a:t>‹nr.›</a:t>
            </a:fld>
            <a:endParaRPr lang="da-DK" noProof="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141411" y="1600200"/>
            <a:ext cx="5334001" cy="1371600"/>
          </a:xfrm>
        </p:spPr>
        <p:txBody>
          <a:bodyPr rtlCol="0" anchor="b">
            <a:normAutofit/>
          </a:bodyPr>
          <a:lstStyle>
            <a:lvl1pPr algn="l">
              <a:defRPr sz="2800" b="0"/>
            </a:lvl1pPr>
          </a:lstStyle>
          <a:p>
            <a:pPr rtl="0"/>
            <a:r>
              <a:rPr lang="da-DK" noProof="0"/>
              <a:t>Klik for at redigere titeltypografier i master</a:t>
            </a:r>
          </a:p>
        </p:txBody>
      </p:sp>
      <p:sp>
        <p:nvSpPr>
          <p:cNvPr id="14" name="Pladsholder til billede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da-DK" noProof="0"/>
              <a:t>Klik på ikonet for at tilføje et billede</a:t>
            </a:r>
          </a:p>
        </p:txBody>
      </p:sp>
      <p:sp>
        <p:nvSpPr>
          <p:cNvPr id="4" name="Pladsholder til tekst 3"/>
          <p:cNvSpPr>
            <a:spLocks noGrp="1"/>
          </p:cNvSpPr>
          <p:nvPr>
            <p:ph type="body" sz="half" idx="2" hasCustomPrompt="1"/>
          </p:nvPr>
        </p:nvSpPr>
        <p:spPr>
          <a:xfrm>
            <a:off x="1141411" y="2971800"/>
            <a:ext cx="5334001" cy="1828800"/>
          </a:xfrm>
        </p:spPr>
        <p:txBody>
          <a:bodyPr rtlCol="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da-DK" noProof="0"/>
              <a:t>Klik for at redigere i master</a:t>
            </a:r>
          </a:p>
        </p:txBody>
      </p:sp>
      <p:sp>
        <p:nvSpPr>
          <p:cNvPr id="5" name="Pladsholder til dato 4"/>
          <p:cNvSpPr>
            <a:spLocks noGrp="1"/>
          </p:cNvSpPr>
          <p:nvPr>
            <p:ph type="dt" sz="half" idx="10"/>
          </p:nvPr>
        </p:nvSpPr>
        <p:spPr>
          <a:xfrm>
            <a:off x="6399212" y="5883275"/>
            <a:ext cx="914400" cy="365125"/>
          </a:xfrm>
        </p:spPr>
        <p:txBody>
          <a:bodyPr rtlCol="0"/>
          <a:lstStyle/>
          <a:p>
            <a:pPr rtl="0"/>
            <a:fld id="{7468383A-D44F-4B73-BE76-E27D03FECD61}" type="datetime1">
              <a:rPr lang="da-DK" noProof="0" smtClean="0"/>
              <a:t>09-11-2025</a:t>
            </a:fld>
            <a:endParaRPr lang="da-DK" noProof="0"/>
          </a:p>
        </p:txBody>
      </p:sp>
      <p:sp>
        <p:nvSpPr>
          <p:cNvPr id="6" name="Pladsholder til sidefod 5"/>
          <p:cNvSpPr>
            <a:spLocks noGrp="1"/>
          </p:cNvSpPr>
          <p:nvPr>
            <p:ph type="ftr" sz="quarter" idx="11"/>
          </p:nvPr>
        </p:nvSpPr>
        <p:spPr>
          <a:xfrm>
            <a:off x="1141412" y="5883275"/>
            <a:ext cx="5105400" cy="365125"/>
          </a:xfrm>
        </p:spPr>
        <p:txBody>
          <a:bodyPr rtlCol="0"/>
          <a:lstStyle/>
          <a:p>
            <a:pPr rtl="0"/>
            <a:endParaRPr lang="da-DK" noProof="0"/>
          </a:p>
        </p:txBody>
      </p:sp>
      <p:sp>
        <p:nvSpPr>
          <p:cNvPr id="7" name="Pladsholder til slidenummer 6"/>
          <p:cNvSpPr>
            <a:spLocks noGrp="1"/>
          </p:cNvSpPr>
          <p:nvPr>
            <p:ph type="sldNum" sz="quarter" idx="12"/>
          </p:nvPr>
        </p:nvSpPr>
        <p:spPr>
          <a:xfrm>
            <a:off x="10742612" y="5883275"/>
            <a:ext cx="322567" cy="365125"/>
          </a:xfrm>
        </p:spPr>
        <p:txBody>
          <a:bodyPr rtlCol="0"/>
          <a:lstStyle/>
          <a:p>
            <a:pPr rtl="0"/>
            <a:fld id="{D57F1E4F-1CFF-5643-939E-217C01CDF565}" type="slidenum">
              <a:rPr lang="da-DK" noProof="0" smtClean="0"/>
              <a:pPr rtl="0"/>
              <a:t>‹nr.›</a:t>
            </a:fld>
            <a:endParaRPr lang="da-DK" noProof="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pPr rtl="0"/>
            <a:r>
              <a:rPr lang="da-DK" noProof="0"/>
              <a:t>Klik for at redigere titeltypografier i master</a:t>
            </a:r>
          </a:p>
        </p:txBody>
      </p:sp>
      <p:sp>
        <p:nvSpPr>
          <p:cNvPr id="3" name="Pladsholder til tekst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rtl="0"/>
            <a:r>
              <a:rPr lang="da-DK" noProof="0" dirty="0"/>
              <a:t>Klik for at redigere i master</a:t>
            </a:r>
          </a:p>
          <a:p>
            <a:pPr lvl="1" rtl="0"/>
            <a:r>
              <a:rPr lang="da-DK" noProof="0" dirty="0"/>
              <a:t>Andet niveau</a:t>
            </a:r>
          </a:p>
          <a:p>
            <a:pPr lvl="2" rtl="0"/>
            <a:r>
              <a:rPr lang="da-DK" noProof="0" dirty="0"/>
              <a:t>Tredje niveau</a:t>
            </a:r>
          </a:p>
          <a:p>
            <a:pPr lvl="3" rtl="0"/>
            <a:r>
              <a:rPr lang="da-DK" noProof="0" dirty="0"/>
              <a:t>Fjerde niveau</a:t>
            </a:r>
          </a:p>
          <a:p>
            <a:pPr lvl="4" rtl="0"/>
            <a:r>
              <a:rPr lang="da-DK" noProof="0" dirty="0"/>
              <a:t>Femte niveau</a:t>
            </a:r>
          </a:p>
        </p:txBody>
      </p:sp>
      <p:sp>
        <p:nvSpPr>
          <p:cNvPr id="4" name="Pladsholder til dato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pPr rtl="0"/>
            <a:fld id="{34BD1BC1-3FD2-46F7-8B77-CCBE2AAA3671}" type="datetime1">
              <a:rPr lang="da-DK" noProof="0" smtClean="0"/>
              <a:t>09-11-2025</a:t>
            </a:fld>
            <a:endParaRPr lang="da-DK" noProof="0" dirty="0"/>
          </a:p>
        </p:txBody>
      </p:sp>
      <p:sp>
        <p:nvSpPr>
          <p:cNvPr id="5" name="Pladsholder til sidefod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pPr rtl="0"/>
            <a:endParaRPr lang="da-DK" noProof="0"/>
          </a:p>
        </p:txBody>
      </p:sp>
      <p:sp>
        <p:nvSpPr>
          <p:cNvPr id="6" name="Pladsholder til slidenumm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pPr rtl="0"/>
            <a:fld id="{D57F1E4F-1CFF-5643-939E-217C01CDF565}" type="slidenum">
              <a:rPr lang="da-DK" noProof="0" smtClean="0"/>
              <a:pPr rtl="0"/>
              <a:t>‹nr.›</a:t>
            </a:fld>
            <a:endParaRPr lang="da-DK" noProof="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hf sldNum="0" hdr="0" ftr="0" dt="0"/>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albrechtdurer.org/engraving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rtlCol="0"/>
          <a:lstStyle/>
          <a:p>
            <a:r>
              <a:rPr lang="da-DK" dirty="0">
                <a:gradFill flip="none">
                  <a:gsLst>
                    <a:gs pos="0">
                      <a:srgbClr val="FFFFFF"/>
                    </a:gs>
                    <a:gs pos="100000">
                      <a:srgbClr val="FFFFFF"/>
                    </a:gs>
                  </a:gsLst>
                  <a:lin ang="5580000" scaled="0"/>
                  <a:tileRect/>
                </a:gradFill>
                <a:effectLst>
                  <a:glow rad="38100">
                    <a:prstClr val="black">
                      <a:lumMod val="65000"/>
                      <a:lumOff val="35000"/>
                      <a:alpha val="50000"/>
                    </a:prstClr>
                  </a:glow>
                  <a:outerShdw blurRad="28575" dist="31750" dir="13200000" algn="tl" rotWithShape="0">
                    <a:srgbClr val="000000">
                      <a:alpha val="25000"/>
                    </a:srgbClr>
                  </a:outerShdw>
                </a:effectLst>
              </a:rPr>
              <a:t>GRAFIK: </a:t>
            </a:r>
            <a:br>
              <a:rPr lang="da-DK" dirty="0">
                <a:gradFill flip="none">
                  <a:gsLst>
                    <a:gs pos="0">
                      <a:srgbClr val="FFFFFF"/>
                    </a:gs>
                    <a:gs pos="100000">
                      <a:srgbClr val="FFFFFF"/>
                    </a:gs>
                  </a:gsLst>
                  <a:lin ang="5580000" scaled="0"/>
                  <a:tileRect/>
                </a:gradFill>
                <a:effectLst>
                  <a:glow rad="38100">
                    <a:prstClr val="black">
                      <a:lumMod val="65000"/>
                      <a:lumOff val="35000"/>
                      <a:alpha val="50000"/>
                    </a:prstClr>
                  </a:glow>
                  <a:outerShdw blurRad="28575" dist="31750" dir="13200000" algn="tl" rotWithShape="0">
                    <a:srgbClr val="000000">
                      <a:alpha val="25000"/>
                    </a:srgbClr>
                  </a:outerShdw>
                </a:effectLst>
              </a:rPr>
            </a:br>
            <a:r>
              <a:rPr lang="da-DK" dirty="0">
                <a:gradFill flip="none">
                  <a:gsLst>
                    <a:gs pos="0">
                      <a:srgbClr val="FFFFFF"/>
                    </a:gs>
                    <a:gs pos="100000">
                      <a:srgbClr val="FFFFFF"/>
                    </a:gs>
                  </a:gsLst>
                  <a:lin ang="5580000" scaled="0"/>
                  <a:tileRect/>
                </a:gradFill>
                <a:effectLst>
                  <a:glow rad="38100">
                    <a:prstClr val="black">
                      <a:lumMod val="65000"/>
                      <a:lumOff val="35000"/>
                      <a:alpha val="50000"/>
                    </a:prstClr>
                  </a:glow>
                  <a:outerShdw blurRad="28575" dist="31750" dir="13200000" algn="tl" rotWithShape="0">
                    <a:srgbClr val="000000">
                      <a:alpha val="25000"/>
                    </a:srgbClr>
                  </a:outerShdw>
                </a:effectLst>
              </a:rPr>
              <a:t>Fra træsnit til offset</a:t>
            </a:r>
            <a:endParaRPr lang="da-DK" dirty="0"/>
          </a:p>
        </p:txBody>
      </p:sp>
      <p:sp>
        <p:nvSpPr>
          <p:cNvPr id="3" name="Undertitel 2"/>
          <p:cNvSpPr>
            <a:spLocks noGrp="1"/>
          </p:cNvSpPr>
          <p:nvPr>
            <p:ph type="subTitle" idx="1"/>
          </p:nvPr>
        </p:nvSpPr>
        <p:spPr/>
        <p:txBody>
          <a:bodyPr rtlCol="0"/>
          <a:lstStyle/>
          <a:p>
            <a:r>
              <a:rPr lang="da-DK" dirty="0">
                <a:gradFill flip="none">
                  <a:gsLst>
                    <a:gs pos="0">
                      <a:srgbClr val="FFFFFF"/>
                    </a:gs>
                    <a:gs pos="100000">
                      <a:srgbClr val="FFFFFF"/>
                    </a:gs>
                  </a:gsLst>
                  <a:lin ang="5400000" scaled="0"/>
                  <a:tileRect/>
                </a:gradFill>
                <a:effectLst>
                  <a:glow rad="38100">
                    <a:prstClr val="black">
                      <a:lumMod val="50000"/>
                      <a:lumOff val="50000"/>
                      <a:alpha val="20000"/>
                    </a:prstClr>
                  </a:glow>
                  <a:outerShdw blurRad="44450" dist="12700" dir="13860000" algn="tl" rotWithShape="0">
                    <a:srgbClr val="000000">
                      <a:alpha val="20000"/>
                    </a:srgbClr>
                  </a:outerShdw>
                </a:effectLst>
              </a:rPr>
              <a:t>Temaer i kunsten 1 : Side 93-105</a:t>
            </a:r>
            <a:endParaRPr lang="da-DK" dirty="0"/>
          </a:p>
        </p:txBody>
      </p:sp>
    </p:spTree>
    <p:extLst>
      <p:ext uri="{BB962C8B-B14F-4D97-AF65-F5344CB8AC3E}">
        <p14:creationId xmlns:p14="http://schemas.microsoft.com/office/powerpoint/2010/main" val="2979223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ECF9B3-2606-9A30-21FA-5F60B87DD75E}"/>
              </a:ext>
            </a:extLst>
          </p:cNvPr>
          <p:cNvSpPr>
            <a:spLocks noGrp="1"/>
          </p:cNvSpPr>
          <p:nvPr>
            <p:ph type="title"/>
          </p:nvPr>
        </p:nvSpPr>
        <p:spPr/>
        <p:txBody>
          <a:bodyPr/>
          <a:lstStyle/>
          <a:p>
            <a:r>
              <a:rPr lang="da-DK" dirty="0">
                <a:solidFill>
                  <a:srgbClr val="FFC000"/>
                </a:solidFill>
                <a:effectLst>
                  <a:glow rad="38100">
                    <a:prstClr val="black">
                      <a:lumMod val="65000"/>
                      <a:lumOff val="35000"/>
                      <a:alpha val="40000"/>
                    </a:prstClr>
                  </a:glow>
                  <a:outerShdw blurRad="28575" dist="38100" dir="14040000" algn="tl" rotWithShape="0">
                    <a:srgbClr val="000000">
                      <a:alpha val="25000"/>
                    </a:srgbClr>
                  </a:outerShdw>
                </a:effectLst>
              </a:rPr>
              <a:t>Ekstraopgave 3</a:t>
            </a:r>
            <a:r>
              <a:rPr lang="da-DK" dirty="0">
                <a:gradFill flip="none">
                  <a:gsLst>
                    <a:gs pos="0">
                      <a:srgbClr val="FFFFFF"/>
                    </a:gs>
                    <a:gs pos="100000">
                      <a:srgbClr val="FFFFFF"/>
                    </a:gs>
                  </a:gsLst>
                  <a:lin ang="5580000" scaled="0"/>
                  <a:tileRect/>
                </a:gradFill>
                <a:effectLst>
                  <a:glow rad="38100">
                    <a:prstClr val="black">
                      <a:lumMod val="65000"/>
                      <a:lumOff val="35000"/>
                      <a:alpha val="40000"/>
                    </a:prstClr>
                  </a:glow>
                  <a:outerShdw blurRad="28575" dist="38100" dir="14040000" algn="tl" rotWithShape="0">
                    <a:srgbClr val="000000">
                      <a:alpha val="25000"/>
                    </a:srgbClr>
                  </a:outerShdw>
                </a:effectLst>
              </a:rPr>
              <a:t> :</a:t>
            </a:r>
            <a:br>
              <a:rPr lang="da-DK" dirty="0">
                <a:gradFill flip="none">
                  <a:gsLst>
                    <a:gs pos="0">
                      <a:srgbClr val="FFFFFF"/>
                    </a:gs>
                    <a:gs pos="100000">
                      <a:srgbClr val="FFFFFF"/>
                    </a:gs>
                  </a:gsLst>
                  <a:lin ang="5580000" scaled="0"/>
                  <a:tileRect/>
                </a:gradFill>
                <a:effectLst>
                  <a:glow rad="38100">
                    <a:prstClr val="black">
                      <a:lumMod val="65000"/>
                      <a:lumOff val="35000"/>
                      <a:alpha val="40000"/>
                    </a:prstClr>
                  </a:glow>
                  <a:outerShdw blurRad="28575" dist="38100" dir="14040000" algn="tl" rotWithShape="0">
                    <a:srgbClr val="000000">
                      <a:alpha val="25000"/>
                    </a:srgbClr>
                  </a:outerShdw>
                </a:effectLst>
              </a:rPr>
            </a:br>
            <a:r>
              <a:rPr lang="da-DK" dirty="0" err="1">
                <a:gradFill flip="none">
                  <a:gsLst>
                    <a:gs pos="0">
                      <a:srgbClr val="FFFFFF"/>
                    </a:gs>
                    <a:gs pos="100000">
                      <a:srgbClr val="FFFFFF"/>
                    </a:gs>
                  </a:gsLst>
                  <a:lin ang="5580000" scaled="0"/>
                  <a:tileRect/>
                </a:gradFill>
                <a:effectLst>
                  <a:glow rad="38100">
                    <a:prstClr val="black">
                      <a:lumMod val="65000"/>
                      <a:lumOff val="35000"/>
                      <a:alpha val="40000"/>
                    </a:prstClr>
                  </a:glow>
                  <a:outerShdw blurRad="28575" dist="38100" dir="14040000" algn="tl" rotWithShape="0">
                    <a:srgbClr val="000000">
                      <a:alpha val="25000"/>
                    </a:srgbClr>
                  </a:outerShdw>
                </a:effectLst>
              </a:rPr>
              <a:t>dürers</a:t>
            </a:r>
            <a:r>
              <a:rPr lang="da-DK" dirty="0">
                <a:gradFill flip="none">
                  <a:gsLst>
                    <a:gs pos="0">
                      <a:srgbClr val="FFFFFF"/>
                    </a:gs>
                    <a:gs pos="100000">
                      <a:srgbClr val="FFFFFF"/>
                    </a:gs>
                  </a:gsLst>
                  <a:lin ang="5580000" scaled="0"/>
                  <a:tileRect/>
                </a:gradFill>
                <a:effectLst>
                  <a:glow rad="38100">
                    <a:prstClr val="black">
                      <a:lumMod val="65000"/>
                      <a:lumOff val="35000"/>
                      <a:alpha val="40000"/>
                    </a:prstClr>
                  </a:glow>
                  <a:outerShdw blurRad="28575" dist="38100" dir="14040000" algn="tl" rotWithShape="0">
                    <a:srgbClr val="000000">
                      <a:alpha val="25000"/>
                    </a:srgbClr>
                  </a:outerShdw>
                </a:effectLst>
              </a:rPr>
              <a:t> grafik</a:t>
            </a:r>
            <a:endParaRPr lang="da-DK" dirty="0"/>
          </a:p>
        </p:txBody>
      </p:sp>
      <p:sp>
        <p:nvSpPr>
          <p:cNvPr id="3" name="Pladsholder til indhold 2">
            <a:extLst>
              <a:ext uri="{FF2B5EF4-FFF2-40B4-BE49-F238E27FC236}">
                <a16:creationId xmlns:a16="http://schemas.microsoft.com/office/drawing/2014/main" id="{1ED1DD30-2B12-6E22-5178-8007D274C638}"/>
              </a:ext>
            </a:extLst>
          </p:cNvPr>
          <p:cNvSpPr>
            <a:spLocks noGrp="1"/>
          </p:cNvSpPr>
          <p:nvPr>
            <p:ph idx="1"/>
          </p:nvPr>
        </p:nvSpPr>
        <p:spPr/>
        <p:txBody>
          <a:bodyPr/>
          <a:lstStyle/>
          <a:p>
            <a:r>
              <a:rPr lang="da-DK" dirty="0">
                <a:gradFill flip="none">
                  <a:gsLst>
                    <a:gs pos="0">
                      <a:srgbClr val="FFFFFF"/>
                    </a:gs>
                    <a:gs pos="100000">
                      <a:srgbClr val="FFFFFF"/>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rPr>
              <a:t>Undersøg nærmere hvilke motiver </a:t>
            </a:r>
            <a:r>
              <a:rPr lang="da-DK" dirty="0" err="1">
                <a:gradFill flip="none">
                  <a:gsLst>
                    <a:gs pos="0">
                      <a:srgbClr val="FFFFFF"/>
                    </a:gs>
                    <a:gs pos="100000">
                      <a:srgbClr val="FFFFFF"/>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rPr>
              <a:t>Dürer</a:t>
            </a:r>
            <a:r>
              <a:rPr lang="da-DK" dirty="0">
                <a:gradFill flip="none">
                  <a:gsLst>
                    <a:gs pos="0">
                      <a:srgbClr val="FFFFFF"/>
                    </a:gs>
                    <a:gs pos="100000">
                      <a:srgbClr val="FFFFFF"/>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rPr>
              <a:t> fremstillede igennem sin grafiske kunst. </a:t>
            </a:r>
            <a:r>
              <a:rPr lang="da-DK" dirty="0">
                <a:solidFill>
                  <a:srgbClr val="FFC000"/>
                </a:solidFill>
                <a:effectLst>
                  <a:glow rad="38100">
                    <a:prstClr val="black">
                      <a:lumMod val="50000"/>
                      <a:lumOff val="50000"/>
                      <a:alpha val="20000"/>
                    </a:prstClr>
                  </a:glow>
                  <a:outerShdw blurRad="44450" dist="12700" dir="13860000" algn="tl" rotWithShape="0">
                    <a:srgbClr val="000000">
                      <a:alpha val="20000"/>
                    </a:srgbClr>
                  </a:outerShdw>
                </a:effectLst>
                <a:ea typeface="+mn-lt"/>
                <a:cs typeface="+mn-lt"/>
                <a:hlinkClick r:id="rId2"/>
              </a:rPr>
              <a:t>https://www.albrechtdurer.org/engravings/</a:t>
            </a:r>
            <a:endParaRPr lang="da-DK">
              <a:solidFill>
                <a:srgbClr val="FFC000"/>
              </a:solidFill>
              <a:ea typeface="+mn-lt"/>
              <a:cs typeface="+mn-lt"/>
            </a:endParaRPr>
          </a:p>
          <a:p>
            <a:pPr>
              <a:buClr>
                <a:srgbClr val="FFFFFF"/>
              </a:buClr>
            </a:pPr>
            <a:r>
              <a:rPr lang="da-DK" dirty="0">
                <a:solidFill>
                  <a:srgbClr val="FFC000"/>
                </a:solidFill>
                <a:effectLst>
                  <a:glow rad="38100">
                    <a:prstClr val="black">
                      <a:lumMod val="50000"/>
                      <a:lumOff val="50000"/>
                      <a:alpha val="20000"/>
                    </a:prstClr>
                  </a:glow>
                  <a:outerShdw blurRad="44450" dist="12700" dir="13860000" algn="tl" rotWithShape="0">
                    <a:srgbClr val="000000">
                      <a:alpha val="20000"/>
                    </a:srgbClr>
                  </a:outerShdw>
                </a:effectLst>
              </a:rPr>
              <a:t>Eller søg på : </a:t>
            </a:r>
            <a:r>
              <a:rPr lang="da-DK" dirty="0" err="1">
                <a:solidFill>
                  <a:srgbClr val="FFC000"/>
                </a:solidFill>
                <a:effectLst>
                  <a:glow rad="38100">
                    <a:prstClr val="black">
                      <a:lumMod val="50000"/>
                      <a:lumOff val="50000"/>
                      <a:alpha val="20000"/>
                    </a:prstClr>
                  </a:glow>
                  <a:outerShdw blurRad="44450" dist="12700" dir="13860000" algn="tl" rotWithShape="0">
                    <a:srgbClr val="000000">
                      <a:alpha val="20000"/>
                    </a:srgbClr>
                  </a:outerShdw>
                </a:effectLst>
              </a:rPr>
              <a:t>Dürer</a:t>
            </a:r>
            <a:r>
              <a:rPr lang="da-DK" dirty="0">
                <a:solidFill>
                  <a:srgbClr val="FFC000"/>
                </a:solidFill>
                <a:effectLst>
                  <a:glow rad="38100">
                    <a:prstClr val="black">
                      <a:lumMod val="50000"/>
                      <a:lumOff val="50000"/>
                      <a:alpha val="20000"/>
                    </a:prstClr>
                  </a:glow>
                  <a:outerShdw blurRad="44450" dist="12700" dir="13860000" algn="tl" rotWithShape="0">
                    <a:srgbClr val="000000">
                      <a:alpha val="20000"/>
                    </a:srgbClr>
                  </a:outerShdw>
                </a:effectLst>
              </a:rPr>
              <a:t> Kobberstik + på Lex.dk</a:t>
            </a:r>
          </a:p>
          <a:p>
            <a:pPr>
              <a:buClr>
                <a:srgbClr val="FFFFFF"/>
              </a:buClr>
            </a:pPr>
            <a:endParaRPr lang="da-DK" dirty="0">
              <a:gradFill flip="none">
                <a:gsLst>
                  <a:gs pos="0">
                    <a:srgbClr val="FFFFFF"/>
                  </a:gs>
                  <a:gs pos="100000">
                    <a:srgbClr val="FFFFFF"/>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endParaRPr>
          </a:p>
        </p:txBody>
      </p:sp>
    </p:spTree>
    <p:extLst>
      <p:ext uri="{BB962C8B-B14F-4D97-AF65-F5344CB8AC3E}">
        <p14:creationId xmlns:p14="http://schemas.microsoft.com/office/powerpoint/2010/main" val="463446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CB994B-A81A-76D4-F355-6AD5EFE93882}"/>
              </a:ext>
            </a:extLst>
          </p:cNvPr>
          <p:cNvSpPr>
            <a:spLocks noGrp="1"/>
          </p:cNvSpPr>
          <p:nvPr>
            <p:ph type="title"/>
          </p:nvPr>
        </p:nvSpPr>
        <p:spPr/>
        <p:txBody>
          <a:bodyPr/>
          <a:lstStyle/>
          <a:p>
            <a:r>
              <a:rPr lang="da-DK" dirty="0">
                <a:gradFill flip="none">
                  <a:gsLst>
                    <a:gs pos="0">
                      <a:srgbClr val="FFFFFF"/>
                    </a:gs>
                    <a:gs pos="100000">
                      <a:srgbClr val="FFFFFF"/>
                    </a:gs>
                  </a:gsLst>
                  <a:lin ang="5580000" scaled="0"/>
                  <a:tileRect/>
                </a:gradFill>
                <a:effectLst>
                  <a:glow rad="38100">
                    <a:prstClr val="black">
                      <a:lumMod val="65000"/>
                      <a:lumOff val="35000"/>
                      <a:alpha val="40000"/>
                    </a:prstClr>
                  </a:glow>
                  <a:outerShdw blurRad="28575" dist="38100" dir="14040000" algn="tl" rotWithShape="0">
                    <a:srgbClr val="000000">
                      <a:alpha val="25000"/>
                    </a:srgbClr>
                  </a:outerShdw>
                </a:effectLst>
              </a:rPr>
              <a:t>Toulouse-</a:t>
            </a:r>
            <a:r>
              <a:rPr lang="da-DK" dirty="0" err="1">
                <a:gradFill flip="none">
                  <a:gsLst>
                    <a:gs pos="0">
                      <a:srgbClr val="FFFFFF"/>
                    </a:gs>
                    <a:gs pos="100000">
                      <a:srgbClr val="FFFFFF"/>
                    </a:gs>
                  </a:gsLst>
                  <a:lin ang="5580000" scaled="0"/>
                  <a:tileRect/>
                </a:gradFill>
                <a:effectLst>
                  <a:glow rad="38100">
                    <a:prstClr val="black">
                      <a:lumMod val="65000"/>
                      <a:lumOff val="35000"/>
                      <a:alpha val="40000"/>
                    </a:prstClr>
                  </a:glow>
                  <a:outerShdw blurRad="28575" dist="38100" dir="14040000" algn="tl" rotWithShape="0">
                    <a:srgbClr val="000000">
                      <a:alpha val="25000"/>
                    </a:srgbClr>
                  </a:outerShdw>
                </a:effectLst>
              </a:rPr>
              <a:t>lautrec</a:t>
            </a:r>
            <a:r>
              <a:rPr lang="da-DK" dirty="0">
                <a:gradFill flip="none">
                  <a:gsLst>
                    <a:gs pos="0">
                      <a:srgbClr val="FFFFFF"/>
                    </a:gs>
                    <a:gs pos="100000">
                      <a:srgbClr val="FFFFFF"/>
                    </a:gs>
                  </a:gsLst>
                  <a:lin ang="5580000" scaled="0"/>
                  <a:tileRect/>
                </a:gradFill>
                <a:effectLst>
                  <a:glow rad="38100">
                    <a:prstClr val="black">
                      <a:lumMod val="65000"/>
                      <a:lumOff val="35000"/>
                      <a:alpha val="40000"/>
                    </a:prstClr>
                  </a:glow>
                  <a:outerShdw blurRad="28575" dist="38100" dir="14040000" algn="tl" rotWithShape="0">
                    <a:srgbClr val="000000">
                      <a:alpha val="25000"/>
                    </a:srgbClr>
                  </a:outerShdw>
                </a:effectLst>
              </a:rPr>
              <a:t> og plakatkunsten</a:t>
            </a:r>
            <a:endParaRPr lang="da-DK" dirty="0"/>
          </a:p>
        </p:txBody>
      </p:sp>
      <p:sp>
        <p:nvSpPr>
          <p:cNvPr id="3" name="Pladsholder til tekst 2">
            <a:extLst>
              <a:ext uri="{FF2B5EF4-FFF2-40B4-BE49-F238E27FC236}">
                <a16:creationId xmlns:a16="http://schemas.microsoft.com/office/drawing/2014/main" id="{9047CA3C-E38D-BC85-5E6E-4773DC20F0E6}"/>
              </a:ext>
            </a:extLst>
          </p:cNvPr>
          <p:cNvSpPr>
            <a:spLocks noGrp="1"/>
          </p:cNvSpPr>
          <p:nvPr>
            <p:ph type="body" idx="1"/>
          </p:nvPr>
        </p:nvSpPr>
        <p:spPr/>
        <p:txBody>
          <a:bodyPr>
            <a:normAutofit lnSpcReduction="10000"/>
          </a:bodyPr>
          <a:lstStyle/>
          <a:p>
            <a:r>
              <a:rPr lang="da-DK" sz="4800" dirty="0">
                <a:solidFill>
                  <a:srgbClr val="00B050"/>
                </a:solidFill>
                <a:effectLst>
                  <a:glow rad="38100">
                    <a:prstClr val="black">
                      <a:lumMod val="50000"/>
                      <a:lumOff val="50000"/>
                      <a:alpha val="20000"/>
                    </a:prstClr>
                  </a:glow>
                  <a:outerShdw blurRad="44450" dist="12700" dir="13860000" algn="tl" rotWithShape="0">
                    <a:srgbClr val="000000">
                      <a:alpha val="20000"/>
                    </a:srgbClr>
                  </a:outerShdw>
                </a:effectLst>
              </a:rPr>
              <a:t>4</a:t>
            </a:r>
          </a:p>
          <a:p>
            <a:endParaRPr lang="da-DK" dirty="0">
              <a:gradFill flip="none">
                <a:gsLst>
                  <a:gs pos="0">
                    <a:srgbClr val="FFFFFF"/>
                  </a:gs>
                  <a:gs pos="100000">
                    <a:srgbClr val="FFFFFF"/>
                  </a:gs>
                </a:gsLst>
                <a:lin ang="5400000" scaled="0"/>
                <a:tileRect/>
              </a:gradFill>
              <a:effectLst>
                <a:glow rad="38100">
                  <a:prstClr val="black">
                    <a:lumMod val="50000"/>
                    <a:lumOff val="50000"/>
                    <a:alpha val="20000"/>
                  </a:prstClr>
                </a:glow>
                <a:outerShdw blurRad="44450" dist="12700" dir="13860000" algn="tl" rotWithShape="0">
                  <a:srgbClr val="000000">
                    <a:alpha val="20000"/>
                  </a:srgbClr>
                </a:outerShdw>
              </a:effectLst>
            </a:endParaRPr>
          </a:p>
        </p:txBody>
      </p:sp>
    </p:spTree>
    <p:extLst>
      <p:ext uri="{BB962C8B-B14F-4D97-AF65-F5344CB8AC3E}">
        <p14:creationId xmlns:p14="http://schemas.microsoft.com/office/powerpoint/2010/main" val="750165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descr="Fil:Lautrec ambassadeurs, aristide bruant (poster) 1892.jpg">
            <a:extLst>
              <a:ext uri="{FF2B5EF4-FFF2-40B4-BE49-F238E27FC236}">
                <a16:creationId xmlns:a16="http://schemas.microsoft.com/office/drawing/2014/main" id="{D4C503AA-5976-22F5-94B7-7E8168147571}"/>
              </a:ext>
            </a:extLst>
          </p:cNvPr>
          <p:cNvPicPr>
            <a:picLocks noChangeAspect="1"/>
          </p:cNvPicPr>
          <p:nvPr/>
        </p:nvPicPr>
        <p:blipFill>
          <a:blip r:embed="rId2"/>
          <a:stretch>
            <a:fillRect/>
          </a:stretch>
        </p:blipFill>
        <p:spPr>
          <a:xfrm>
            <a:off x="1978670" y="0"/>
            <a:ext cx="5474208" cy="6858000"/>
          </a:xfrm>
          <a:prstGeom prst="rect">
            <a:avLst/>
          </a:prstGeom>
        </p:spPr>
      </p:pic>
      <p:sp>
        <p:nvSpPr>
          <p:cNvPr id="4" name="Tekstfelt 3">
            <a:extLst>
              <a:ext uri="{FF2B5EF4-FFF2-40B4-BE49-F238E27FC236}">
                <a16:creationId xmlns:a16="http://schemas.microsoft.com/office/drawing/2014/main" id="{A2EFB141-BF1A-79B8-7AF1-EA8D787E6BDE}"/>
              </a:ext>
            </a:extLst>
          </p:cNvPr>
          <p:cNvSpPr txBox="1"/>
          <p:nvPr/>
        </p:nvSpPr>
        <p:spPr>
          <a:xfrm>
            <a:off x="8602674" y="4701821"/>
            <a:ext cx="3594206" cy="1754326"/>
          </a:xfrm>
          <a:prstGeom prst="rect">
            <a:avLst/>
          </a:prstGeom>
        </p:spPr>
        <p:style>
          <a:lnRef idx="3">
            <a:schemeClr val="lt1"/>
          </a:lnRef>
          <a:fillRef idx="1">
            <a:schemeClr val="dk1"/>
          </a:fillRef>
          <a:effectRef idx="1">
            <a:schemeClr val="dk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dirty="0">
                <a:solidFill>
                  <a:srgbClr val="FFFFFF"/>
                </a:solidFill>
                <a:latin typeface="Century Gothic"/>
              </a:rPr>
              <a:t>Henri de Toulouse-Lautrec: </a:t>
            </a:r>
            <a:r>
              <a:rPr lang="da-DK" dirty="0" err="1">
                <a:solidFill>
                  <a:srgbClr val="FFFFFF"/>
                </a:solidFill>
                <a:latin typeface="Century Gothic"/>
              </a:rPr>
              <a:t>Ambasadeurs</a:t>
            </a:r>
            <a:r>
              <a:rPr lang="da-DK" dirty="0">
                <a:solidFill>
                  <a:srgbClr val="FFFFFF"/>
                </a:solidFill>
                <a:latin typeface="Century Gothic"/>
              </a:rPr>
              <a:t> </a:t>
            </a:r>
            <a:r>
              <a:rPr lang="da-DK" dirty="0" err="1">
                <a:solidFill>
                  <a:srgbClr val="FFFFFF"/>
                </a:solidFill>
                <a:latin typeface="Century Gothic"/>
              </a:rPr>
              <a:t>aristide</a:t>
            </a:r>
            <a:r>
              <a:rPr lang="da-DK" dirty="0">
                <a:solidFill>
                  <a:srgbClr val="FFFFFF"/>
                </a:solidFill>
                <a:latin typeface="Century Gothic"/>
              </a:rPr>
              <a:t> </a:t>
            </a:r>
            <a:r>
              <a:rPr lang="da-DK" dirty="0" err="1">
                <a:solidFill>
                  <a:srgbClr val="FFFFFF"/>
                </a:solidFill>
                <a:latin typeface="Century Gothic"/>
              </a:rPr>
              <a:t>bruant</a:t>
            </a:r>
            <a:r>
              <a:rPr lang="da-DK" dirty="0">
                <a:solidFill>
                  <a:srgbClr val="FFFFFF"/>
                </a:solidFill>
                <a:latin typeface="Century Gothic"/>
              </a:rPr>
              <a:t>, 1892.</a:t>
            </a:r>
            <a:endParaRPr lang="da-DK" dirty="0"/>
          </a:p>
          <a:p>
            <a:r>
              <a:rPr lang="da-DK" dirty="0">
                <a:solidFill>
                  <a:srgbClr val="FFFFFF"/>
                </a:solidFill>
              </a:rPr>
              <a:t>Litografi i 6 farver. 141 x 98 cm.</a:t>
            </a:r>
          </a:p>
          <a:p>
            <a:r>
              <a:rPr lang="da-DK" dirty="0">
                <a:solidFill>
                  <a:srgbClr val="FFFFFF"/>
                </a:solidFill>
              </a:rPr>
              <a:t>Privat samling</a:t>
            </a:r>
          </a:p>
          <a:p>
            <a:endParaRPr lang="da-DK" dirty="0">
              <a:solidFill>
                <a:srgbClr val="FFFFFF"/>
              </a:solidFill>
            </a:endParaRPr>
          </a:p>
        </p:txBody>
      </p:sp>
    </p:spTree>
    <p:extLst>
      <p:ext uri="{BB962C8B-B14F-4D97-AF65-F5344CB8AC3E}">
        <p14:creationId xmlns:p14="http://schemas.microsoft.com/office/powerpoint/2010/main" val="3864471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8D347B-99F0-8E51-45F2-501FA5441842}"/>
              </a:ext>
            </a:extLst>
          </p:cNvPr>
          <p:cNvSpPr>
            <a:spLocks noGrp="1"/>
          </p:cNvSpPr>
          <p:nvPr>
            <p:ph type="title"/>
          </p:nvPr>
        </p:nvSpPr>
        <p:spPr/>
        <p:txBody>
          <a:bodyPr/>
          <a:lstStyle/>
          <a:p>
            <a:r>
              <a:rPr lang="da-DK" dirty="0">
                <a:gradFill flip="none">
                  <a:gsLst>
                    <a:gs pos="0">
                      <a:srgbClr val="FFFFFF"/>
                    </a:gs>
                    <a:gs pos="100000">
                      <a:srgbClr val="FFFFFF"/>
                    </a:gs>
                  </a:gsLst>
                  <a:lin ang="5580000" scaled="0"/>
                  <a:tileRect/>
                </a:gradFill>
                <a:effectLst>
                  <a:glow rad="38100">
                    <a:prstClr val="black">
                      <a:lumMod val="65000"/>
                      <a:lumOff val="35000"/>
                      <a:alpha val="40000"/>
                    </a:prstClr>
                  </a:glow>
                  <a:outerShdw blurRad="28575" dist="38100" dir="14040000" algn="tl" rotWithShape="0">
                    <a:srgbClr val="000000">
                      <a:alpha val="25000"/>
                    </a:srgbClr>
                  </a:outerShdw>
                </a:effectLst>
              </a:rPr>
              <a:t>Palle </a:t>
            </a:r>
            <a:r>
              <a:rPr lang="da-DK" dirty="0" err="1">
                <a:gradFill flip="none">
                  <a:gsLst>
                    <a:gs pos="0">
                      <a:srgbClr val="FFFFFF"/>
                    </a:gs>
                    <a:gs pos="100000">
                      <a:srgbClr val="FFFFFF"/>
                    </a:gs>
                  </a:gsLst>
                  <a:lin ang="5580000" scaled="0"/>
                  <a:tileRect/>
                </a:gradFill>
                <a:effectLst>
                  <a:glow rad="38100">
                    <a:prstClr val="black">
                      <a:lumMod val="65000"/>
                      <a:lumOff val="35000"/>
                      <a:alpha val="40000"/>
                    </a:prstClr>
                  </a:glow>
                  <a:outerShdw blurRad="28575" dist="38100" dir="14040000" algn="tl" rotWithShape="0">
                    <a:srgbClr val="000000">
                      <a:alpha val="25000"/>
                    </a:srgbClr>
                  </a:outerShdw>
                </a:effectLst>
              </a:rPr>
              <a:t>nielsens</a:t>
            </a:r>
            <a:r>
              <a:rPr lang="da-DK" dirty="0">
                <a:gradFill flip="none">
                  <a:gsLst>
                    <a:gs pos="0">
                      <a:srgbClr val="FFFFFF"/>
                    </a:gs>
                    <a:gs pos="100000">
                      <a:srgbClr val="FFFFFF"/>
                    </a:gs>
                  </a:gsLst>
                  <a:lin ang="5580000" scaled="0"/>
                  <a:tileRect/>
                </a:gradFill>
                <a:effectLst>
                  <a:glow rad="38100">
                    <a:prstClr val="black">
                      <a:lumMod val="65000"/>
                      <a:lumOff val="35000"/>
                      <a:alpha val="40000"/>
                    </a:prstClr>
                  </a:glow>
                  <a:outerShdw blurRad="28575" dist="38100" dir="14040000" algn="tl" rotWithShape="0">
                    <a:srgbClr val="000000">
                      <a:alpha val="25000"/>
                    </a:srgbClr>
                  </a:outerShdw>
                </a:effectLst>
              </a:rPr>
              <a:t> sort-hvide univers</a:t>
            </a:r>
            <a:endParaRPr lang="da-DK" dirty="0"/>
          </a:p>
        </p:txBody>
      </p:sp>
      <p:sp>
        <p:nvSpPr>
          <p:cNvPr id="3" name="Pladsholder til tekst 2">
            <a:extLst>
              <a:ext uri="{FF2B5EF4-FFF2-40B4-BE49-F238E27FC236}">
                <a16:creationId xmlns:a16="http://schemas.microsoft.com/office/drawing/2014/main" id="{C58D0090-9225-DA46-09AC-1C02976358E1}"/>
              </a:ext>
            </a:extLst>
          </p:cNvPr>
          <p:cNvSpPr>
            <a:spLocks noGrp="1"/>
          </p:cNvSpPr>
          <p:nvPr>
            <p:ph type="body" idx="1"/>
          </p:nvPr>
        </p:nvSpPr>
        <p:spPr/>
        <p:txBody>
          <a:bodyPr/>
          <a:lstStyle/>
          <a:p>
            <a:r>
              <a:rPr lang="da-DK" sz="4800" dirty="0">
                <a:solidFill>
                  <a:srgbClr val="00B050"/>
                </a:solidFill>
                <a:effectLst>
                  <a:glow rad="38100">
                    <a:prstClr val="black">
                      <a:lumMod val="50000"/>
                      <a:lumOff val="50000"/>
                      <a:alpha val="20000"/>
                    </a:prstClr>
                  </a:glow>
                  <a:outerShdw blurRad="44450" dist="12700" dir="13860000" algn="tl" rotWithShape="0">
                    <a:srgbClr val="000000">
                      <a:alpha val="20000"/>
                    </a:srgbClr>
                  </a:outerShdw>
                </a:effectLst>
              </a:rPr>
              <a:t>5</a:t>
            </a:r>
            <a:endParaRPr lang="da-DK" dirty="0">
              <a:solidFill>
                <a:srgbClr val="00B050"/>
              </a:solidFill>
            </a:endParaRPr>
          </a:p>
        </p:txBody>
      </p:sp>
    </p:spTree>
    <p:extLst>
      <p:ext uri="{BB962C8B-B14F-4D97-AF65-F5344CB8AC3E}">
        <p14:creationId xmlns:p14="http://schemas.microsoft.com/office/powerpoint/2010/main" val="2205591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descr="The Market, Expectation and Joy">
            <a:extLst>
              <a:ext uri="{FF2B5EF4-FFF2-40B4-BE49-F238E27FC236}">
                <a16:creationId xmlns:a16="http://schemas.microsoft.com/office/drawing/2014/main" id="{658643F0-D9E3-CB08-6C45-1BDF03C1C17C}"/>
              </a:ext>
            </a:extLst>
          </p:cNvPr>
          <p:cNvPicPr>
            <a:picLocks noChangeAspect="1"/>
          </p:cNvPicPr>
          <p:nvPr/>
        </p:nvPicPr>
        <p:blipFill>
          <a:blip r:embed="rId2"/>
          <a:stretch>
            <a:fillRect/>
          </a:stretch>
        </p:blipFill>
        <p:spPr>
          <a:xfrm>
            <a:off x="2625" y="0"/>
            <a:ext cx="9426298" cy="6858000"/>
          </a:xfrm>
          <a:prstGeom prst="rect">
            <a:avLst/>
          </a:prstGeom>
        </p:spPr>
      </p:pic>
      <p:sp>
        <p:nvSpPr>
          <p:cNvPr id="5" name="Tekstfelt 4">
            <a:extLst>
              <a:ext uri="{FF2B5EF4-FFF2-40B4-BE49-F238E27FC236}">
                <a16:creationId xmlns:a16="http://schemas.microsoft.com/office/drawing/2014/main" id="{81506262-CCA8-16EE-B7DF-FA7FD8982688}"/>
              </a:ext>
            </a:extLst>
          </p:cNvPr>
          <p:cNvSpPr txBox="1"/>
          <p:nvPr/>
        </p:nvSpPr>
        <p:spPr>
          <a:xfrm>
            <a:off x="9988128" y="3593457"/>
            <a:ext cx="2208752" cy="2862322"/>
          </a:xfrm>
          <a:prstGeom prst="rect">
            <a:avLst/>
          </a:prstGeom>
        </p:spPr>
        <p:style>
          <a:lnRef idx="3">
            <a:schemeClr val="lt1"/>
          </a:lnRef>
          <a:fillRef idx="1">
            <a:schemeClr val="dk1"/>
          </a:fillRef>
          <a:effectRef idx="1">
            <a:schemeClr val="dk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dirty="0">
                <a:solidFill>
                  <a:srgbClr val="FFFFFF"/>
                </a:solidFill>
                <a:latin typeface="Century Gothic"/>
              </a:rPr>
              <a:t>Palle Nielsen:</a:t>
            </a:r>
          </a:p>
          <a:p>
            <a:r>
              <a:rPr lang="da-DK" dirty="0"/>
              <a:t>Marked, forjættelse og glæde, 1966.</a:t>
            </a:r>
          </a:p>
          <a:p>
            <a:endParaRPr lang="da-DK" dirty="0">
              <a:solidFill>
                <a:srgbClr val="FFFFFF"/>
              </a:solidFill>
            </a:endParaRPr>
          </a:p>
          <a:p>
            <a:r>
              <a:rPr lang="da-DK" dirty="0">
                <a:solidFill>
                  <a:srgbClr val="FFFFFF"/>
                </a:solidFill>
              </a:rPr>
              <a:t>Linoleumssnit. </a:t>
            </a:r>
            <a:br>
              <a:rPr lang="da-DK" dirty="0">
                <a:solidFill>
                  <a:srgbClr val="FFFFFF"/>
                </a:solidFill>
              </a:rPr>
            </a:br>
            <a:r>
              <a:rPr lang="da-DK" dirty="0">
                <a:solidFill>
                  <a:srgbClr val="FFFFFF"/>
                </a:solidFill>
              </a:rPr>
              <a:t>32,4 x 42 cm.</a:t>
            </a:r>
          </a:p>
          <a:p>
            <a:r>
              <a:rPr lang="da-DK" dirty="0">
                <a:solidFill>
                  <a:srgbClr val="FFFFFF"/>
                </a:solidFill>
              </a:rPr>
              <a:t>Statens Museum for Kunst, SMK</a:t>
            </a:r>
          </a:p>
          <a:p>
            <a:endParaRPr lang="da-DK" dirty="0">
              <a:solidFill>
                <a:srgbClr val="FFFFFF"/>
              </a:solidFill>
            </a:endParaRPr>
          </a:p>
        </p:txBody>
      </p:sp>
    </p:spTree>
    <p:extLst>
      <p:ext uri="{BB962C8B-B14F-4D97-AF65-F5344CB8AC3E}">
        <p14:creationId xmlns:p14="http://schemas.microsoft.com/office/powerpoint/2010/main" val="340411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993249-FA66-B32F-D735-5B64E8379012}"/>
              </a:ext>
            </a:extLst>
          </p:cNvPr>
          <p:cNvSpPr>
            <a:spLocks noGrp="1"/>
          </p:cNvSpPr>
          <p:nvPr>
            <p:ph type="title"/>
          </p:nvPr>
        </p:nvSpPr>
        <p:spPr/>
        <p:txBody>
          <a:bodyPr/>
          <a:lstStyle/>
          <a:p>
            <a:r>
              <a:rPr lang="da-DK" dirty="0">
                <a:solidFill>
                  <a:srgbClr val="00B050"/>
                </a:solidFill>
                <a:effectLst>
                  <a:glow rad="38100">
                    <a:prstClr val="black">
                      <a:lumMod val="65000"/>
                      <a:lumOff val="35000"/>
                      <a:alpha val="40000"/>
                    </a:prstClr>
                  </a:glow>
                  <a:outerShdw blurRad="28575" dist="38100" dir="14040000" algn="tl" rotWithShape="0">
                    <a:srgbClr val="000000">
                      <a:alpha val="25000"/>
                    </a:srgbClr>
                  </a:outerShdw>
                </a:effectLst>
              </a:rPr>
              <a:t>Ekstraopgave 4+5</a:t>
            </a:r>
            <a:r>
              <a:rPr lang="da-DK" dirty="0">
                <a:gradFill flip="none">
                  <a:gsLst>
                    <a:gs pos="0">
                      <a:srgbClr val="FFFFFF"/>
                    </a:gs>
                    <a:gs pos="100000">
                      <a:srgbClr val="FFFFFF"/>
                    </a:gs>
                  </a:gsLst>
                  <a:lin ang="5580000" scaled="0"/>
                  <a:tileRect/>
                </a:gradFill>
                <a:effectLst>
                  <a:glow rad="38100">
                    <a:prstClr val="black">
                      <a:lumMod val="65000"/>
                      <a:lumOff val="35000"/>
                      <a:alpha val="40000"/>
                    </a:prstClr>
                  </a:glow>
                  <a:outerShdw blurRad="28575" dist="38100" dir="14040000" algn="tl" rotWithShape="0">
                    <a:srgbClr val="000000">
                      <a:alpha val="25000"/>
                    </a:srgbClr>
                  </a:outerShdw>
                </a:effectLst>
              </a:rPr>
              <a:t> :</a:t>
            </a:r>
            <a:br>
              <a:rPr lang="da-DK" dirty="0">
                <a:gradFill flip="none">
                  <a:gsLst>
                    <a:gs pos="0">
                      <a:srgbClr val="FFFFFF"/>
                    </a:gs>
                    <a:gs pos="100000">
                      <a:srgbClr val="FFFFFF"/>
                    </a:gs>
                  </a:gsLst>
                  <a:lin ang="5580000" scaled="0"/>
                  <a:tileRect/>
                </a:gradFill>
                <a:effectLst>
                  <a:glow rad="38100">
                    <a:prstClr val="black">
                      <a:lumMod val="65000"/>
                      <a:lumOff val="35000"/>
                      <a:alpha val="40000"/>
                    </a:prstClr>
                  </a:glow>
                  <a:outerShdw blurRad="28575" dist="38100" dir="14040000" algn="tl" rotWithShape="0">
                    <a:srgbClr val="000000">
                      <a:alpha val="25000"/>
                    </a:srgbClr>
                  </a:outerShdw>
                </a:effectLst>
              </a:rPr>
            </a:br>
            <a:r>
              <a:rPr lang="da-DK" dirty="0">
                <a:gradFill flip="none">
                  <a:gsLst>
                    <a:gs pos="0">
                      <a:srgbClr val="FFFFFF"/>
                    </a:gs>
                    <a:gs pos="100000">
                      <a:srgbClr val="FFFFFF"/>
                    </a:gs>
                  </a:gsLst>
                  <a:lin ang="5580000" scaled="0"/>
                  <a:tileRect/>
                </a:gradFill>
                <a:effectLst>
                  <a:glow rad="38100">
                    <a:prstClr val="black">
                      <a:lumMod val="65000"/>
                      <a:lumOff val="35000"/>
                      <a:alpha val="40000"/>
                    </a:prstClr>
                  </a:glow>
                  <a:outerShdw blurRad="28575" dist="38100" dir="14040000" algn="tl" rotWithShape="0">
                    <a:srgbClr val="000000">
                      <a:alpha val="25000"/>
                    </a:srgbClr>
                  </a:outerShdw>
                </a:effectLst>
              </a:rPr>
              <a:t>japansk grafik</a:t>
            </a:r>
            <a:endParaRPr lang="da-DK" dirty="0"/>
          </a:p>
        </p:txBody>
      </p:sp>
      <p:sp>
        <p:nvSpPr>
          <p:cNvPr id="3" name="Pladsholder til indhold 2">
            <a:extLst>
              <a:ext uri="{FF2B5EF4-FFF2-40B4-BE49-F238E27FC236}">
                <a16:creationId xmlns:a16="http://schemas.microsoft.com/office/drawing/2014/main" id="{4CEB6F41-F302-7070-6706-D6C527E7A3B9}"/>
              </a:ext>
            </a:extLst>
          </p:cNvPr>
          <p:cNvSpPr>
            <a:spLocks noGrp="1"/>
          </p:cNvSpPr>
          <p:nvPr>
            <p:ph idx="1"/>
          </p:nvPr>
        </p:nvSpPr>
        <p:spPr/>
        <p:txBody>
          <a:bodyPr/>
          <a:lstStyle/>
          <a:p>
            <a:r>
              <a:rPr lang="da-DK" dirty="0">
                <a:gradFill flip="none">
                  <a:gsLst>
                    <a:gs pos="0">
                      <a:srgbClr val="FFFFFF"/>
                    </a:gs>
                    <a:gs pos="100000">
                      <a:srgbClr val="FFFFFF"/>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rPr>
              <a:t>Find frem til værker af japanske grafikere som fx </a:t>
            </a:r>
            <a:r>
              <a:rPr lang="da-DK" dirty="0" err="1">
                <a:gradFill flip="none">
                  <a:gsLst>
                    <a:gs pos="0">
                      <a:srgbClr val="FFFFFF"/>
                    </a:gs>
                    <a:gs pos="100000">
                      <a:srgbClr val="FFFFFF"/>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rPr>
              <a:t>Hokusai</a:t>
            </a:r>
            <a:r>
              <a:rPr lang="da-DK" dirty="0">
                <a:gradFill flip="none">
                  <a:gsLst>
                    <a:gs pos="0">
                      <a:srgbClr val="FFFFFF"/>
                    </a:gs>
                    <a:gs pos="100000">
                      <a:srgbClr val="FFFFFF"/>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rPr>
              <a:t>. Beskriv hvilke motiver, farver og virkelighedsgengivelse den japanske grafik benytter sig af.</a:t>
            </a:r>
          </a:p>
        </p:txBody>
      </p:sp>
    </p:spTree>
    <p:extLst>
      <p:ext uri="{BB962C8B-B14F-4D97-AF65-F5344CB8AC3E}">
        <p14:creationId xmlns:p14="http://schemas.microsoft.com/office/powerpoint/2010/main" val="1201563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8A3FB7-78BA-CB5D-2497-5D131984851A}"/>
              </a:ext>
            </a:extLst>
          </p:cNvPr>
          <p:cNvSpPr>
            <a:spLocks noGrp="1"/>
          </p:cNvSpPr>
          <p:nvPr>
            <p:ph type="title"/>
          </p:nvPr>
        </p:nvSpPr>
        <p:spPr/>
        <p:txBody>
          <a:bodyPr/>
          <a:lstStyle/>
          <a:p>
            <a:r>
              <a:rPr lang="da-DK" dirty="0">
                <a:gradFill flip="none">
                  <a:gsLst>
                    <a:gs pos="0">
                      <a:srgbClr val="FFFFFF"/>
                    </a:gs>
                    <a:gs pos="100000">
                      <a:srgbClr val="FFFFFF"/>
                    </a:gs>
                  </a:gsLst>
                  <a:lin ang="5580000" scaled="0"/>
                  <a:tileRect/>
                </a:gradFill>
                <a:effectLst>
                  <a:glow rad="38100">
                    <a:prstClr val="black">
                      <a:lumMod val="65000"/>
                      <a:lumOff val="35000"/>
                      <a:alpha val="40000"/>
                    </a:prstClr>
                  </a:glow>
                  <a:outerShdw blurRad="28575" dist="38100" dir="14040000" algn="tl" rotWithShape="0">
                    <a:srgbClr val="000000">
                      <a:alpha val="25000"/>
                    </a:srgbClr>
                  </a:outerShdw>
                </a:effectLst>
              </a:rPr>
              <a:t>Andy </a:t>
            </a:r>
            <a:r>
              <a:rPr lang="da-DK" dirty="0" err="1">
                <a:gradFill flip="none">
                  <a:gsLst>
                    <a:gs pos="0">
                      <a:srgbClr val="FFFFFF"/>
                    </a:gs>
                    <a:gs pos="100000">
                      <a:srgbClr val="FFFFFF"/>
                    </a:gs>
                  </a:gsLst>
                  <a:lin ang="5580000" scaled="0"/>
                  <a:tileRect/>
                </a:gradFill>
                <a:effectLst>
                  <a:glow rad="38100">
                    <a:prstClr val="black">
                      <a:lumMod val="65000"/>
                      <a:lumOff val="35000"/>
                      <a:alpha val="40000"/>
                    </a:prstClr>
                  </a:glow>
                  <a:outerShdw blurRad="28575" dist="38100" dir="14040000" algn="tl" rotWithShape="0">
                    <a:srgbClr val="000000">
                      <a:alpha val="25000"/>
                    </a:srgbClr>
                  </a:outerShdw>
                </a:effectLst>
              </a:rPr>
              <a:t>warhol</a:t>
            </a:r>
            <a:r>
              <a:rPr lang="da-DK" dirty="0">
                <a:gradFill flip="none">
                  <a:gsLst>
                    <a:gs pos="0">
                      <a:srgbClr val="FFFFFF"/>
                    </a:gs>
                    <a:gs pos="100000">
                      <a:srgbClr val="FFFFFF"/>
                    </a:gs>
                  </a:gsLst>
                  <a:lin ang="5580000" scaled="0"/>
                  <a:tileRect/>
                </a:gradFill>
                <a:effectLst>
                  <a:glow rad="38100">
                    <a:prstClr val="black">
                      <a:lumMod val="65000"/>
                      <a:lumOff val="35000"/>
                      <a:alpha val="40000"/>
                    </a:prstClr>
                  </a:glow>
                  <a:outerShdw blurRad="28575" dist="38100" dir="14040000" algn="tl" rotWithShape="0">
                    <a:srgbClr val="000000">
                      <a:alpha val="25000"/>
                    </a:srgbClr>
                  </a:outerShdw>
                </a:effectLst>
              </a:rPr>
              <a:t> og den serielle kunstproduktion</a:t>
            </a:r>
            <a:endParaRPr lang="da-DK" dirty="0"/>
          </a:p>
        </p:txBody>
      </p:sp>
      <p:sp>
        <p:nvSpPr>
          <p:cNvPr id="3" name="Pladsholder til tekst 2">
            <a:extLst>
              <a:ext uri="{FF2B5EF4-FFF2-40B4-BE49-F238E27FC236}">
                <a16:creationId xmlns:a16="http://schemas.microsoft.com/office/drawing/2014/main" id="{F80E9ACB-7A82-E41B-5E54-C2C942C93C33}"/>
              </a:ext>
            </a:extLst>
          </p:cNvPr>
          <p:cNvSpPr>
            <a:spLocks noGrp="1"/>
          </p:cNvSpPr>
          <p:nvPr>
            <p:ph type="body" idx="1"/>
          </p:nvPr>
        </p:nvSpPr>
        <p:spPr/>
        <p:txBody>
          <a:bodyPr/>
          <a:lstStyle/>
          <a:p>
            <a:r>
              <a:rPr lang="da-DK" sz="4800" dirty="0">
                <a:solidFill>
                  <a:srgbClr val="00B0F0"/>
                </a:solidFill>
                <a:effectLst>
                  <a:glow rad="38100">
                    <a:prstClr val="black">
                      <a:lumMod val="50000"/>
                      <a:lumOff val="50000"/>
                      <a:alpha val="20000"/>
                    </a:prstClr>
                  </a:glow>
                  <a:outerShdw blurRad="44450" dist="12700" dir="13860000" algn="tl" rotWithShape="0">
                    <a:srgbClr val="000000">
                      <a:alpha val="20000"/>
                    </a:srgbClr>
                  </a:outerShdw>
                </a:effectLst>
              </a:rPr>
              <a:t>6</a:t>
            </a:r>
            <a:endParaRPr lang="da-DK" dirty="0">
              <a:solidFill>
                <a:srgbClr val="00B0F0"/>
              </a:solidFill>
            </a:endParaRPr>
          </a:p>
        </p:txBody>
      </p:sp>
    </p:spTree>
    <p:extLst>
      <p:ext uri="{BB962C8B-B14F-4D97-AF65-F5344CB8AC3E}">
        <p14:creationId xmlns:p14="http://schemas.microsoft.com/office/powerpoint/2010/main" val="33800550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descr="undefined">
            <a:extLst>
              <a:ext uri="{FF2B5EF4-FFF2-40B4-BE49-F238E27FC236}">
                <a16:creationId xmlns:a16="http://schemas.microsoft.com/office/drawing/2014/main" id="{A448B32B-C81E-4B11-3801-93D8E88BFB02}"/>
              </a:ext>
            </a:extLst>
          </p:cNvPr>
          <p:cNvPicPr>
            <a:picLocks noChangeAspect="1"/>
          </p:cNvPicPr>
          <p:nvPr/>
        </p:nvPicPr>
        <p:blipFill>
          <a:blip r:embed="rId2"/>
          <a:stretch>
            <a:fillRect/>
          </a:stretch>
        </p:blipFill>
        <p:spPr>
          <a:xfrm>
            <a:off x="2625" y="0"/>
            <a:ext cx="9426298" cy="6858000"/>
          </a:xfrm>
          <a:prstGeom prst="rect">
            <a:avLst/>
          </a:prstGeom>
        </p:spPr>
      </p:pic>
      <p:sp>
        <p:nvSpPr>
          <p:cNvPr id="4" name="Tekstfelt 3">
            <a:extLst>
              <a:ext uri="{FF2B5EF4-FFF2-40B4-BE49-F238E27FC236}">
                <a16:creationId xmlns:a16="http://schemas.microsoft.com/office/drawing/2014/main" id="{07FB2CFC-5FC5-FE53-D4D9-B862C7AD1003}"/>
              </a:ext>
            </a:extLst>
          </p:cNvPr>
          <p:cNvSpPr txBox="1"/>
          <p:nvPr/>
        </p:nvSpPr>
        <p:spPr>
          <a:xfrm>
            <a:off x="9988128" y="3905184"/>
            <a:ext cx="2208752" cy="2585323"/>
          </a:xfrm>
          <a:prstGeom prst="rect">
            <a:avLst/>
          </a:prstGeom>
        </p:spPr>
        <p:style>
          <a:lnRef idx="3">
            <a:schemeClr val="lt1"/>
          </a:lnRef>
          <a:fillRef idx="1">
            <a:schemeClr val="dk1"/>
          </a:fillRef>
          <a:effectRef idx="1">
            <a:schemeClr val="dk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dirty="0">
                <a:solidFill>
                  <a:srgbClr val="FFFFFF"/>
                </a:solidFill>
                <a:latin typeface="Century Gothic"/>
              </a:rPr>
              <a:t>Andy Warhol: </a:t>
            </a:r>
            <a:br>
              <a:rPr lang="da-DK" dirty="0">
                <a:solidFill>
                  <a:srgbClr val="FFFFFF"/>
                </a:solidFill>
                <a:latin typeface="Century Gothic"/>
              </a:rPr>
            </a:br>
            <a:r>
              <a:rPr lang="da-DK" dirty="0">
                <a:solidFill>
                  <a:srgbClr val="FFFFFF"/>
                </a:solidFill>
                <a:latin typeface="Century Gothic"/>
              </a:rPr>
              <a:t>Tre gange Elvis, 1963.</a:t>
            </a:r>
            <a:endParaRPr lang="da-DK" dirty="0"/>
          </a:p>
          <a:p>
            <a:endParaRPr lang="da-DK" dirty="0">
              <a:solidFill>
                <a:srgbClr val="FFFFFF"/>
              </a:solidFill>
            </a:endParaRPr>
          </a:p>
          <a:p>
            <a:r>
              <a:rPr lang="da-DK" dirty="0">
                <a:solidFill>
                  <a:srgbClr val="FFFFFF"/>
                </a:solidFill>
              </a:rPr>
              <a:t>Silketryk på lærred.</a:t>
            </a:r>
            <a:br>
              <a:rPr lang="da-DK" dirty="0">
                <a:solidFill>
                  <a:srgbClr val="FFFFFF"/>
                </a:solidFill>
              </a:rPr>
            </a:br>
            <a:r>
              <a:rPr lang="da-DK" dirty="0">
                <a:solidFill>
                  <a:srgbClr val="FFFFFF"/>
                </a:solidFill>
              </a:rPr>
              <a:t>208,3 x 299,7 cm.</a:t>
            </a:r>
            <a:endParaRPr lang="da-DK" dirty="0"/>
          </a:p>
          <a:p>
            <a:r>
              <a:rPr lang="da-DK" dirty="0">
                <a:solidFill>
                  <a:srgbClr val="FFFFFF"/>
                </a:solidFill>
              </a:rPr>
              <a:t>MOMA, New York</a:t>
            </a:r>
          </a:p>
          <a:p>
            <a:endParaRPr lang="da-DK" dirty="0">
              <a:solidFill>
                <a:srgbClr val="FFFFFF"/>
              </a:solidFill>
            </a:endParaRPr>
          </a:p>
        </p:txBody>
      </p:sp>
    </p:spTree>
    <p:extLst>
      <p:ext uri="{BB962C8B-B14F-4D97-AF65-F5344CB8AC3E}">
        <p14:creationId xmlns:p14="http://schemas.microsoft.com/office/powerpoint/2010/main" val="39813972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8CC5B2-559A-CCFE-F63D-7069EE6AC38D}"/>
              </a:ext>
            </a:extLst>
          </p:cNvPr>
          <p:cNvSpPr>
            <a:spLocks noGrp="1"/>
          </p:cNvSpPr>
          <p:nvPr>
            <p:ph type="title"/>
          </p:nvPr>
        </p:nvSpPr>
        <p:spPr/>
        <p:txBody>
          <a:bodyPr/>
          <a:lstStyle/>
          <a:p>
            <a:r>
              <a:rPr lang="da-DK" dirty="0" err="1">
                <a:solidFill>
                  <a:srgbClr val="0070C0"/>
                </a:solidFill>
                <a:effectLst>
                  <a:glow rad="38100">
                    <a:prstClr val="black">
                      <a:lumMod val="65000"/>
                      <a:lumOff val="35000"/>
                      <a:alpha val="40000"/>
                    </a:prstClr>
                  </a:glow>
                  <a:outerShdw blurRad="28575" dist="38100" dir="14040000" algn="tl" rotWithShape="0">
                    <a:srgbClr val="000000">
                      <a:alpha val="25000"/>
                    </a:srgbClr>
                  </a:outerShdw>
                </a:effectLst>
              </a:rPr>
              <a:t>EkSTRAopgave</a:t>
            </a:r>
            <a:r>
              <a:rPr lang="da-DK" dirty="0">
                <a:solidFill>
                  <a:srgbClr val="0070C0"/>
                </a:solidFill>
                <a:effectLst>
                  <a:glow rad="38100">
                    <a:prstClr val="black">
                      <a:lumMod val="65000"/>
                      <a:lumOff val="35000"/>
                      <a:alpha val="40000"/>
                    </a:prstClr>
                  </a:glow>
                  <a:outerShdw blurRad="28575" dist="38100" dir="14040000" algn="tl" rotWithShape="0">
                    <a:srgbClr val="000000">
                      <a:alpha val="25000"/>
                    </a:srgbClr>
                  </a:outerShdw>
                </a:effectLst>
              </a:rPr>
              <a:t> 6</a:t>
            </a:r>
            <a:r>
              <a:rPr lang="da-DK" dirty="0">
                <a:gradFill flip="none">
                  <a:gsLst>
                    <a:gs pos="0">
                      <a:srgbClr val="FFFFFF"/>
                    </a:gs>
                    <a:gs pos="100000">
                      <a:srgbClr val="FFFFFF"/>
                    </a:gs>
                  </a:gsLst>
                  <a:lin ang="5580000" scaled="0"/>
                  <a:tileRect/>
                </a:gradFill>
                <a:effectLst>
                  <a:glow rad="38100">
                    <a:prstClr val="black">
                      <a:lumMod val="65000"/>
                      <a:lumOff val="35000"/>
                      <a:alpha val="40000"/>
                    </a:prstClr>
                  </a:glow>
                  <a:outerShdw blurRad="28575" dist="38100" dir="14040000" algn="tl" rotWithShape="0">
                    <a:srgbClr val="000000">
                      <a:alpha val="25000"/>
                    </a:srgbClr>
                  </a:outerShdw>
                </a:effectLst>
              </a:rPr>
              <a:t> :</a:t>
            </a:r>
            <a:br>
              <a:rPr lang="da-DK" dirty="0">
                <a:gradFill flip="none">
                  <a:gsLst>
                    <a:gs pos="0">
                      <a:srgbClr val="FFFFFF"/>
                    </a:gs>
                    <a:gs pos="100000">
                      <a:srgbClr val="FFFFFF"/>
                    </a:gs>
                  </a:gsLst>
                  <a:lin ang="5580000" scaled="0"/>
                  <a:tileRect/>
                </a:gradFill>
                <a:effectLst>
                  <a:glow rad="38100">
                    <a:prstClr val="black">
                      <a:lumMod val="65000"/>
                      <a:lumOff val="35000"/>
                      <a:alpha val="40000"/>
                    </a:prstClr>
                  </a:glow>
                  <a:outerShdw blurRad="28575" dist="38100" dir="14040000" algn="tl" rotWithShape="0">
                    <a:srgbClr val="000000">
                      <a:alpha val="25000"/>
                    </a:srgbClr>
                  </a:outerShdw>
                </a:effectLst>
              </a:rPr>
            </a:br>
            <a:r>
              <a:rPr lang="da-DK" dirty="0">
                <a:gradFill flip="none">
                  <a:gsLst>
                    <a:gs pos="0">
                      <a:srgbClr val="FFFFFF"/>
                    </a:gs>
                    <a:gs pos="100000">
                      <a:srgbClr val="FFFFFF"/>
                    </a:gs>
                  </a:gsLst>
                  <a:lin ang="5580000" scaled="0"/>
                  <a:tileRect/>
                </a:gradFill>
                <a:effectLst>
                  <a:glow rad="38100">
                    <a:prstClr val="black">
                      <a:lumMod val="65000"/>
                      <a:lumOff val="35000"/>
                      <a:alpha val="40000"/>
                    </a:prstClr>
                  </a:glow>
                  <a:outerShdw blurRad="28575" dist="38100" dir="14040000" algn="tl" rotWithShape="0">
                    <a:srgbClr val="000000">
                      <a:alpha val="25000"/>
                    </a:srgbClr>
                  </a:outerShdw>
                </a:effectLst>
              </a:rPr>
              <a:t>Grafikken som kunstværk og medie</a:t>
            </a:r>
            <a:endParaRPr lang="da-DK" dirty="0"/>
          </a:p>
        </p:txBody>
      </p:sp>
      <p:sp>
        <p:nvSpPr>
          <p:cNvPr id="3" name="Pladsholder til indhold 2">
            <a:extLst>
              <a:ext uri="{FF2B5EF4-FFF2-40B4-BE49-F238E27FC236}">
                <a16:creationId xmlns:a16="http://schemas.microsoft.com/office/drawing/2014/main" id="{1578FBD4-7118-CE06-4AAF-E55F3E07EA72}"/>
              </a:ext>
            </a:extLst>
          </p:cNvPr>
          <p:cNvSpPr>
            <a:spLocks noGrp="1"/>
          </p:cNvSpPr>
          <p:nvPr>
            <p:ph idx="1"/>
          </p:nvPr>
        </p:nvSpPr>
        <p:spPr/>
        <p:txBody>
          <a:bodyPr/>
          <a:lstStyle/>
          <a:p>
            <a:r>
              <a:rPr lang="da-DK" dirty="0">
                <a:gradFill flip="none">
                  <a:gsLst>
                    <a:gs pos="0">
                      <a:srgbClr val="FFFFFF"/>
                    </a:gs>
                    <a:gs pos="100000">
                      <a:srgbClr val="FFFFFF"/>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rPr>
              <a:t>Diskuter hvilke ligheder og forskelle, der er mellem Andy Warhols og Barbara Krugers værk i forhold til produktionen af kunst og grafikken som medie.</a:t>
            </a:r>
          </a:p>
        </p:txBody>
      </p:sp>
    </p:spTree>
    <p:extLst>
      <p:ext uri="{BB962C8B-B14F-4D97-AF65-F5344CB8AC3E}">
        <p14:creationId xmlns:p14="http://schemas.microsoft.com/office/powerpoint/2010/main" val="18304695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FD346E-F604-D7AB-F8F0-48D5DF41FDC3}"/>
              </a:ext>
            </a:extLst>
          </p:cNvPr>
          <p:cNvSpPr>
            <a:spLocks noGrp="1"/>
          </p:cNvSpPr>
          <p:nvPr>
            <p:ph type="title"/>
          </p:nvPr>
        </p:nvSpPr>
        <p:spPr/>
        <p:txBody>
          <a:bodyPr/>
          <a:lstStyle/>
          <a:p>
            <a:r>
              <a:rPr lang="da-DK" dirty="0">
                <a:gradFill flip="none">
                  <a:gsLst>
                    <a:gs pos="0">
                      <a:srgbClr val="FFFFFF"/>
                    </a:gs>
                    <a:gs pos="100000">
                      <a:srgbClr val="FFFFFF"/>
                    </a:gs>
                  </a:gsLst>
                  <a:lin ang="5580000" scaled="0"/>
                  <a:tileRect/>
                </a:gradFill>
                <a:effectLst>
                  <a:glow rad="38100">
                    <a:prstClr val="black">
                      <a:lumMod val="65000"/>
                      <a:lumOff val="35000"/>
                      <a:alpha val="40000"/>
                    </a:prstClr>
                  </a:glow>
                  <a:outerShdw blurRad="28575" dist="38100" dir="14040000" algn="tl" rotWithShape="0">
                    <a:srgbClr val="000000">
                      <a:alpha val="25000"/>
                    </a:srgbClr>
                  </a:outerShdw>
                </a:effectLst>
              </a:rPr>
              <a:t>Barbara </a:t>
            </a:r>
            <a:r>
              <a:rPr lang="da-DK" dirty="0" err="1">
                <a:gradFill flip="none">
                  <a:gsLst>
                    <a:gs pos="0">
                      <a:srgbClr val="FFFFFF"/>
                    </a:gs>
                    <a:gs pos="100000">
                      <a:srgbClr val="FFFFFF"/>
                    </a:gs>
                  </a:gsLst>
                  <a:lin ang="5580000" scaled="0"/>
                  <a:tileRect/>
                </a:gradFill>
                <a:effectLst>
                  <a:glow rad="38100">
                    <a:prstClr val="black">
                      <a:lumMod val="65000"/>
                      <a:lumOff val="35000"/>
                      <a:alpha val="40000"/>
                    </a:prstClr>
                  </a:glow>
                  <a:outerShdw blurRad="28575" dist="38100" dir="14040000" algn="tl" rotWithShape="0">
                    <a:srgbClr val="000000">
                      <a:alpha val="25000"/>
                    </a:srgbClr>
                  </a:outerShdw>
                </a:effectLst>
              </a:rPr>
              <a:t>kruger</a:t>
            </a:r>
            <a:r>
              <a:rPr lang="da-DK" dirty="0">
                <a:gradFill flip="none">
                  <a:gsLst>
                    <a:gs pos="0">
                      <a:srgbClr val="FFFFFF"/>
                    </a:gs>
                    <a:gs pos="100000">
                      <a:srgbClr val="FFFFFF"/>
                    </a:gs>
                  </a:gsLst>
                  <a:lin ang="5580000" scaled="0"/>
                  <a:tileRect/>
                </a:gradFill>
                <a:effectLst>
                  <a:glow rad="38100">
                    <a:prstClr val="black">
                      <a:lumMod val="65000"/>
                      <a:lumOff val="35000"/>
                      <a:alpha val="40000"/>
                    </a:prstClr>
                  </a:glow>
                  <a:outerShdw blurRad="28575" dist="38100" dir="14040000" algn="tl" rotWithShape="0">
                    <a:srgbClr val="000000">
                      <a:alpha val="25000"/>
                    </a:srgbClr>
                  </a:outerShdw>
                </a:effectLst>
              </a:rPr>
              <a:t> og den samfundsdebatterende kunst</a:t>
            </a:r>
            <a:endParaRPr lang="da-DK" dirty="0"/>
          </a:p>
        </p:txBody>
      </p:sp>
      <p:sp>
        <p:nvSpPr>
          <p:cNvPr id="3" name="Pladsholder til tekst 2">
            <a:extLst>
              <a:ext uri="{FF2B5EF4-FFF2-40B4-BE49-F238E27FC236}">
                <a16:creationId xmlns:a16="http://schemas.microsoft.com/office/drawing/2014/main" id="{B6539978-CAE9-2CD8-6F6B-18A1B37B502F}"/>
              </a:ext>
            </a:extLst>
          </p:cNvPr>
          <p:cNvSpPr>
            <a:spLocks noGrp="1"/>
          </p:cNvSpPr>
          <p:nvPr>
            <p:ph type="body" idx="1"/>
          </p:nvPr>
        </p:nvSpPr>
        <p:spPr/>
        <p:txBody>
          <a:bodyPr/>
          <a:lstStyle/>
          <a:p>
            <a:r>
              <a:rPr lang="da-DK" sz="4800" dirty="0">
                <a:solidFill>
                  <a:srgbClr val="822DBA"/>
                </a:solidFill>
                <a:effectLst>
                  <a:glow rad="38100">
                    <a:prstClr val="black">
                      <a:lumMod val="50000"/>
                      <a:lumOff val="50000"/>
                      <a:alpha val="20000"/>
                    </a:prstClr>
                  </a:glow>
                  <a:outerShdw blurRad="44450" dist="12700" dir="13860000" algn="tl" rotWithShape="0">
                    <a:srgbClr val="000000">
                      <a:alpha val="20000"/>
                    </a:srgbClr>
                  </a:outerShdw>
                </a:effectLst>
              </a:rPr>
              <a:t>7</a:t>
            </a:r>
          </a:p>
        </p:txBody>
      </p:sp>
    </p:spTree>
    <p:extLst>
      <p:ext uri="{BB962C8B-B14F-4D97-AF65-F5344CB8AC3E}">
        <p14:creationId xmlns:p14="http://schemas.microsoft.com/office/powerpoint/2010/main" val="2457882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79E44C-543B-B514-1F93-99AB80C75637}"/>
              </a:ext>
            </a:extLst>
          </p:cNvPr>
          <p:cNvSpPr>
            <a:spLocks noGrp="1"/>
          </p:cNvSpPr>
          <p:nvPr>
            <p:ph type="title"/>
          </p:nvPr>
        </p:nvSpPr>
        <p:spPr>
          <a:xfrm>
            <a:off x="1141413" y="609600"/>
            <a:ext cx="9905998" cy="2459181"/>
          </a:xfrm>
        </p:spPr>
        <p:txBody>
          <a:bodyPr>
            <a:normAutofit fontScale="90000"/>
          </a:bodyPr>
          <a:lstStyle/>
          <a:p>
            <a:r>
              <a:rPr lang="da-DK" b="1" dirty="0">
                <a:solidFill>
                  <a:schemeClr val="tx1"/>
                </a:solidFill>
                <a:effectLst>
                  <a:glow rad="38100">
                    <a:prstClr val="black">
                      <a:lumMod val="65000"/>
                      <a:lumOff val="35000"/>
                      <a:alpha val="40000"/>
                    </a:prstClr>
                  </a:glow>
                  <a:outerShdw blurRad="28575" dist="38100" dir="14040000" algn="tl" rotWithShape="0">
                    <a:srgbClr val="000000">
                      <a:alpha val="25000"/>
                    </a:srgbClr>
                  </a:outerShdw>
                </a:effectLst>
              </a:rPr>
              <a:t>GRUPPER til OPGAVE:</a:t>
            </a:r>
            <a:r>
              <a:rPr lang="da-DK" dirty="0">
                <a:gradFill flip="none">
                  <a:gsLst>
                    <a:gs pos="0">
                      <a:srgbClr val="FFFFFF"/>
                    </a:gs>
                    <a:gs pos="100000">
                      <a:srgbClr val="FFFFFF"/>
                    </a:gs>
                  </a:gsLst>
                  <a:lin ang="5580000" scaled="0"/>
                  <a:tileRect/>
                </a:gradFill>
                <a:effectLst>
                  <a:glow rad="38100">
                    <a:prstClr val="black">
                      <a:lumMod val="65000"/>
                      <a:lumOff val="35000"/>
                      <a:alpha val="40000"/>
                    </a:prstClr>
                  </a:glow>
                  <a:outerShdw blurRad="28575" dist="38100" dir="14040000" algn="tl" rotWithShape="0">
                    <a:srgbClr val="000000">
                      <a:alpha val="25000"/>
                    </a:srgbClr>
                  </a:outerShdw>
                </a:effectLst>
              </a:rPr>
              <a:t> </a:t>
            </a:r>
            <a:br>
              <a:rPr lang="da-DK" dirty="0">
                <a:gradFill flip="none">
                  <a:gsLst>
                    <a:gs pos="0">
                      <a:srgbClr val="FFFFFF"/>
                    </a:gs>
                    <a:gs pos="100000">
                      <a:srgbClr val="FFFFFF"/>
                    </a:gs>
                  </a:gsLst>
                  <a:lin ang="5580000" scaled="0"/>
                  <a:tileRect/>
                </a:gradFill>
                <a:effectLst>
                  <a:glow rad="38100">
                    <a:prstClr val="black">
                      <a:lumMod val="65000"/>
                      <a:lumOff val="35000"/>
                      <a:alpha val="40000"/>
                    </a:prstClr>
                  </a:glow>
                  <a:outerShdw blurRad="28575" dist="38100" dir="14040000" algn="tl" rotWithShape="0">
                    <a:srgbClr val="000000">
                      <a:alpha val="25000"/>
                    </a:srgbClr>
                  </a:outerShdw>
                </a:effectLst>
              </a:rPr>
            </a:br>
            <a:r>
              <a:rPr lang="da-DK" dirty="0">
                <a:gradFill flip="none">
                  <a:gsLst>
                    <a:gs pos="0">
                      <a:srgbClr val="FFFFFF"/>
                    </a:gs>
                    <a:gs pos="100000">
                      <a:srgbClr val="FFFFFF"/>
                    </a:gs>
                  </a:gsLst>
                  <a:lin ang="5580000" scaled="0"/>
                  <a:tileRect/>
                </a:gradFill>
                <a:effectLst>
                  <a:glow rad="38100">
                    <a:prstClr val="black">
                      <a:lumMod val="65000"/>
                      <a:lumOff val="35000"/>
                      <a:alpha val="40000"/>
                    </a:prstClr>
                  </a:glow>
                  <a:outerShdw blurRad="28575" dist="38100" dir="14040000" algn="tl" rotWithShape="0">
                    <a:srgbClr val="000000">
                      <a:alpha val="25000"/>
                    </a:srgbClr>
                  </a:outerShdw>
                </a:effectLst>
              </a:rPr>
              <a:t>skriv noter PÅ PPT til et Kort oplæg om afsnittet fra </a:t>
            </a:r>
            <a:r>
              <a:rPr lang="da-DK">
                <a:gradFill flip="none">
                  <a:gsLst>
                    <a:gs pos="0">
                      <a:srgbClr val="FFFFFF"/>
                    </a:gs>
                    <a:gs pos="100000">
                      <a:srgbClr val="FFFFFF"/>
                    </a:gs>
                  </a:gsLst>
                  <a:lin ang="5580000" scaled="0"/>
                  <a:tileRect/>
                </a:gradFill>
                <a:effectLst>
                  <a:glow rad="38100">
                    <a:prstClr val="black">
                      <a:lumMod val="65000"/>
                      <a:lumOff val="35000"/>
                      <a:alpha val="40000"/>
                    </a:prstClr>
                  </a:glow>
                  <a:outerShdw blurRad="28575" dist="38100" dir="14040000" algn="tl" rotWithShape="0">
                    <a:srgbClr val="000000">
                      <a:alpha val="25000"/>
                    </a:srgbClr>
                  </a:outerShdw>
                </a:effectLst>
              </a:rPr>
              <a:t>teksten + </a:t>
            </a:r>
            <a:r>
              <a:rPr lang="da-DK" dirty="0">
                <a:gradFill flip="none">
                  <a:gsLst>
                    <a:gs pos="0">
                      <a:srgbClr val="FFFFFF"/>
                    </a:gs>
                    <a:gs pos="100000">
                      <a:srgbClr val="FFFFFF"/>
                    </a:gs>
                  </a:gsLst>
                  <a:lin ang="5580000" scaled="0"/>
                  <a:tileRect/>
                </a:gradFill>
                <a:effectLst>
                  <a:glow rad="38100">
                    <a:prstClr val="black">
                      <a:lumMod val="65000"/>
                      <a:lumOff val="35000"/>
                      <a:alpha val="40000"/>
                    </a:prstClr>
                  </a:glow>
                  <a:outerShdw blurRad="28575" dist="38100" dir="14040000" algn="tl" rotWithShape="0">
                    <a:srgbClr val="000000">
                      <a:alpha val="25000"/>
                    </a:srgbClr>
                  </a:outerShdw>
                </a:effectLst>
              </a:rPr>
              <a:t>indsæt relevante billeder OG TEKST</a:t>
            </a:r>
            <a:br>
              <a:rPr lang="da-DK" dirty="0">
                <a:gradFill flip="none">
                  <a:gsLst>
                    <a:gs pos="0">
                      <a:srgbClr val="FFFFFF"/>
                    </a:gs>
                    <a:gs pos="100000">
                      <a:srgbClr val="FFFFFF"/>
                    </a:gs>
                  </a:gsLst>
                  <a:lin ang="5580000" scaled="0"/>
                  <a:tileRect/>
                </a:gradFill>
                <a:effectLst>
                  <a:glow rad="38100">
                    <a:prstClr val="black">
                      <a:lumMod val="65000"/>
                      <a:lumOff val="35000"/>
                      <a:alpha val="40000"/>
                    </a:prstClr>
                  </a:glow>
                  <a:outerShdw blurRad="28575" dist="38100" dir="14040000" algn="tl" rotWithShape="0">
                    <a:srgbClr val="000000">
                      <a:alpha val="25000"/>
                    </a:srgbClr>
                  </a:outerShdw>
                </a:effectLst>
              </a:rPr>
            </a:br>
            <a:r>
              <a:rPr lang="da-DK" dirty="0">
                <a:gradFill flip="none">
                  <a:gsLst>
                    <a:gs pos="0">
                      <a:srgbClr val="FFFFFF"/>
                    </a:gs>
                    <a:gs pos="100000">
                      <a:srgbClr val="FFFFFF"/>
                    </a:gs>
                  </a:gsLst>
                  <a:lin ang="5580000" scaled="0"/>
                  <a:tileRect/>
                </a:gradFill>
                <a:effectLst>
                  <a:glow rad="38100">
                    <a:prstClr val="black">
                      <a:lumMod val="65000"/>
                      <a:lumOff val="35000"/>
                      <a:alpha val="40000"/>
                    </a:prstClr>
                  </a:glow>
                  <a:outerShdw blurRad="28575" dist="38100" dir="14040000" algn="tl" rotWithShape="0">
                    <a:srgbClr val="000000">
                      <a:alpha val="25000"/>
                    </a:srgbClr>
                  </a:outerShdw>
                </a:effectLst>
              </a:rPr>
              <a:t>+ Forhold jer til ekstraopgaven</a:t>
            </a:r>
          </a:p>
        </p:txBody>
      </p:sp>
      <p:sp>
        <p:nvSpPr>
          <p:cNvPr id="3" name="Pladsholder til indhold 2">
            <a:extLst>
              <a:ext uri="{FF2B5EF4-FFF2-40B4-BE49-F238E27FC236}">
                <a16:creationId xmlns:a16="http://schemas.microsoft.com/office/drawing/2014/main" id="{911C88A1-E74F-A076-AF3C-D4B6C2E905C8}"/>
              </a:ext>
            </a:extLst>
          </p:cNvPr>
          <p:cNvSpPr>
            <a:spLocks noGrp="1"/>
          </p:cNvSpPr>
          <p:nvPr>
            <p:ph idx="1"/>
          </p:nvPr>
        </p:nvSpPr>
        <p:spPr>
          <a:xfrm>
            <a:off x="1141413" y="3428999"/>
            <a:ext cx="10633361" cy="3124201"/>
          </a:xfrm>
        </p:spPr>
        <p:txBody>
          <a:bodyPr/>
          <a:lstStyle/>
          <a:p>
            <a:pPr marL="0" indent="0">
              <a:buNone/>
            </a:pPr>
            <a:endParaRPr lang="da-DK" sz="2800" dirty="0">
              <a:gradFill flip="none">
                <a:gsLst>
                  <a:gs pos="0">
                    <a:srgbClr val="FFFFFF"/>
                  </a:gs>
                  <a:gs pos="100000">
                    <a:srgbClr val="FFFFFF"/>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endParaRPr>
          </a:p>
          <a:p>
            <a:pPr marL="0" indent="0">
              <a:buNone/>
            </a:pPr>
            <a:r>
              <a:rPr lang="da-DK" sz="2800" dirty="0">
                <a:gradFill flip="none">
                  <a:gsLst>
                    <a:gs pos="0">
                      <a:srgbClr val="FFFFFF"/>
                    </a:gs>
                    <a:gs pos="100000">
                      <a:srgbClr val="FFFFFF"/>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rPr>
              <a:t>5 GRUPPER :</a:t>
            </a:r>
            <a:endParaRPr lang="da-DK" dirty="0">
              <a:gradFill flip="none">
                <a:gsLst>
                  <a:gs pos="0">
                    <a:srgbClr val="FFFFFF"/>
                  </a:gs>
                  <a:gs pos="100000">
                    <a:srgbClr val="FFFFFF"/>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endParaRPr>
          </a:p>
          <a:p>
            <a:pPr>
              <a:buClr>
                <a:srgbClr val="FFFFFF"/>
              </a:buClr>
            </a:pPr>
            <a:endParaRPr lang="da-DK" dirty="0">
              <a:gradFill flip="none">
                <a:gsLst>
                  <a:gs pos="0">
                    <a:srgbClr val="FFFFFF"/>
                  </a:gs>
                  <a:gs pos="100000">
                    <a:srgbClr val="FFFFFF"/>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endParaRPr>
          </a:p>
          <a:p>
            <a:pPr>
              <a:buClr>
                <a:srgbClr val="FFFFFF"/>
              </a:buClr>
            </a:pPr>
            <a:endParaRPr lang="da-DK" dirty="0">
              <a:gradFill flip="none">
                <a:gsLst>
                  <a:gs pos="0">
                    <a:srgbClr val="FFFFFF"/>
                  </a:gs>
                  <a:gs pos="100000">
                    <a:srgbClr val="FFFFFF"/>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endParaRPr>
          </a:p>
          <a:p>
            <a:pPr>
              <a:buClr>
                <a:srgbClr val="FFFFFF"/>
              </a:buClr>
            </a:pPr>
            <a:endParaRPr lang="da-DK" dirty="0">
              <a:gradFill flip="none">
                <a:gsLst>
                  <a:gs pos="0">
                    <a:srgbClr val="FFFFFF"/>
                  </a:gs>
                  <a:gs pos="100000">
                    <a:srgbClr val="FFFFFF"/>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endParaRPr>
          </a:p>
          <a:p>
            <a:pPr>
              <a:buClr>
                <a:srgbClr val="FFFFFF"/>
              </a:buClr>
            </a:pPr>
            <a:endParaRPr lang="da-DK" dirty="0">
              <a:gradFill flip="none">
                <a:gsLst>
                  <a:gs pos="0">
                    <a:srgbClr val="FFFFFF"/>
                  </a:gs>
                  <a:gs pos="100000">
                    <a:srgbClr val="FFFFFF"/>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endParaRPr>
          </a:p>
          <a:p>
            <a:pPr marL="0" indent="0">
              <a:buClr>
                <a:srgbClr val="FFFFFF"/>
              </a:buClr>
              <a:buNone/>
            </a:pPr>
            <a:endParaRPr lang="da-DK" dirty="0">
              <a:gradFill flip="none">
                <a:gsLst>
                  <a:gs pos="0">
                    <a:srgbClr val="FFFFFF"/>
                  </a:gs>
                  <a:gs pos="100000">
                    <a:srgbClr val="FFFFFF"/>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endParaRPr>
          </a:p>
          <a:p>
            <a:pPr marL="0" indent="0">
              <a:buClr>
                <a:srgbClr val="FFFFFF"/>
              </a:buClr>
              <a:buNone/>
            </a:pPr>
            <a:endParaRPr lang="da-DK" dirty="0">
              <a:gradFill flip="none">
                <a:gsLst>
                  <a:gs pos="0">
                    <a:srgbClr val="FFFFFF"/>
                  </a:gs>
                  <a:gs pos="100000">
                    <a:srgbClr val="FFFFFF"/>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endParaRPr>
          </a:p>
        </p:txBody>
      </p:sp>
      <p:sp>
        <p:nvSpPr>
          <p:cNvPr id="4" name="Ellipse 3">
            <a:extLst>
              <a:ext uri="{FF2B5EF4-FFF2-40B4-BE49-F238E27FC236}">
                <a16:creationId xmlns:a16="http://schemas.microsoft.com/office/drawing/2014/main" id="{052F6F28-3A6F-60FD-65DD-CF084ABD9ECB}"/>
              </a:ext>
            </a:extLst>
          </p:cNvPr>
          <p:cNvSpPr/>
          <p:nvPr/>
        </p:nvSpPr>
        <p:spPr>
          <a:xfrm>
            <a:off x="1790203" y="4420589"/>
            <a:ext cx="935181" cy="865909"/>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5" name="Ellipse 4">
            <a:extLst>
              <a:ext uri="{FF2B5EF4-FFF2-40B4-BE49-F238E27FC236}">
                <a16:creationId xmlns:a16="http://schemas.microsoft.com/office/drawing/2014/main" id="{F445707C-EED3-78F8-09D6-DB02662D815A}"/>
              </a:ext>
            </a:extLst>
          </p:cNvPr>
          <p:cNvSpPr/>
          <p:nvPr/>
        </p:nvSpPr>
        <p:spPr>
          <a:xfrm>
            <a:off x="3412175" y="4420588"/>
            <a:ext cx="935181" cy="865909"/>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6" name="Ellipse 5">
            <a:extLst>
              <a:ext uri="{FF2B5EF4-FFF2-40B4-BE49-F238E27FC236}">
                <a16:creationId xmlns:a16="http://schemas.microsoft.com/office/drawing/2014/main" id="{D76D6973-81E7-10FD-5595-62FCBA2C555D}"/>
              </a:ext>
            </a:extLst>
          </p:cNvPr>
          <p:cNvSpPr/>
          <p:nvPr/>
        </p:nvSpPr>
        <p:spPr>
          <a:xfrm>
            <a:off x="5153890" y="3810987"/>
            <a:ext cx="935181" cy="865909"/>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7" name="Ellipse 6">
            <a:extLst>
              <a:ext uri="{FF2B5EF4-FFF2-40B4-BE49-F238E27FC236}">
                <a16:creationId xmlns:a16="http://schemas.microsoft.com/office/drawing/2014/main" id="{36A5F64B-CCA3-4B0E-9CA2-778E82E21606}"/>
              </a:ext>
            </a:extLst>
          </p:cNvPr>
          <p:cNvSpPr/>
          <p:nvPr/>
        </p:nvSpPr>
        <p:spPr>
          <a:xfrm>
            <a:off x="6764975" y="4856016"/>
            <a:ext cx="935181" cy="865909"/>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8" name="Ellipse 7">
            <a:extLst>
              <a:ext uri="{FF2B5EF4-FFF2-40B4-BE49-F238E27FC236}">
                <a16:creationId xmlns:a16="http://schemas.microsoft.com/office/drawing/2014/main" id="{0D219C97-67DB-0645-28A6-55AF3FFC9978}"/>
              </a:ext>
            </a:extLst>
          </p:cNvPr>
          <p:cNvSpPr/>
          <p:nvPr/>
        </p:nvSpPr>
        <p:spPr>
          <a:xfrm>
            <a:off x="8702633" y="4420588"/>
            <a:ext cx="935181" cy="865909"/>
          </a:xfrm>
          <a:prstGeom prst="ellipse">
            <a:avLst/>
          </a:prstGeom>
          <a:solidFill>
            <a:srgbClr val="822DB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p>
        </p:txBody>
      </p:sp>
    </p:spTree>
    <p:extLst>
      <p:ext uri="{BB962C8B-B14F-4D97-AF65-F5344CB8AC3E}">
        <p14:creationId xmlns:p14="http://schemas.microsoft.com/office/powerpoint/2010/main" val="10732155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descr="A graphic image featuring two children in a halftone dot style, with a girl whispering into a boy's ear and the boy flexing his muscle. The bold text &quot;We don’t need another hero&quot; is superimposed in white over a red background.">
            <a:extLst>
              <a:ext uri="{FF2B5EF4-FFF2-40B4-BE49-F238E27FC236}">
                <a16:creationId xmlns:a16="http://schemas.microsoft.com/office/drawing/2014/main" id="{E5A67ED6-81FA-4105-5144-114F853E4121}"/>
              </a:ext>
            </a:extLst>
          </p:cNvPr>
          <p:cNvPicPr>
            <a:picLocks noChangeAspect="1"/>
          </p:cNvPicPr>
          <p:nvPr/>
        </p:nvPicPr>
        <p:blipFill>
          <a:blip r:embed="rId2"/>
          <a:stretch>
            <a:fillRect/>
          </a:stretch>
        </p:blipFill>
        <p:spPr>
          <a:xfrm>
            <a:off x="1708" y="187626"/>
            <a:ext cx="9241226" cy="6468373"/>
          </a:xfrm>
          <a:prstGeom prst="rect">
            <a:avLst/>
          </a:prstGeom>
        </p:spPr>
      </p:pic>
      <p:sp>
        <p:nvSpPr>
          <p:cNvPr id="6" name="Tekstfelt 5">
            <a:extLst>
              <a:ext uri="{FF2B5EF4-FFF2-40B4-BE49-F238E27FC236}">
                <a16:creationId xmlns:a16="http://schemas.microsoft.com/office/drawing/2014/main" id="{EC490FA1-3A32-1208-F62F-061DFECE83BB}"/>
              </a:ext>
            </a:extLst>
          </p:cNvPr>
          <p:cNvSpPr txBox="1"/>
          <p:nvPr/>
        </p:nvSpPr>
        <p:spPr>
          <a:xfrm>
            <a:off x="9988128" y="3905184"/>
            <a:ext cx="2208752" cy="2862322"/>
          </a:xfrm>
          <a:prstGeom prst="rect">
            <a:avLst/>
          </a:prstGeom>
        </p:spPr>
        <p:style>
          <a:lnRef idx="3">
            <a:schemeClr val="lt1"/>
          </a:lnRef>
          <a:fillRef idx="1">
            <a:schemeClr val="dk1"/>
          </a:fillRef>
          <a:effectRef idx="1">
            <a:schemeClr val="dk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dirty="0">
                <a:solidFill>
                  <a:srgbClr val="FFFFFF"/>
                </a:solidFill>
                <a:latin typeface="Century Gothic"/>
              </a:rPr>
              <a:t>Barbara Kruger:</a:t>
            </a:r>
            <a:endParaRPr lang="da-DK" dirty="0"/>
          </a:p>
          <a:p>
            <a:r>
              <a:rPr lang="da-DK" dirty="0" err="1">
                <a:solidFill>
                  <a:srgbClr val="FFFFFF"/>
                </a:solidFill>
              </a:rPr>
              <a:t>We</a:t>
            </a:r>
            <a:r>
              <a:rPr lang="da-DK" dirty="0">
                <a:solidFill>
                  <a:srgbClr val="FFFFFF"/>
                </a:solidFill>
              </a:rPr>
              <a:t> </a:t>
            </a:r>
            <a:r>
              <a:rPr lang="da-DK" dirty="0" err="1">
                <a:solidFill>
                  <a:srgbClr val="FFFFFF"/>
                </a:solidFill>
              </a:rPr>
              <a:t>don't</a:t>
            </a:r>
            <a:r>
              <a:rPr lang="da-DK" dirty="0">
                <a:solidFill>
                  <a:srgbClr val="FFFFFF"/>
                </a:solidFill>
              </a:rPr>
              <a:t> </a:t>
            </a:r>
            <a:r>
              <a:rPr lang="da-DK" dirty="0" err="1">
                <a:solidFill>
                  <a:srgbClr val="FFFFFF"/>
                </a:solidFill>
              </a:rPr>
              <a:t>need</a:t>
            </a:r>
            <a:r>
              <a:rPr lang="da-DK" dirty="0">
                <a:solidFill>
                  <a:srgbClr val="FFFFFF"/>
                </a:solidFill>
              </a:rPr>
              <a:t> </a:t>
            </a:r>
            <a:r>
              <a:rPr lang="da-DK" dirty="0" err="1">
                <a:solidFill>
                  <a:srgbClr val="FFFFFF"/>
                </a:solidFill>
              </a:rPr>
              <a:t>another</a:t>
            </a:r>
            <a:r>
              <a:rPr lang="da-DK" dirty="0">
                <a:solidFill>
                  <a:srgbClr val="FFFFFF"/>
                </a:solidFill>
              </a:rPr>
              <a:t> hero, 1987</a:t>
            </a:r>
          </a:p>
          <a:p>
            <a:endParaRPr lang="da-DK" dirty="0">
              <a:solidFill>
                <a:srgbClr val="FFFFFF"/>
              </a:solidFill>
            </a:endParaRPr>
          </a:p>
          <a:p>
            <a:r>
              <a:rPr lang="da-DK" dirty="0">
                <a:solidFill>
                  <a:srgbClr val="FFFFFF"/>
                </a:solidFill>
              </a:rPr>
              <a:t>Silketryk/vinyl.</a:t>
            </a:r>
            <a:br>
              <a:rPr lang="da-DK" dirty="0">
                <a:solidFill>
                  <a:srgbClr val="FFFFFF"/>
                </a:solidFill>
              </a:rPr>
            </a:br>
            <a:r>
              <a:rPr lang="da-DK" dirty="0">
                <a:solidFill>
                  <a:srgbClr val="FFFFFF"/>
                </a:solidFill>
              </a:rPr>
              <a:t>90 x 117cm.</a:t>
            </a:r>
            <a:endParaRPr lang="da-DK" dirty="0"/>
          </a:p>
          <a:p>
            <a:r>
              <a:rPr lang="da-DK" dirty="0">
                <a:solidFill>
                  <a:srgbClr val="FFFFFF"/>
                </a:solidFill>
              </a:rPr>
              <a:t>Boone Gallery, New York</a:t>
            </a:r>
          </a:p>
          <a:p>
            <a:endParaRPr lang="da-DK" dirty="0">
              <a:solidFill>
                <a:srgbClr val="FFFFFF"/>
              </a:solidFill>
            </a:endParaRPr>
          </a:p>
        </p:txBody>
      </p:sp>
    </p:spTree>
    <p:extLst>
      <p:ext uri="{BB962C8B-B14F-4D97-AF65-F5344CB8AC3E}">
        <p14:creationId xmlns:p14="http://schemas.microsoft.com/office/powerpoint/2010/main" val="5760516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45AEBA-6AC7-A8AC-1A80-CB6F11631075}"/>
              </a:ext>
            </a:extLst>
          </p:cNvPr>
          <p:cNvSpPr>
            <a:spLocks noGrp="1"/>
          </p:cNvSpPr>
          <p:nvPr>
            <p:ph type="title"/>
          </p:nvPr>
        </p:nvSpPr>
        <p:spPr/>
        <p:txBody>
          <a:bodyPr/>
          <a:lstStyle/>
          <a:p>
            <a:r>
              <a:rPr lang="da-DK" dirty="0">
                <a:gradFill flip="none">
                  <a:gsLst>
                    <a:gs pos="0">
                      <a:srgbClr val="FFFFFF"/>
                    </a:gs>
                    <a:gs pos="100000">
                      <a:srgbClr val="FFFFFF"/>
                    </a:gs>
                  </a:gsLst>
                  <a:lin ang="5580000" scaled="0"/>
                  <a:tileRect/>
                </a:gradFill>
                <a:effectLst>
                  <a:glow rad="38100">
                    <a:prstClr val="black">
                      <a:lumMod val="65000"/>
                      <a:lumOff val="35000"/>
                      <a:alpha val="40000"/>
                    </a:prstClr>
                  </a:glow>
                  <a:outerShdw blurRad="28575" dist="38100" dir="14040000" algn="tl" rotWithShape="0">
                    <a:srgbClr val="000000">
                      <a:alpha val="25000"/>
                    </a:srgbClr>
                  </a:outerShdw>
                </a:effectLst>
              </a:rPr>
              <a:t>Den digitale tidsalder og grafisk kunst som massemedie</a:t>
            </a:r>
            <a:endParaRPr lang="da-DK" dirty="0"/>
          </a:p>
        </p:txBody>
      </p:sp>
      <p:sp>
        <p:nvSpPr>
          <p:cNvPr id="3" name="Pladsholder til tekst 2">
            <a:extLst>
              <a:ext uri="{FF2B5EF4-FFF2-40B4-BE49-F238E27FC236}">
                <a16:creationId xmlns:a16="http://schemas.microsoft.com/office/drawing/2014/main" id="{C2A78470-E356-8F16-0F0C-A5189E1E61E3}"/>
              </a:ext>
            </a:extLst>
          </p:cNvPr>
          <p:cNvSpPr>
            <a:spLocks noGrp="1"/>
          </p:cNvSpPr>
          <p:nvPr>
            <p:ph type="body" idx="1"/>
          </p:nvPr>
        </p:nvSpPr>
        <p:spPr/>
        <p:txBody>
          <a:bodyPr/>
          <a:lstStyle/>
          <a:p>
            <a:r>
              <a:rPr lang="da-DK" sz="4800" dirty="0">
                <a:solidFill>
                  <a:srgbClr val="7030A0"/>
                </a:solidFill>
                <a:effectLst>
                  <a:glow rad="38100">
                    <a:prstClr val="black">
                      <a:lumMod val="50000"/>
                      <a:lumOff val="50000"/>
                      <a:alpha val="20000"/>
                    </a:prstClr>
                  </a:glow>
                  <a:outerShdw blurRad="44450" dist="12700" dir="13860000" algn="tl" rotWithShape="0">
                    <a:srgbClr val="000000">
                      <a:alpha val="20000"/>
                    </a:srgbClr>
                  </a:outerShdw>
                </a:effectLst>
              </a:rPr>
              <a:t>8</a:t>
            </a:r>
            <a:endParaRPr lang="da-DK" dirty="0">
              <a:solidFill>
                <a:srgbClr val="7030A0"/>
              </a:solidFill>
            </a:endParaRPr>
          </a:p>
        </p:txBody>
      </p:sp>
    </p:spTree>
    <p:extLst>
      <p:ext uri="{BB962C8B-B14F-4D97-AF65-F5344CB8AC3E}">
        <p14:creationId xmlns:p14="http://schemas.microsoft.com/office/powerpoint/2010/main" val="17429800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descr="undefined">
            <a:extLst>
              <a:ext uri="{FF2B5EF4-FFF2-40B4-BE49-F238E27FC236}">
                <a16:creationId xmlns:a16="http://schemas.microsoft.com/office/drawing/2014/main" id="{7FB6D604-85AF-DA53-E24B-1C1F932CD462}"/>
              </a:ext>
            </a:extLst>
          </p:cNvPr>
          <p:cNvPicPr>
            <a:picLocks noChangeAspect="1"/>
          </p:cNvPicPr>
          <p:nvPr/>
        </p:nvPicPr>
        <p:blipFill>
          <a:blip r:embed="rId2"/>
          <a:stretch>
            <a:fillRect/>
          </a:stretch>
        </p:blipFill>
        <p:spPr>
          <a:xfrm>
            <a:off x="1030432" y="28720"/>
            <a:ext cx="6840681" cy="6823652"/>
          </a:xfrm>
          <a:prstGeom prst="rect">
            <a:avLst/>
          </a:prstGeom>
        </p:spPr>
      </p:pic>
      <p:sp>
        <p:nvSpPr>
          <p:cNvPr id="5" name="Tekstfelt 4">
            <a:extLst>
              <a:ext uri="{FF2B5EF4-FFF2-40B4-BE49-F238E27FC236}">
                <a16:creationId xmlns:a16="http://schemas.microsoft.com/office/drawing/2014/main" id="{3380BC26-B511-C25C-82A6-4E9158F84E3D}"/>
              </a:ext>
            </a:extLst>
          </p:cNvPr>
          <p:cNvSpPr txBox="1"/>
          <p:nvPr/>
        </p:nvSpPr>
        <p:spPr>
          <a:xfrm>
            <a:off x="9988128" y="3905184"/>
            <a:ext cx="2208752" cy="2585323"/>
          </a:xfrm>
          <a:prstGeom prst="rect">
            <a:avLst/>
          </a:prstGeom>
        </p:spPr>
        <p:style>
          <a:lnRef idx="3">
            <a:schemeClr val="lt1"/>
          </a:lnRef>
          <a:fillRef idx="1">
            <a:schemeClr val="dk1"/>
          </a:fillRef>
          <a:effectRef idx="1">
            <a:schemeClr val="dk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dirty="0">
                <a:solidFill>
                  <a:srgbClr val="FFFFFF"/>
                </a:solidFill>
                <a:latin typeface="Century Gothic"/>
              </a:rPr>
              <a:t>Julian </a:t>
            </a:r>
            <a:r>
              <a:rPr lang="da-DK" dirty="0" err="1">
                <a:solidFill>
                  <a:srgbClr val="FFFFFF"/>
                </a:solidFill>
                <a:latin typeface="Century Gothic"/>
              </a:rPr>
              <a:t>Opie</a:t>
            </a:r>
            <a:r>
              <a:rPr lang="da-DK" dirty="0">
                <a:solidFill>
                  <a:srgbClr val="FFFFFF"/>
                </a:solidFill>
                <a:latin typeface="Century Gothic"/>
              </a:rPr>
              <a:t>:</a:t>
            </a:r>
            <a:endParaRPr lang="da-DK" dirty="0"/>
          </a:p>
          <a:p>
            <a:r>
              <a:rPr lang="da-DK" dirty="0">
                <a:solidFill>
                  <a:srgbClr val="FFFFFF"/>
                </a:solidFill>
              </a:rPr>
              <a:t>Cover til </a:t>
            </a:r>
            <a:r>
              <a:rPr lang="da-DK" dirty="0" err="1">
                <a:solidFill>
                  <a:srgbClr val="FFFFFF"/>
                </a:solidFill>
              </a:rPr>
              <a:t>Blurs</a:t>
            </a:r>
            <a:r>
              <a:rPr lang="da-DK" dirty="0">
                <a:solidFill>
                  <a:srgbClr val="FFFFFF"/>
                </a:solidFill>
              </a:rPr>
              <a:t> </a:t>
            </a:r>
            <a:r>
              <a:rPr lang="da-DK" dirty="0" err="1">
                <a:solidFill>
                  <a:srgbClr val="FFFFFF"/>
                </a:solidFill>
              </a:rPr>
              <a:t>Greatest</a:t>
            </a:r>
            <a:r>
              <a:rPr lang="da-DK" dirty="0">
                <a:solidFill>
                  <a:srgbClr val="FFFFFF"/>
                </a:solidFill>
              </a:rPr>
              <a:t> Hits Album, 2000</a:t>
            </a:r>
          </a:p>
          <a:p>
            <a:endParaRPr lang="da-DK" dirty="0">
              <a:solidFill>
                <a:srgbClr val="FFFFFF"/>
              </a:solidFill>
            </a:endParaRPr>
          </a:p>
          <a:p>
            <a:r>
              <a:rPr lang="da-DK" dirty="0">
                <a:solidFill>
                  <a:srgbClr val="FFFFFF"/>
                </a:solidFill>
              </a:rPr>
              <a:t>Plantryk.</a:t>
            </a:r>
            <a:br>
              <a:rPr lang="da-DK" dirty="0">
                <a:solidFill>
                  <a:srgbClr val="FFFFFF"/>
                </a:solidFill>
              </a:rPr>
            </a:br>
            <a:r>
              <a:rPr lang="da-DK" dirty="0">
                <a:solidFill>
                  <a:srgbClr val="FFFFFF"/>
                </a:solidFill>
              </a:rPr>
              <a:t>National </a:t>
            </a:r>
            <a:r>
              <a:rPr lang="da-DK" dirty="0" err="1">
                <a:solidFill>
                  <a:srgbClr val="FFFFFF"/>
                </a:solidFill>
              </a:rPr>
              <a:t>Portrait</a:t>
            </a:r>
            <a:r>
              <a:rPr lang="da-DK" dirty="0">
                <a:solidFill>
                  <a:srgbClr val="FFFFFF"/>
                </a:solidFill>
              </a:rPr>
              <a:t> Gallery, London</a:t>
            </a:r>
          </a:p>
          <a:p>
            <a:endParaRPr lang="da-DK" dirty="0">
              <a:solidFill>
                <a:srgbClr val="FFFFFF"/>
              </a:solidFill>
            </a:endParaRPr>
          </a:p>
        </p:txBody>
      </p:sp>
    </p:spTree>
    <p:extLst>
      <p:ext uri="{BB962C8B-B14F-4D97-AF65-F5344CB8AC3E}">
        <p14:creationId xmlns:p14="http://schemas.microsoft.com/office/powerpoint/2010/main" val="2697260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370B2-51BE-1580-A010-65B41D3B929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BC60631-0CA1-A17F-75D9-15DA87598EDE}"/>
              </a:ext>
            </a:extLst>
          </p:cNvPr>
          <p:cNvSpPr>
            <a:spLocks noGrp="1"/>
          </p:cNvSpPr>
          <p:nvPr>
            <p:ph type="title"/>
          </p:nvPr>
        </p:nvSpPr>
        <p:spPr/>
        <p:txBody>
          <a:bodyPr/>
          <a:lstStyle/>
          <a:p>
            <a:r>
              <a:rPr lang="da-DK" dirty="0">
                <a:solidFill>
                  <a:srgbClr val="7030A0"/>
                </a:solidFill>
                <a:effectLst>
                  <a:glow rad="38100">
                    <a:prstClr val="black">
                      <a:lumMod val="65000"/>
                      <a:lumOff val="35000"/>
                      <a:alpha val="40000"/>
                    </a:prstClr>
                  </a:glow>
                  <a:outerShdw blurRad="28575" dist="38100" dir="14040000" algn="tl" rotWithShape="0">
                    <a:srgbClr val="000000">
                      <a:alpha val="25000"/>
                    </a:srgbClr>
                  </a:outerShdw>
                </a:effectLst>
              </a:rPr>
              <a:t>EkSTRAopgave 7+8</a:t>
            </a:r>
            <a:r>
              <a:rPr lang="da-DK" dirty="0">
                <a:gradFill flip="none">
                  <a:gsLst>
                    <a:gs pos="0">
                      <a:srgbClr val="FFFFFF"/>
                    </a:gs>
                    <a:gs pos="100000">
                      <a:srgbClr val="FFFFFF"/>
                    </a:gs>
                  </a:gsLst>
                  <a:lin ang="5580000" scaled="0"/>
                  <a:tileRect/>
                </a:gradFill>
                <a:effectLst>
                  <a:glow rad="38100">
                    <a:prstClr val="black">
                      <a:lumMod val="65000"/>
                      <a:lumOff val="35000"/>
                      <a:alpha val="40000"/>
                    </a:prstClr>
                  </a:glow>
                  <a:outerShdw blurRad="28575" dist="38100" dir="14040000" algn="tl" rotWithShape="0">
                    <a:srgbClr val="000000">
                      <a:alpha val="25000"/>
                    </a:srgbClr>
                  </a:outerShdw>
                </a:effectLst>
              </a:rPr>
              <a:t> :</a:t>
            </a:r>
            <a:br>
              <a:rPr lang="da-DK" dirty="0">
                <a:gradFill flip="none">
                  <a:gsLst>
                    <a:gs pos="0">
                      <a:srgbClr val="FFFFFF"/>
                    </a:gs>
                    <a:gs pos="100000">
                      <a:srgbClr val="FFFFFF"/>
                    </a:gs>
                  </a:gsLst>
                  <a:lin ang="5580000" scaled="0"/>
                  <a:tileRect/>
                </a:gradFill>
                <a:effectLst>
                  <a:glow rad="38100">
                    <a:prstClr val="black">
                      <a:lumMod val="65000"/>
                      <a:lumOff val="35000"/>
                      <a:alpha val="40000"/>
                    </a:prstClr>
                  </a:glow>
                  <a:outerShdw blurRad="28575" dist="38100" dir="14040000" algn="tl" rotWithShape="0">
                    <a:srgbClr val="000000">
                      <a:alpha val="25000"/>
                    </a:srgbClr>
                  </a:outerShdw>
                </a:effectLst>
              </a:rPr>
            </a:br>
            <a:r>
              <a:rPr lang="da-DK" dirty="0">
                <a:gradFill flip="none">
                  <a:gsLst>
                    <a:gs pos="0">
                      <a:srgbClr val="FFFFFF"/>
                    </a:gs>
                    <a:gs pos="100000">
                      <a:srgbClr val="FFFFFF"/>
                    </a:gs>
                  </a:gsLst>
                  <a:lin ang="5580000" scaled="0"/>
                  <a:tileRect/>
                </a:gradFill>
                <a:effectLst>
                  <a:glow rad="38100">
                    <a:prstClr val="black">
                      <a:lumMod val="65000"/>
                      <a:lumOff val="35000"/>
                      <a:alpha val="40000"/>
                    </a:prstClr>
                  </a:glow>
                  <a:outerShdw blurRad="28575" dist="38100" dir="14040000" algn="tl" rotWithShape="0">
                    <a:srgbClr val="000000">
                      <a:alpha val="25000"/>
                    </a:srgbClr>
                  </a:outerShdw>
                </a:effectLst>
              </a:rPr>
              <a:t>Grafikken som kunstværk og medie</a:t>
            </a:r>
            <a:endParaRPr lang="da-DK" dirty="0"/>
          </a:p>
        </p:txBody>
      </p:sp>
      <p:sp>
        <p:nvSpPr>
          <p:cNvPr id="3" name="Pladsholder til indhold 2">
            <a:extLst>
              <a:ext uri="{FF2B5EF4-FFF2-40B4-BE49-F238E27FC236}">
                <a16:creationId xmlns:a16="http://schemas.microsoft.com/office/drawing/2014/main" id="{22B8313A-8BC5-DBF8-A618-1F4ABC81311F}"/>
              </a:ext>
            </a:extLst>
          </p:cNvPr>
          <p:cNvSpPr>
            <a:spLocks noGrp="1"/>
          </p:cNvSpPr>
          <p:nvPr>
            <p:ph idx="1"/>
          </p:nvPr>
        </p:nvSpPr>
        <p:spPr/>
        <p:txBody>
          <a:bodyPr/>
          <a:lstStyle/>
          <a:p>
            <a:r>
              <a:rPr lang="da-DK" dirty="0">
                <a:gradFill flip="none">
                  <a:gsLst>
                    <a:gs pos="0">
                      <a:srgbClr val="FFFFFF"/>
                    </a:gs>
                    <a:gs pos="100000">
                      <a:srgbClr val="FFFFFF"/>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rPr>
              <a:t>Diskuter hvilke ligheder og forskelle, der er mellem Andy Warhols og Barbara Krugers værk i forhold til produktionen af kunst og grafikken som medie.</a:t>
            </a:r>
          </a:p>
        </p:txBody>
      </p:sp>
    </p:spTree>
    <p:extLst>
      <p:ext uri="{BB962C8B-B14F-4D97-AF65-F5344CB8AC3E}">
        <p14:creationId xmlns:p14="http://schemas.microsoft.com/office/powerpoint/2010/main" val="2304588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1B68A5-C00B-EFFB-D28C-9B861229EAD8}"/>
              </a:ext>
            </a:extLst>
          </p:cNvPr>
          <p:cNvSpPr>
            <a:spLocks noGrp="1"/>
          </p:cNvSpPr>
          <p:nvPr>
            <p:ph type="title"/>
          </p:nvPr>
        </p:nvSpPr>
        <p:spPr/>
        <p:txBody>
          <a:bodyPr/>
          <a:lstStyle/>
          <a:p>
            <a:r>
              <a:rPr lang="da-DK" dirty="0">
                <a:gradFill flip="none">
                  <a:gsLst>
                    <a:gs pos="0">
                      <a:srgbClr val="FFFFFF"/>
                    </a:gs>
                    <a:gs pos="100000">
                      <a:srgbClr val="FFFFFF"/>
                    </a:gs>
                  </a:gsLst>
                  <a:lin ang="5580000" scaled="0"/>
                  <a:tileRect/>
                </a:gradFill>
                <a:effectLst>
                  <a:glow rad="38100">
                    <a:prstClr val="black">
                      <a:lumMod val="65000"/>
                      <a:lumOff val="35000"/>
                      <a:alpha val="40000"/>
                    </a:prstClr>
                  </a:glow>
                  <a:outerShdw blurRad="28575" dist="38100" dir="14040000" algn="tl" rotWithShape="0">
                    <a:srgbClr val="000000">
                      <a:alpha val="25000"/>
                    </a:srgbClr>
                  </a:outerShdw>
                </a:effectLst>
              </a:rPr>
              <a:t>Det grafiske tryks opståen</a:t>
            </a:r>
            <a:endParaRPr lang="da-DK" dirty="0"/>
          </a:p>
        </p:txBody>
      </p:sp>
      <p:sp>
        <p:nvSpPr>
          <p:cNvPr id="3" name="Pladsholder til tekst 2">
            <a:extLst>
              <a:ext uri="{FF2B5EF4-FFF2-40B4-BE49-F238E27FC236}">
                <a16:creationId xmlns:a16="http://schemas.microsoft.com/office/drawing/2014/main" id="{1CD52779-F1B6-F34F-3F37-5CB084719962}"/>
              </a:ext>
            </a:extLst>
          </p:cNvPr>
          <p:cNvSpPr>
            <a:spLocks noGrp="1"/>
          </p:cNvSpPr>
          <p:nvPr>
            <p:ph type="body" idx="1"/>
          </p:nvPr>
        </p:nvSpPr>
        <p:spPr/>
        <p:txBody>
          <a:bodyPr>
            <a:normAutofit/>
          </a:bodyPr>
          <a:lstStyle/>
          <a:p>
            <a:r>
              <a:rPr lang="da-DK" sz="4800" dirty="0">
                <a:solidFill>
                  <a:srgbClr val="FF0000"/>
                </a:solidFill>
                <a:effectLst>
                  <a:glow rad="38100">
                    <a:prstClr val="black">
                      <a:lumMod val="50000"/>
                      <a:lumOff val="50000"/>
                      <a:alpha val="20000"/>
                    </a:prstClr>
                  </a:glow>
                  <a:outerShdw blurRad="44450" dist="12700" dir="13860000" algn="tl" rotWithShape="0">
                    <a:srgbClr val="000000">
                      <a:alpha val="20000"/>
                    </a:srgbClr>
                  </a:outerShdw>
                </a:effectLst>
              </a:rPr>
              <a:t>1</a:t>
            </a:r>
          </a:p>
        </p:txBody>
      </p:sp>
    </p:spTree>
    <p:extLst>
      <p:ext uri="{BB962C8B-B14F-4D97-AF65-F5344CB8AC3E}">
        <p14:creationId xmlns:p14="http://schemas.microsoft.com/office/powerpoint/2010/main" val="3268440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descr="Et billede, der indeholder tekst, tegning, skitse, Tryk&#10;&#10;AI-genereret indhold kan være ukorrekt.">
            <a:extLst>
              <a:ext uri="{FF2B5EF4-FFF2-40B4-BE49-F238E27FC236}">
                <a16:creationId xmlns:a16="http://schemas.microsoft.com/office/drawing/2014/main" id="{9CD88102-FEE7-6D3A-701E-46A9D3305237}"/>
              </a:ext>
            </a:extLst>
          </p:cNvPr>
          <p:cNvPicPr>
            <a:picLocks noChangeAspect="1"/>
          </p:cNvPicPr>
          <p:nvPr/>
        </p:nvPicPr>
        <p:blipFill>
          <a:blip r:embed="rId2"/>
          <a:stretch>
            <a:fillRect/>
          </a:stretch>
        </p:blipFill>
        <p:spPr>
          <a:xfrm>
            <a:off x="669986" y="4904"/>
            <a:ext cx="4770405" cy="6891324"/>
          </a:xfrm>
          <a:prstGeom prst="rect">
            <a:avLst/>
          </a:prstGeom>
        </p:spPr>
      </p:pic>
      <p:sp>
        <p:nvSpPr>
          <p:cNvPr id="4" name="Tekstfelt 3">
            <a:extLst>
              <a:ext uri="{FF2B5EF4-FFF2-40B4-BE49-F238E27FC236}">
                <a16:creationId xmlns:a16="http://schemas.microsoft.com/office/drawing/2014/main" id="{9A6F8441-BB74-EA43-0DDA-EEED7633FF91}"/>
              </a:ext>
            </a:extLst>
          </p:cNvPr>
          <p:cNvSpPr txBox="1"/>
          <p:nvPr/>
        </p:nvSpPr>
        <p:spPr>
          <a:xfrm>
            <a:off x="6593765" y="637821"/>
            <a:ext cx="5591570" cy="5632311"/>
          </a:xfrm>
          <a:prstGeom prst="rect">
            <a:avLst/>
          </a:prstGeom>
        </p:spPr>
        <p:style>
          <a:lnRef idx="3">
            <a:schemeClr val="lt1"/>
          </a:lnRef>
          <a:fillRef idx="1">
            <a:schemeClr val="dk1"/>
          </a:fillRef>
          <a:effectRef idx="1">
            <a:schemeClr val="dk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dirty="0">
                <a:solidFill>
                  <a:srgbClr val="FFFFFF"/>
                </a:solidFill>
                <a:ea typeface="+mn-lt"/>
                <a:cs typeface="+mn-lt"/>
              </a:rPr>
              <a:t>Ludwig Dietz: Titelbladet til Christian 3.s Bibel fra 1550, den første fuldstændige bibeloversættelse til dansk, foretaget på grundlag af Luthers tyske bibel. Den er trykt i København af Ludwig Dietz. Træsnittet er skåret af Erhard </a:t>
            </a:r>
            <a:r>
              <a:rPr lang="da-DK" err="1">
                <a:solidFill>
                  <a:srgbClr val="FFFFFF"/>
                </a:solidFill>
                <a:ea typeface="+mn-lt"/>
                <a:cs typeface="+mn-lt"/>
              </a:rPr>
              <a:t>Altdorfer</a:t>
            </a:r>
            <a:r>
              <a:rPr lang="da-DK" dirty="0">
                <a:solidFill>
                  <a:srgbClr val="FFFFFF"/>
                </a:solidFill>
                <a:ea typeface="+mn-lt"/>
                <a:cs typeface="+mn-lt"/>
              </a:rPr>
              <a:t> og stammer fra den nedertyske foliobibel, som Dietz havde trykt i Lübeck 1533-34. </a:t>
            </a:r>
          </a:p>
          <a:p>
            <a:endParaRPr lang="da-DK" dirty="0">
              <a:solidFill>
                <a:srgbClr val="FFFFFF"/>
              </a:solidFill>
              <a:ea typeface="+mn-lt"/>
              <a:cs typeface="+mn-lt"/>
            </a:endParaRPr>
          </a:p>
          <a:p>
            <a:r>
              <a:rPr lang="da-DK" dirty="0">
                <a:solidFill>
                  <a:srgbClr val="FFFFFF"/>
                </a:solidFill>
                <a:ea typeface="+mn-lt"/>
                <a:cs typeface="+mn-lt"/>
              </a:rPr>
              <a:t>Den allegoriske illustration forestiller et træ, hvis grene i venstre side er tørre, i højre frodige. Det svarer til, at motiverne til venstre stammer fra Det Gamle Testamente (Moses får lovens tavler, syndefald, død), mens de til højre er hentet fra Det Nye Testamente (Jesusbarnets ankomst til Maria, korsfæstelse, opstandelse). Manden ved træets fod bliver af begge pagters repræsentanter vist hen til den korsfæstede Kristus.</a:t>
            </a:r>
            <a:endParaRPr lang="da-DK">
              <a:solidFill>
                <a:srgbClr val="FFFFFF"/>
              </a:solidFill>
            </a:endParaRPr>
          </a:p>
          <a:p>
            <a:r>
              <a:rPr lang="da-DK" dirty="0">
                <a:solidFill>
                  <a:srgbClr val="FFFFFF"/>
                </a:solidFill>
                <a:ea typeface="+mn-lt"/>
                <a:cs typeface="+mn-lt"/>
              </a:rPr>
              <a:t>Det Kongelige Bibliotek.</a:t>
            </a:r>
            <a:endParaRPr lang="da-DK" dirty="0">
              <a:solidFill>
                <a:srgbClr val="FFFFFF"/>
              </a:solidFill>
            </a:endParaRPr>
          </a:p>
          <a:p>
            <a:endParaRPr lang="da-DK" dirty="0"/>
          </a:p>
        </p:txBody>
      </p:sp>
    </p:spTree>
    <p:extLst>
      <p:ext uri="{BB962C8B-B14F-4D97-AF65-F5344CB8AC3E}">
        <p14:creationId xmlns:p14="http://schemas.microsoft.com/office/powerpoint/2010/main" val="2768501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68F754-E6C7-06A0-B273-D9B63A5D6B28}"/>
              </a:ext>
            </a:extLst>
          </p:cNvPr>
          <p:cNvSpPr>
            <a:spLocks noGrp="1"/>
          </p:cNvSpPr>
          <p:nvPr>
            <p:ph type="title"/>
          </p:nvPr>
        </p:nvSpPr>
        <p:spPr/>
        <p:txBody>
          <a:bodyPr/>
          <a:lstStyle/>
          <a:p>
            <a:r>
              <a:rPr lang="da-DK" dirty="0">
                <a:gradFill flip="none">
                  <a:gsLst>
                    <a:gs pos="0">
                      <a:srgbClr val="FFFFFF"/>
                    </a:gs>
                    <a:gs pos="100000">
                      <a:srgbClr val="FFFFFF"/>
                    </a:gs>
                  </a:gsLst>
                  <a:lin ang="5580000" scaled="0"/>
                  <a:tileRect/>
                </a:gradFill>
                <a:effectLst>
                  <a:glow rad="38100">
                    <a:prstClr val="black">
                      <a:lumMod val="65000"/>
                      <a:lumOff val="35000"/>
                      <a:alpha val="40000"/>
                    </a:prstClr>
                  </a:glow>
                  <a:outerShdw blurRad="28575" dist="38100" dir="14040000" algn="tl" rotWithShape="0">
                    <a:srgbClr val="000000">
                      <a:alpha val="25000"/>
                    </a:srgbClr>
                  </a:outerShdw>
                </a:effectLst>
              </a:rPr>
              <a:t>Nye grafiske teknikker udvikles</a:t>
            </a:r>
            <a:endParaRPr lang="da-DK" dirty="0"/>
          </a:p>
        </p:txBody>
      </p:sp>
      <p:sp>
        <p:nvSpPr>
          <p:cNvPr id="3" name="Pladsholder til tekst 2">
            <a:extLst>
              <a:ext uri="{FF2B5EF4-FFF2-40B4-BE49-F238E27FC236}">
                <a16:creationId xmlns:a16="http://schemas.microsoft.com/office/drawing/2014/main" id="{22E91B79-D469-430E-428B-EE4D06B4D355}"/>
              </a:ext>
            </a:extLst>
          </p:cNvPr>
          <p:cNvSpPr>
            <a:spLocks noGrp="1"/>
          </p:cNvSpPr>
          <p:nvPr>
            <p:ph type="body" idx="1"/>
          </p:nvPr>
        </p:nvSpPr>
        <p:spPr/>
        <p:txBody>
          <a:bodyPr>
            <a:normAutofit lnSpcReduction="10000"/>
          </a:bodyPr>
          <a:lstStyle/>
          <a:p>
            <a:r>
              <a:rPr lang="da-DK" sz="4800" dirty="0">
                <a:solidFill>
                  <a:srgbClr val="FF0000"/>
                </a:solidFill>
                <a:effectLst>
                  <a:glow rad="38100">
                    <a:prstClr val="black">
                      <a:lumMod val="50000"/>
                      <a:lumOff val="50000"/>
                      <a:alpha val="20000"/>
                    </a:prstClr>
                  </a:glow>
                  <a:outerShdw blurRad="44450" dist="12700" dir="13860000" algn="tl" rotWithShape="0">
                    <a:srgbClr val="000000">
                      <a:alpha val="20000"/>
                    </a:srgbClr>
                  </a:outerShdw>
                </a:effectLst>
              </a:rPr>
              <a:t>2</a:t>
            </a:r>
            <a:endParaRPr lang="da-DK" dirty="0">
              <a:solidFill>
                <a:srgbClr val="FF0000"/>
              </a:solidFill>
              <a:effectLst>
                <a:glow rad="38100">
                  <a:prstClr val="black">
                    <a:lumMod val="50000"/>
                    <a:lumOff val="50000"/>
                    <a:alpha val="20000"/>
                  </a:prstClr>
                </a:glow>
                <a:outerShdw blurRad="44450" dist="12700" dir="13860000" algn="tl" rotWithShape="0">
                  <a:srgbClr val="000000">
                    <a:alpha val="20000"/>
                  </a:srgbClr>
                </a:outerShdw>
              </a:effectLst>
            </a:endParaRPr>
          </a:p>
          <a:p>
            <a:endParaRPr lang="da-DK" dirty="0">
              <a:gradFill flip="none">
                <a:gsLst>
                  <a:gs pos="0">
                    <a:srgbClr val="FFFFFF"/>
                  </a:gs>
                  <a:gs pos="100000">
                    <a:srgbClr val="FFFFFF"/>
                  </a:gs>
                </a:gsLst>
                <a:lin ang="5400000" scaled="0"/>
                <a:tileRect/>
              </a:gradFill>
              <a:effectLst>
                <a:glow rad="38100">
                  <a:prstClr val="black">
                    <a:lumMod val="50000"/>
                    <a:lumOff val="50000"/>
                    <a:alpha val="20000"/>
                  </a:prstClr>
                </a:glow>
                <a:outerShdw blurRad="44450" dist="12700" dir="13860000" algn="tl" rotWithShape="0">
                  <a:srgbClr val="000000">
                    <a:alpha val="20000"/>
                  </a:srgbClr>
                </a:outerShdw>
              </a:effectLst>
            </a:endParaRPr>
          </a:p>
        </p:txBody>
      </p:sp>
    </p:spTree>
    <p:extLst>
      <p:ext uri="{BB962C8B-B14F-4D97-AF65-F5344CB8AC3E}">
        <p14:creationId xmlns:p14="http://schemas.microsoft.com/office/powerpoint/2010/main" val="4157335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descr="Et billede, der indeholder skitse, tekst, tegning, diagram&#10;&#10;AI-genereret indhold kan være ukorrekt.">
            <a:extLst>
              <a:ext uri="{FF2B5EF4-FFF2-40B4-BE49-F238E27FC236}">
                <a16:creationId xmlns:a16="http://schemas.microsoft.com/office/drawing/2014/main" id="{1C98A0FF-37CF-2DC6-05BA-E5A9F0E846CC}"/>
              </a:ext>
            </a:extLst>
          </p:cNvPr>
          <p:cNvPicPr>
            <a:picLocks noChangeAspect="1"/>
          </p:cNvPicPr>
          <p:nvPr/>
        </p:nvPicPr>
        <p:blipFill>
          <a:blip r:embed="rId2"/>
          <a:stretch>
            <a:fillRect/>
          </a:stretch>
        </p:blipFill>
        <p:spPr>
          <a:xfrm>
            <a:off x="902855" y="240332"/>
            <a:ext cx="4382654" cy="6250336"/>
          </a:xfrm>
          <a:prstGeom prst="rect">
            <a:avLst/>
          </a:prstGeom>
        </p:spPr>
      </p:pic>
      <p:sp>
        <p:nvSpPr>
          <p:cNvPr id="8" name="Tekstfelt 7">
            <a:extLst>
              <a:ext uri="{FF2B5EF4-FFF2-40B4-BE49-F238E27FC236}">
                <a16:creationId xmlns:a16="http://schemas.microsoft.com/office/drawing/2014/main" id="{AFDBF83C-3BEF-1566-A101-A41058E45012}"/>
              </a:ext>
            </a:extLst>
          </p:cNvPr>
          <p:cNvSpPr txBox="1"/>
          <p:nvPr/>
        </p:nvSpPr>
        <p:spPr>
          <a:xfrm>
            <a:off x="6593765" y="637821"/>
            <a:ext cx="5591570" cy="646331"/>
          </a:xfrm>
          <a:prstGeom prst="rect">
            <a:avLst/>
          </a:prstGeom>
        </p:spPr>
        <p:style>
          <a:lnRef idx="3">
            <a:schemeClr val="lt1"/>
          </a:lnRef>
          <a:fillRef idx="1">
            <a:schemeClr val="dk1"/>
          </a:fillRef>
          <a:effectRef idx="1">
            <a:schemeClr val="dk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dirty="0">
                <a:solidFill>
                  <a:srgbClr val="FFFFFF"/>
                </a:solidFill>
                <a:ea typeface="+mn-lt"/>
                <a:cs typeface="+mn-lt"/>
              </a:rPr>
              <a:t>HØJTRYK</a:t>
            </a:r>
            <a:endParaRPr lang="da-DK" dirty="0"/>
          </a:p>
          <a:p>
            <a:endParaRPr lang="da-DK" dirty="0"/>
          </a:p>
        </p:txBody>
      </p:sp>
      <p:sp>
        <p:nvSpPr>
          <p:cNvPr id="9" name="Tekstfelt 8">
            <a:extLst>
              <a:ext uri="{FF2B5EF4-FFF2-40B4-BE49-F238E27FC236}">
                <a16:creationId xmlns:a16="http://schemas.microsoft.com/office/drawing/2014/main" id="{6E3A4558-78BD-B680-81EF-3491DEA15F18}"/>
              </a:ext>
            </a:extLst>
          </p:cNvPr>
          <p:cNvSpPr txBox="1"/>
          <p:nvPr/>
        </p:nvSpPr>
        <p:spPr>
          <a:xfrm>
            <a:off x="6593764" y="2716002"/>
            <a:ext cx="5591570" cy="646331"/>
          </a:xfrm>
          <a:prstGeom prst="rect">
            <a:avLst/>
          </a:prstGeom>
        </p:spPr>
        <p:style>
          <a:lnRef idx="3">
            <a:schemeClr val="lt1"/>
          </a:lnRef>
          <a:fillRef idx="1">
            <a:schemeClr val="dk1"/>
          </a:fillRef>
          <a:effectRef idx="1">
            <a:schemeClr val="dk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dirty="0">
                <a:solidFill>
                  <a:srgbClr val="FFFFFF"/>
                </a:solidFill>
                <a:ea typeface="+mn-lt"/>
                <a:cs typeface="+mn-lt"/>
              </a:rPr>
              <a:t>DYBTRYK</a:t>
            </a:r>
            <a:endParaRPr lang="da-DK" dirty="0"/>
          </a:p>
          <a:p>
            <a:endParaRPr lang="da-DK" dirty="0"/>
          </a:p>
        </p:txBody>
      </p:sp>
      <p:sp>
        <p:nvSpPr>
          <p:cNvPr id="10" name="Tekstfelt 9">
            <a:extLst>
              <a:ext uri="{FF2B5EF4-FFF2-40B4-BE49-F238E27FC236}">
                <a16:creationId xmlns:a16="http://schemas.microsoft.com/office/drawing/2014/main" id="{9EE169B3-95BF-28CD-940D-333DA3902D07}"/>
              </a:ext>
            </a:extLst>
          </p:cNvPr>
          <p:cNvSpPr txBox="1"/>
          <p:nvPr/>
        </p:nvSpPr>
        <p:spPr>
          <a:xfrm>
            <a:off x="6605310" y="4955821"/>
            <a:ext cx="5591570" cy="646331"/>
          </a:xfrm>
          <a:prstGeom prst="rect">
            <a:avLst/>
          </a:prstGeom>
        </p:spPr>
        <p:style>
          <a:lnRef idx="3">
            <a:schemeClr val="lt1"/>
          </a:lnRef>
          <a:fillRef idx="1">
            <a:schemeClr val="dk1"/>
          </a:fillRef>
          <a:effectRef idx="1">
            <a:schemeClr val="dk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dirty="0"/>
              <a:t>PLANTRYK</a:t>
            </a:r>
          </a:p>
          <a:p>
            <a:endParaRPr lang="da-DK" dirty="0"/>
          </a:p>
        </p:txBody>
      </p:sp>
    </p:spTree>
    <p:extLst>
      <p:ext uri="{BB962C8B-B14F-4D97-AF65-F5344CB8AC3E}">
        <p14:creationId xmlns:p14="http://schemas.microsoft.com/office/powerpoint/2010/main" val="2017997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82844B-2C21-0B4B-307A-193D67B6F504}"/>
              </a:ext>
            </a:extLst>
          </p:cNvPr>
          <p:cNvSpPr>
            <a:spLocks noGrp="1"/>
          </p:cNvSpPr>
          <p:nvPr>
            <p:ph type="title"/>
          </p:nvPr>
        </p:nvSpPr>
        <p:spPr/>
        <p:txBody>
          <a:bodyPr/>
          <a:lstStyle/>
          <a:p>
            <a:r>
              <a:rPr lang="da-DK" dirty="0">
                <a:solidFill>
                  <a:srgbClr val="FF0000"/>
                </a:solidFill>
                <a:effectLst>
                  <a:glow rad="38100">
                    <a:prstClr val="black">
                      <a:lumMod val="65000"/>
                      <a:lumOff val="35000"/>
                      <a:alpha val="40000"/>
                    </a:prstClr>
                  </a:glow>
                  <a:outerShdw blurRad="28575" dist="38100" dir="14040000" algn="tl" rotWithShape="0">
                    <a:srgbClr val="000000">
                      <a:alpha val="25000"/>
                    </a:srgbClr>
                  </a:outerShdw>
                </a:effectLst>
              </a:rPr>
              <a:t>Ekstraopgave 1+2 </a:t>
            </a:r>
            <a:r>
              <a:rPr lang="da-DK" dirty="0">
                <a:gradFill flip="none">
                  <a:gsLst>
                    <a:gs pos="0">
                      <a:srgbClr val="FFFFFF"/>
                    </a:gs>
                    <a:gs pos="100000">
                      <a:srgbClr val="FFFFFF"/>
                    </a:gs>
                  </a:gsLst>
                  <a:lin ang="5580000" scaled="0"/>
                  <a:tileRect/>
                </a:gradFill>
                <a:effectLst>
                  <a:glow rad="38100">
                    <a:prstClr val="black">
                      <a:lumMod val="65000"/>
                      <a:lumOff val="35000"/>
                      <a:alpha val="40000"/>
                    </a:prstClr>
                  </a:glow>
                  <a:outerShdw blurRad="28575" dist="38100" dir="14040000" algn="tl" rotWithShape="0">
                    <a:srgbClr val="000000">
                      <a:alpha val="25000"/>
                    </a:srgbClr>
                  </a:outerShdw>
                </a:effectLst>
              </a:rPr>
              <a:t>: </a:t>
            </a:r>
            <a:br>
              <a:rPr lang="da-DK" dirty="0">
                <a:gradFill flip="none">
                  <a:gsLst>
                    <a:gs pos="0">
                      <a:srgbClr val="FFFFFF"/>
                    </a:gs>
                    <a:gs pos="100000">
                      <a:srgbClr val="FFFFFF"/>
                    </a:gs>
                  </a:gsLst>
                  <a:lin ang="5580000" scaled="0"/>
                  <a:tileRect/>
                </a:gradFill>
                <a:effectLst>
                  <a:glow rad="38100">
                    <a:prstClr val="black">
                      <a:lumMod val="65000"/>
                      <a:lumOff val="35000"/>
                      <a:alpha val="40000"/>
                    </a:prstClr>
                  </a:glow>
                  <a:outerShdw blurRad="28575" dist="38100" dir="14040000" algn="tl" rotWithShape="0">
                    <a:srgbClr val="000000">
                      <a:alpha val="25000"/>
                    </a:srgbClr>
                  </a:outerShdw>
                </a:effectLst>
              </a:rPr>
            </a:br>
            <a:r>
              <a:rPr lang="da-DK" dirty="0">
                <a:gradFill flip="none">
                  <a:gsLst>
                    <a:gs pos="0">
                      <a:srgbClr val="FFFFFF"/>
                    </a:gs>
                    <a:gs pos="100000">
                      <a:srgbClr val="FFFFFF"/>
                    </a:gs>
                  </a:gsLst>
                  <a:lin ang="5580000" scaled="0"/>
                  <a:tileRect/>
                </a:gradFill>
                <a:effectLst>
                  <a:glow rad="38100">
                    <a:prstClr val="black">
                      <a:lumMod val="65000"/>
                      <a:lumOff val="35000"/>
                      <a:alpha val="40000"/>
                    </a:prstClr>
                  </a:glow>
                  <a:outerShdw blurRad="28575" dist="38100" dir="14040000" algn="tl" rotWithShape="0">
                    <a:srgbClr val="000000">
                      <a:alpha val="25000"/>
                    </a:srgbClr>
                  </a:outerShdw>
                </a:effectLst>
              </a:rPr>
              <a:t>Grafikkens udvikling og betydning</a:t>
            </a:r>
            <a:endParaRPr lang="da-DK" dirty="0"/>
          </a:p>
        </p:txBody>
      </p:sp>
      <p:sp>
        <p:nvSpPr>
          <p:cNvPr id="3" name="Pladsholder til indhold 2">
            <a:extLst>
              <a:ext uri="{FF2B5EF4-FFF2-40B4-BE49-F238E27FC236}">
                <a16:creationId xmlns:a16="http://schemas.microsoft.com/office/drawing/2014/main" id="{5F16C238-E8C8-7887-6BE2-3CC1DD888F48}"/>
              </a:ext>
            </a:extLst>
          </p:cNvPr>
          <p:cNvSpPr>
            <a:spLocks noGrp="1"/>
          </p:cNvSpPr>
          <p:nvPr>
            <p:ph idx="1"/>
          </p:nvPr>
        </p:nvSpPr>
        <p:spPr/>
        <p:txBody>
          <a:bodyPr/>
          <a:lstStyle/>
          <a:p>
            <a:r>
              <a:rPr lang="da-DK" dirty="0">
                <a:gradFill flip="none">
                  <a:gsLst>
                    <a:gs pos="0">
                      <a:srgbClr val="FFFFFF"/>
                    </a:gs>
                    <a:gs pos="100000">
                      <a:srgbClr val="FFFFFF"/>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rPr>
              <a:t>Hvilken indvirkning har fremkomsten og udbredelsen af den grafiske kunst i 1400-tallet haft for kunstens udbredelse i tiden?</a:t>
            </a:r>
            <a:endParaRPr lang="da-DK" dirty="0"/>
          </a:p>
        </p:txBody>
      </p:sp>
    </p:spTree>
    <p:extLst>
      <p:ext uri="{BB962C8B-B14F-4D97-AF65-F5344CB8AC3E}">
        <p14:creationId xmlns:p14="http://schemas.microsoft.com/office/powerpoint/2010/main" val="2147809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720CCB-B082-85AC-E75D-D69B03D16799}"/>
              </a:ext>
            </a:extLst>
          </p:cNvPr>
          <p:cNvSpPr>
            <a:spLocks noGrp="1"/>
          </p:cNvSpPr>
          <p:nvPr>
            <p:ph type="title"/>
          </p:nvPr>
        </p:nvSpPr>
        <p:spPr/>
        <p:txBody>
          <a:bodyPr/>
          <a:lstStyle/>
          <a:p>
            <a:r>
              <a:rPr lang="da-DK" dirty="0">
                <a:gradFill flip="none">
                  <a:gsLst>
                    <a:gs pos="0">
                      <a:srgbClr val="FFFFFF"/>
                    </a:gs>
                    <a:gs pos="100000">
                      <a:srgbClr val="FFFFFF"/>
                    </a:gs>
                  </a:gsLst>
                  <a:lin ang="5580000" scaled="0"/>
                  <a:tileRect/>
                </a:gradFill>
                <a:effectLst>
                  <a:glow rad="38100">
                    <a:prstClr val="black">
                      <a:lumMod val="65000"/>
                      <a:lumOff val="35000"/>
                      <a:alpha val="40000"/>
                    </a:prstClr>
                  </a:glow>
                  <a:outerShdw blurRad="28575" dist="38100" dir="14040000" algn="tl" rotWithShape="0">
                    <a:srgbClr val="000000">
                      <a:alpha val="25000"/>
                    </a:srgbClr>
                  </a:outerShdw>
                </a:effectLst>
              </a:rPr>
              <a:t>Albrecht dürer og den grafiske kunsts udbredelse</a:t>
            </a:r>
            <a:endParaRPr lang="da-DK" dirty="0"/>
          </a:p>
        </p:txBody>
      </p:sp>
      <p:sp>
        <p:nvSpPr>
          <p:cNvPr id="3" name="Pladsholder til tekst 2">
            <a:extLst>
              <a:ext uri="{FF2B5EF4-FFF2-40B4-BE49-F238E27FC236}">
                <a16:creationId xmlns:a16="http://schemas.microsoft.com/office/drawing/2014/main" id="{1E526D7B-EF2D-FB21-03A5-65323B018B24}"/>
              </a:ext>
            </a:extLst>
          </p:cNvPr>
          <p:cNvSpPr>
            <a:spLocks noGrp="1"/>
          </p:cNvSpPr>
          <p:nvPr>
            <p:ph type="body" idx="1"/>
          </p:nvPr>
        </p:nvSpPr>
        <p:spPr/>
        <p:txBody>
          <a:bodyPr>
            <a:normAutofit lnSpcReduction="10000"/>
          </a:bodyPr>
          <a:lstStyle/>
          <a:p>
            <a:r>
              <a:rPr lang="da-DK" sz="4800" dirty="0">
                <a:solidFill>
                  <a:srgbClr val="FFC000"/>
                </a:solidFill>
                <a:effectLst>
                  <a:glow rad="38100">
                    <a:prstClr val="black">
                      <a:lumMod val="50000"/>
                      <a:lumOff val="50000"/>
                      <a:alpha val="20000"/>
                    </a:prstClr>
                  </a:glow>
                  <a:outerShdw blurRad="44450" dist="12700" dir="13860000" algn="tl" rotWithShape="0">
                    <a:srgbClr val="000000">
                      <a:alpha val="20000"/>
                    </a:srgbClr>
                  </a:outerShdw>
                </a:effectLst>
              </a:rPr>
              <a:t>3</a:t>
            </a:r>
          </a:p>
          <a:p>
            <a:endParaRPr lang="da-DK" dirty="0">
              <a:gradFill flip="none">
                <a:gsLst>
                  <a:gs pos="0">
                    <a:srgbClr val="FFFFFF"/>
                  </a:gs>
                  <a:gs pos="100000">
                    <a:srgbClr val="FFFFFF"/>
                  </a:gs>
                </a:gsLst>
                <a:lin ang="5400000" scaled="0"/>
                <a:tileRect/>
              </a:gradFill>
              <a:effectLst>
                <a:glow rad="38100">
                  <a:prstClr val="black">
                    <a:lumMod val="50000"/>
                    <a:lumOff val="50000"/>
                    <a:alpha val="20000"/>
                  </a:prstClr>
                </a:glow>
                <a:outerShdw blurRad="44450" dist="12700" dir="13860000" algn="tl" rotWithShape="0">
                  <a:srgbClr val="000000">
                    <a:alpha val="20000"/>
                  </a:srgbClr>
                </a:outerShdw>
              </a:effectLst>
            </a:endParaRPr>
          </a:p>
        </p:txBody>
      </p:sp>
    </p:spTree>
    <p:extLst>
      <p:ext uri="{BB962C8B-B14F-4D97-AF65-F5344CB8AC3E}">
        <p14:creationId xmlns:p14="http://schemas.microsoft.com/office/powerpoint/2010/main" val="1897528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descr="Et billede, der indeholder maleri, tegning, skitse, kunst&#10;&#10;AI-genereret indhold kan være ukorrekt.">
            <a:extLst>
              <a:ext uri="{FF2B5EF4-FFF2-40B4-BE49-F238E27FC236}">
                <a16:creationId xmlns:a16="http://schemas.microsoft.com/office/drawing/2014/main" id="{4402E237-8741-AA39-05C1-34D9459BE639}"/>
              </a:ext>
            </a:extLst>
          </p:cNvPr>
          <p:cNvPicPr>
            <a:picLocks noChangeAspect="1"/>
          </p:cNvPicPr>
          <p:nvPr/>
        </p:nvPicPr>
        <p:blipFill>
          <a:blip r:embed="rId2"/>
          <a:stretch>
            <a:fillRect/>
          </a:stretch>
        </p:blipFill>
        <p:spPr>
          <a:xfrm>
            <a:off x="1823351" y="0"/>
            <a:ext cx="5474208" cy="6858000"/>
          </a:xfrm>
          <a:prstGeom prst="rect">
            <a:avLst/>
          </a:prstGeom>
        </p:spPr>
      </p:pic>
      <p:sp>
        <p:nvSpPr>
          <p:cNvPr id="4" name="Tekstfelt 3">
            <a:extLst>
              <a:ext uri="{FF2B5EF4-FFF2-40B4-BE49-F238E27FC236}">
                <a16:creationId xmlns:a16="http://schemas.microsoft.com/office/drawing/2014/main" id="{8E0474BE-C95D-7668-C62E-DE2A27D465FC}"/>
              </a:ext>
            </a:extLst>
          </p:cNvPr>
          <p:cNvSpPr txBox="1"/>
          <p:nvPr/>
        </p:nvSpPr>
        <p:spPr>
          <a:xfrm>
            <a:off x="8602674" y="5267548"/>
            <a:ext cx="3594206" cy="1200329"/>
          </a:xfrm>
          <a:prstGeom prst="rect">
            <a:avLst/>
          </a:prstGeom>
        </p:spPr>
        <p:style>
          <a:lnRef idx="3">
            <a:schemeClr val="lt1"/>
          </a:lnRef>
          <a:fillRef idx="1">
            <a:schemeClr val="dk1"/>
          </a:fillRef>
          <a:effectRef idx="1">
            <a:schemeClr val="dk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dirty="0" err="1">
                <a:solidFill>
                  <a:srgbClr val="FFFFFF"/>
                </a:solidFill>
                <a:latin typeface="Century Gothic"/>
              </a:rPr>
              <a:t>Albreht</a:t>
            </a:r>
            <a:r>
              <a:rPr lang="da-DK" dirty="0">
                <a:solidFill>
                  <a:srgbClr val="FFFFFF"/>
                </a:solidFill>
                <a:latin typeface="Century Gothic"/>
              </a:rPr>
              <a:t> </a:t>
            </a:r>
            <a:r>
              <a:rPr lang="da-DK" dirty="0" err="1">
                <a:solidFill>
                  <a:srgbClr val="FFFFFF"/>
                </a:solidFill>
                <a:latin typeface="Century Gothic"/>
              </a:rPr>
              <a:t>Dürer</a:t>
            </a:r>
            <a:r>
              <a:rPr lang="da-DK" dirty="0">
                <a:solidFill>
                  <a:srgbClr val="FFFFFF"/>
                </a:solidFill>
                <a:latin typeface="Century Gothic"/>
              </a:rPr>
              <a:t>: </a:t>
            </a:r>
            <a:r>
              <a:rPr lang="da-DK" dirty="0" err="1">
                <a:solidFill>
                  <a:srgbClr val="FFFFFF"/>
                </a:solidFill>
                <a:latin typeface="Century Gothic"/>
              </a:rPr>
              <a:t>Melancolia</a:t>
            </a:r>
            <a:r>
              <a:rPr lang="da-DK" dirty="0">
                <a:solidFill>
                  <a:srgbClr val="FFFFFF"/>
                </a:solidFill>
                <a:latin typeface="Century Gothic"/>
              </a:rPr>
              <a:t> I, 1514.</a:t>
            </a:r>
            <a:endParaRPr lang="da-DK" dirty="0"/>
          </a:p>
          <a:p>
            <a:r>
              <a:rPr lang="da-DK" dirty="0">
                <a:solidFill>
                  <a:srgbClr val="FFFFFF"/>
                </a:solidFill>
                <a:latin typeface="Century Gothic"/>
              </a:rPr>
              <a:t>Kobberstik, SMK</a:t>
            </a:r>
            <a:endParaRPr lang="da-DK" dirty="0"/>
          </a:p>
          <a:p>
            <a:endParaRPr lang="da-DK" dirty="0">
              <a:solidFill>
                <a:srgbClr val="FFFFFF"/>
              </a:solidFill>
            </a:endParaRPr>
          </a:p>
        </p:txBody>
      </p:sp>
    </p:spTree>
    <p:extLst>
      <p:ext uri="{BB962C8B-B14F-4D97-AF65-F5344CB8AC3E}">
        <p14:creationId xmlns:p14="http://schemas.microsoft.com/office/powerpoint/2010/main" val="41176469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rådnet">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69B335A8F74488478225BAD6909C7D9D" ma:contentTypeVersion="3" ma:contentTypeDescription="Opret et nyt dokument." ma:contentTypeScope="" ma:versionID="7e332ef0aade45c56adcfbc327197091">
  <xsd:schema xmlns:xsd="http://www.w3.org/2001/XMLSchema" xmlns:xs="http://www.w3.org/2001/XMLSchema" xmlns:p="http://schemas.microsoft.com/office/2006/metadata/properties" xmlns:ns2="e2c833cc-5ccc-465b-b771-8d9ea9382e71" targetNamespace="http://schemas.microsoft.com/office/2006/metadata/properties" ma:root="true" ma:fieldsID="b453551dbd01bf793f624bafeee886b5" ns2:_="">
    <xsd:import namespace="e2c833cc-5ccc-465b-b771-8d9ea9382e71"/>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c833cc-5ccc-465b-b771-8d9ea9382e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2A221B3-8BC2-4D3A-BA44-04778DD37B3E}">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52A42724-4EAE-4205-B18D-1BFB85B154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c833cc-5ccc-465b-b771-8d9ea9382e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DF9C2DE-9DC2-479A-A0B8-83F44DEBE24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TC103457485[[fn=Mesh]]</Template>
  <TotalTime>6</TotalTime>
  <Words>531</Words>
  <Application>Microsoft Office PowerPoint</Application>
  <PresentationFormat>Widescreen</PresentationFormat>
  <Paragraphs>67</Paragraphs>
  <Slides>23</Slides>
  <Notes>1</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23</vt:i4>
      </vt:variant>
    </vt:vector>
  </HeadingPairs>
  <TitlesOfParts>
    <vt:vector size="27" baseType="lpstr">
      <vt:lpstr>Arial</vt:lpstr>
      <vt:lpstr>Calibri</vt:lpstr>
      <vt:lpstr>Century Gothic</vt:lpstr>
      <vt:lpstr>Trådnet</vt:lpstr>
      <vt:lpstr>GRAFIK:  Fra træsnit til offset</vt:lpstr>
      <vt:lpstr>GRUPPER til OPGAVE:  skriv noter PÅ PPT til et Kort oplæg om afsnittet fra teksten + indsæt relevante billeder OG TEKST + Forhold jer til ekstraopgaven</vt:lpstr>
      <vt:lpstr>Det grafiske tryks opståen</vt:lpstr>
      <vt:lpstr>PowerPoint-præsentation</vt:lpstr>
      <vt:lpstr>Nye grafiske teknikker udvikles</vt:lpstr>
      <vt:lpstr>PowerPoint-præsentation</vt:lpstr>
      <vt:lpstr>Ekstraopgave 1+2 :  Grafikkens udvikling og betydning</vt:lpstr>
      <vt:lpstr>Albrecht dürer og den grafiske kunsts udbredelse</vt:lpstr>
      <vt:lpstr>PowerPoint-præsentation</vt:lpstr>
      <vt:lpstr>Ekstraopgave 3 : dürers grafik</vt:lpstr>
      <vt:lpstr>Toulouse-lautrec og plakatkunsten</vt:lpstr>
      <vt:lpstr>PowerPoint-præsentation</vt:lpstr>
      <vt:lpstr>Palle nielsens sort-hvide univers</vt:lpstr>
      <vt:lpstr>PowerPoint-præsentation</vt:lpstr>
      <vt:lpstr>Ekstraopgave 4+5 : japansk grafik</vt:lpstr>
      <vt:lpstr>Andy warhol og den serielle kunstproduktion</vt:lpstr>
      <vt:lpstr>PowerPoint-præsentation</vt:lpstr>
      <vt:lpstr>EkSTRAopgave 6 : Grafikken som kunstværk og medie</vt:lpstr>
      <vt:lpstr>Barbara kruger og den samfundsdebatterende kunst</vt:lpstr>
      <vt:lpstr>PowerPoint-præsentation</vt:lpstr>
      <vt:lpstr>Den digitale tidsalder og grafisk kunst som massemedie</vt:lpstr>
      <vt:lpstr>PowerPoint-præsentation</vt:lpstr>
      <vt:lpstr>EkSTRAopgave 7+8 : Grafikken som kunstværk og medie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Hanne Holmelund von Sehested</cp:lastModifiedBy>
  <cp:revision>383</cp:revision>
  <dcterms:created xsi:type="dcterms:W3CDTF">2025-11-09T14:07:04Z</dcterms:created>
  <dcterms:modified xsi:type="dcterms:W3CDTF">2025-11-09T20:52:12Z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0x01010069B335A8F74488478225BAD6909C7D9D</vt:lpwstr>
  </property>
</Properties>
</file>