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77" r:id="rId3"/>
    <p:sldId id="276" r:id="rId4"/>
    <p:sldId id="278" r:id="rId5"/>
    <p:sldId id="279" r:id="rId6"/>
    <p:sldId id="280" r:id="rId7"/>
    <p:sldId id="275" r:id="rId8"/>
    <p:sldId id="256" r:id="rId9"/>
    <p:sldId id="257" r:id="rId10"/>
    <p:sldId id="262" r:id="rId11"/>
    <p:sldId id="281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82" r:id="rId20"/>
    <p:sldId id="272" r:id="rId21"/>
    <p:sldId id="270" r:id="rId22"/>
    <p:sldId id="271" r:id="rId23"/>
    <p:sldId id="273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9133"/>
    <a:srgbClr val="CECAEC"/>
    <a:srgbClr val="79DF99"/>
    <a:srgbClr val="518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4660"/>
  </p:normalViewPr>
  <p:slideViewPr>
    <p:cSldViewPr snapToGrid="0">
      <p:cViewPr varScale="1">
        <p:scale>
          <a:sx n="59" d="100"/>
          <a:sy n="59" d="100"/>
        </p:scale>
        <p:origin x="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e Holmelund von Sehested" userId="b92cad2f-4ea1-43fa-a59c-1f9b0eb09d8b" providerId="ADAL" clId="{D352F798-9701-46A4-B057-9FCF4013E498}"/>
    <pc:docChg chg="undo custSel addSld modSld sldOrd">
      <pc:chgData name="Hanne Holmelund von Sehested" userId="b92cad2f-4ea1-43fa-a59c-1f9b0eb09d8b" providerId="ADAL" clId="{D352F798-9701-46A4-B057-9FCF4013E498}" dt="2026-04-08T19:30:06.746" v="126" actId="1076"/>
      <pc:docMkLst>
        <pc:docMk/>
      </pc:docMkLst>
      <pc:sldChg chg="addSp modSp mod ord">
        <pc:chgData name="Hanne Holmelund von Sehested" userId="b92cad2f-4ea1-43fa-a59c-1f9b0eb09d8b" providerId="ADAL" clId="{D352F798-9701-46A4-B057-9FCF4013E498}" dt="2026-03-29T15:43:21.648" v="89" actId="27636"/>
        <pc:sldMkLst>
          <pc:docMk/>
          <pc:sldMk cId="1806074931" sldId="256"/>
        </pc:sldMkLst>
        <pc:spChg chg="mod">
          <ac:chgData name="Hanne Holmelund von Sehested" userId="b92cad2f-4ea1-43fa-a59c-1f9b0eb09d8b" providerId="ADAL" clId="{D352F798-9701-46A4-B057-9FCF4013E498}" dt="2026-03-29T15:43:21.648" v="89" actId="27636"/>
          <ac:spMkLst>
            <pc:docMk/>
            <pc:sldMk cId="1806074931" sldId="256"/>
            <ac:spMk id="3" creationId="{4A791BC9-E5DB-D2F4-841F-FCF13CE85DFC}"/>
          </ac:spMkLst>
        </pc:spChg>
        <pc:picChg chg="add mod">
          <ac:chgData name="Hanne Holmelund von Sehested" userId="b92cad2f-4ea1-43fa-a59c-1f9b0eb09d8b" providerId="ADAL" clId="{D352F798-9701-46A4-B057-9FCF4013E498}" dt="2026-03-29T15:43:15.227" v="87"/>
          <ac:picMkLst>
            <pc:docMk/>
            <pc:sldMk cId="1806074931" sldId="256"/>
            <ac:picMk id="17" creationId="{A428EEEA-0866-C8B1-697A-2222CAD9CF9F}"/>
          </ac:picMkLst>
        </pc:picChg>
      </pc:sldChg>
      <pc:sldChg chg="addSp modSp ord setBg">
        <pc:chgData name="Hanne Holmelund von Sehested" userId="b92cad2f-4ea1-43fa-a59c-1f9b0eb09d8b" providerId="ADAL" clId="{D352F798-9701-46A4-B057-9FCF4013E498}" dt="2026-03-29T15:43:27.218" v="90"/>
        <pc:sldMkLst>
          <pc:docMk/>
          <pc:sldMk cId="1873476100" sldId="257"/>
        </pc:sldMkLst>
        <pc:picChg chg="add mod">
          <ac:chgData name="Hanne Holmelund von Sehested" userId="b92cad2f-4ea1-43fa-a59c-1f9b0eb09d8b" providerId="ADAL" clId="{D352F798-9701-46A4-B057-9FCF4013E498}" dt="2026-03-29T15:43:27.218" v="90"/>
          <ac:picMkLst>
            <pc:docMk/>
            <pc:sldMk cId="1873476100" sldId="257"/>
            <ac:picMk id="4" creationId="{4269768E-674D-A6EF-CC26-EF9E5B37C352}"/>
          </ac:picMkLst>
        </pc:picChg>
      </pc:sldChg>
      <pc:sldChg chg="addSp modSp ord">
        <pc:chgData name="Hanne Holmelund von Sehested" userId="b92cad2f-4ea1-43fa-a59c-1f9b0eb09d8b" providerId="ADAL" clId="{D352F798-9701-46A4-B057-9FCF4013E498}" dt="2026-03-29T15:43:29.552" v="91"/>
        <pc:sldMkLst>
          <pc:docMk/>
          <pc:sldMk cId="2235762022" sldId="262"/>
        </pc:sldMkLst>
        <pc:picChg chg="add mod">
          <ac:chgData name="Hanne Holmelund von Sehested" userId="b92cad2f-4ea1-43fa-a59c-1f9b0eb09d8b" providerId="ADAL" clId="{D352F798-9701-46A4-B057-9FCF4013E498}" dt="2026-03-29T15:43:29.552" v="91"/>
          <ac:picMkLst>
            <pc:docMk/>
            <pc:sldMk cId="2235762022" sldId="262"/>
            <ac:picMk id="5" creationId="{7135FC3D-BFB8-1F9E-42B6-3EA5AFE56264}"/>
          </ac:picMkLst>
        </pc:picChg>
      </pc:sldChg>
      <pc:sldChg chg="addSp modSp">
        <pc:chgData name="Hanne Holmelund von Sehested" userId="b92cad2f-4ea1-43fa-a59c-1f9b0eb09d8b" providerId="ADAL" clId="{D352F798-9701-46A4-B057-9FCF4013E498}" dt="2026-03-29T15:43:33.455" v="93"/>
        <pc:sldMkLst>
          <pc:docMk/>
          <pc:sldMk cId="2769404754" sldId="263"/>
        </pc:sldMkLst>
      </pc:sldChg>
      <pc:sldChg chg="modSp mod">
        <pc:chgData name="Hanne Holmelund von Sehested" userId="b92cad2f-4ea1-43fa-a59c-1f9b0eb09d8b" providerId="ADAL" clId="{D352F798-9701-46A4-B057-9FCF4013E498}" dt="2026-04-08T19:27:03.446" v="118" actId="1036"/>
        <pc:sldMkLst>
          <pc:docMk/>
          <pc:sldMk cId="559460192" sldId="264"/>
        </pc:sldMkLst>
        <pc:picChg chg="mod">
          <ac:chgData name="Hanne Holmelund von Sehested" userId="b92cad2f-4ea1-43fa-a59c-1f9b0eb09d8b" providerId="ADAL" clId="{D352F798-9701-46A4-B057-9FCF4013E498}" dt="2026-04-08T19:27:03.446" v="118" actId="1036"/>
          <ac:picMkLst>
            <pc:docMk/>
            <pc:sldMk cId="559460192" sldId="264"/>
            <ac:picMk id="3" creationId="{4C1E5D49-7FA9-7F31-44A6-1FD2C542999D}"/>
          </ac:picMkLst>
        </pc:picChg>
      </pc:sldChg>
      <pc:sldChg chg="addSp delSp modSp mod">
        <pc:chgData name="Hanne Holmelund von Sehested" userId="b92cad2f-4ea1-43fa-a59c-1f9b0eb09d8b" providerId="ADAL" clId="{D352F798-9701-46A4-B057-9FCF4013E498}" dt="2026-04-08T19:28:57.102" v="121" actId="26606"/>
        <pc:sldMkLst>
          <pc:docMk/>
          <pc:sldMk cId="2512628765" sldId="265"/>
        </pc:sldMkLst>
        <pc:spChg chg="del">
          <ac:chgData name="Hanne Holmelund von Sehested" userId="b92cad2f-4ea1-43fa-a59c-1f9b0eb09d8b" providerId="ADAL" clId="{D352F798-9701-46A4-B057-9FCF4013E498}" dt="2026-04-08T19:28:57.102" v="121" actId="26606"/>
          <ac:spMkLst>
            <pc:docMk/>
            <pc:sldMk cId="2512628765" sldId="265"/>
            <ac:spMk id="8" creationId="{42A4FC2C-047E-45A5-965D-8E1E3BF09BC6}"/>
          </ac:spMkLst>
        </pc:spChg>
        <pc:spChg chg="add">
          <ac:chgData name="Hanne Holmelund von Sehested" userId="b92cad2f-4ea1-43fa-a59c-1f9b0eb09d8b" providerId="ADAL" clId="{D352F798-9701-46A4-B057-9FCF4013E498}" dt="2026-04-08T19:28:57.102" v="121" actId="26606"/>
          <ac:spMkLst>
            <pc:docMk/>
            <pc:sldMk cId="2512628765" sldId="265"/>
            <ac:spMk id="13" creationId="{42A4FC2C-047E-45A5-965D-8E1E3BF09BC6}"/>
          </ac:spMkLst>
        </pc:spChg>
        <pc:picChg chg="del">
          <ac:chgData name="Hanne Holmelund von Sehested" userId="b92cad2f-4ea1-43fa-a59c-1f9b0eb09d8b" providerId="ADAL" clId="{D352F798-9701-46A4-B057-9FCF4013E498}" dt="2026-04-08T19:28:52.285" v="119" actId="478"/>
          <ac:picMkLst>
            <pc:docMk/>
            <pc:sldMk cId="2512628765" sldId="265"/>
            <ac:picMk id="3" creationId="{8ED2C36C-F8C4-8929-9F00-B9A560951EAE}"/>
          </ac:picMkLst>
        </pc:picChg>
        <pc:picChg chg="add mod">
          <ac:chgData name="Hanne Holmelund von Sehested" userId="b92cad2f-4ea1-43fa-a59c-1f9b0eb09d8b" providerId="ADAL" clId="{D352F798-9701-46A4-B057-9FCF4013E498}" dt="2026-04-08T19:28:57.102" v="121" actId="26606"/>
          <ac:picMkLst>
            <pc:docMk/>
            <pc:sldMk cId="2512628765" sldId="265"/>
            <ac:picMk id="5" creationId="{2AB45D11-6123-4D16-457F-1F3D1F8B8749}"/>
          </ac:picMkLst>
        </pc:picChg>
      </pc:sldChg>
      <pc:sldChg chg="addSp delSp modSp mod">
        <pc:chgData name="Hanne Holmelund von Sehested" userId="b92cad2f-4ea1-43fa-a59c-1f9b0eb09d8b" providerId="ADAL" clId="{D352F798-9701-46A4-B057-9FCF4013E498}" dt="2026-04-08T19:30:06.746" v="126" actId="1076"/>
        <pc:sldMkLst>
          <pc:docMk/>
          <pc:sldMk cId="3196688961" sldId="266"/>
        </pc:sldMkLst>
        <pc:spChg chg="del">
          <ac:chgData name="Hanne Holmelund von Sehested" userId="b92cad2f-4ea1-43fa-a59c-1f9b0eb09d8b" providerId="ADAL" clId="{D352F798-9701-46A4-B057-9FCF4013E498}" dt="2026-04-08T19:29:46.355" v="123" actId="26606"/>
          <ac:spMkLst>
            <pc:docMk/>
            <pc:sldMk cId="3196688961" sldId="266"/>
            <ac:spMk id="8" creationId="{42A4FC2C-047E-45A5-965D-8E1E3BF09BC6}"/>
          </ac:spMkLst>
        </pc:spChg>
        <pc:spChg chg="add">
          <ac:chgData name="Hanne Holmelund von Sehested" userId="b92cad2f-4ea1-43fa-a59c-1f9b0eb09d8b" providerId="ADAL" clId="{D352F798-9701-46A4-B057-9FCF4013E498}" dt="2026-04-08T19:29:46.355" v="123" actId="26606"/>
          <ac:spMkLst>
            <pc:docMk/>
            <pc:sldMk cId="3196688961" sldId="266"/>
            <ac:spMk id="13" creationId="{42A4FC2C-047E-45A5-965D-8E1E3BF09BC6}"/>
          </ac:spMkLst>
        </pc:spChg>
        <pc:picChg chg="mod modCrop">
          <ac:chgData name="Hanne Holmelund von Sehested" userId="b92cad2f-4ea1-43fa-a59c-1f9b0eb09d8b" providerId="ADAL" clId="{D352F798-9701-46A4-B057-9FCF4013E498}" dt="2026-04-08T19:30:06.746" v="126" actId="1076"/>
          <ac:picMkLst>
            <pc:docMk/>
            <pc:sldMk cId="3196688961" sldId="266"/>
            <ac:picMk id="3" creationId="{BD7D6289-0A7A-9069-EA5D-762EA67D05AE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4:05.540" v="98" actId="14100"/>
        <pc:sldMkLst>
          <pc:docMk/>
          <pc:sldMk cId="1932877718" sldId="270"/>
        </pc:sldMkLst>
        <pc:spChg chg="mod">
          <ac:chgData name="Hanne Holmelund von Sehested" userId="b92cad2f-4ea1-43fa-a59c-1f9b0eb09d8b" providerId="ADAL" clId="{D352F798-9701-46A4-B057-9FCF4013E498}" dt="2026-03-29T15:44:05.540" v="98" actId="14100"/>
          <ac:spMkLst>
            <pc:docMk/>
            <pc:sldMk cId="1932877718" sldId="270"/>
            <ac:spMk id="2" creationId="{8985B01A-C70D-2A3D-C655-34DF77F597C0}"/>
          </ac:spMkLst>
        </pc:spChg>
        <pc:picChg chg="add mod">
          <ac:chgData name="Hanne Holmelund von Sehested" userId="b92cad2f-4ea1-43fa-a59c-1f9b0eb09d8b" providerId="ADAL" clId="{D352F798-9701-46A4-B057-9FCF4013E498}" dt="2026-03-29T15:44:01.149" v="97"/>
          <ac:picMkLst>
            <pc:docMk/>
            <pc:sldMk cId="1932877718" sldId="270"/>
            <ac:picMk id="5" creationId="{7942756A-D88E-7565-4386-6472868E8454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4:21.489" v="101" actId="1076"/>
        <pc:sldMkLst>
          <pc:docMk/>
          <pc:sldMk cId="1629703209" sldId="271"/>
        </pc:sldMkLst>
        <pc:spChg chg="mod">
          <ac:chgData name="Hanne Holmelund von Sehested" userId="b92cad2f-4ea1-43fa-a59c-1f9b0eb09d8b" providerId="ADAL" clId="{D352F798-9701-46A4-B057-9FCF4013E498}" dt="2026-03-29T15:44:14.099" v="100" actId="14100"/>
          <ac:spMkLst>
            <pc:docMk/>
            <pc:sldMk cId="1629703209" sldId="271"/>
            <ac:spMk id="2" creationId="{9B054FBB-0F5B-E136-C157-FA00679BBED7}"/>
          </ac:spMkLst>
        </pc:spChg>
        <pc:picChg chg="mod">
          <ac:chgData name="Hanne Holmelund von Sehested" userId="b92cad2f-4ea1-43fa-a59c-1f9b0eb09d8b" providerId="ADAL" clId="{D352F798-9701-46A4-B057-9FCF4013E498}" dt="2026-03-29T15:44:21.489" v="101" actId="1076"/>
          <ac:picMkLst>
            <pc:docMk/>
            <pc:sldMk cId="1629703209" sldId="271"/>
            <ac:picMk id="4" creationId="{1C4B3130-DD8D-4A99-5E73-8D47A7D34F22}"/>
          </ac:picMkLst>
        </pc:picChg>
        <pc:picChg chg="add mod">
          <ac:chgData name="Hanne Holmelund von Sehested" userId="b92cad2f-4ea1-43fa-a59c-1f9b0eb09d8b" providerId="ADAL" clId="{D352F798-9701-46A4-B057-9FCF4013E498}" dt="2026-03-29T15:44:08.024" v="99"/>
          <ac:picMkLst>
            <pc:docMk/>
            <pc:sldMk cId="1629703209" sldId="271"/>
            <ac:picMk id="5" creationId="{7B5142FC-443A-9FF0-7E20-7B56F3352D63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3:57.901" v="96" actId="14100"/>
        <pc:sldMkLst>
          <pc:docMk/>
          <pc:sldMk cId="1188880813" sldId="272"/>
        </pc:sldMkLst>
        <pc:spChg chg="mod">
          <ac:chgData name="Hanne Holmelund von Sehested" userId="b92cad2f-4ea1-43fa-a59c-1f9b0eb09d8b" providerId="ADAL" clId="{D352F798-9701-46A4-B057-9FCF4013E498}" dt="2026-03-29T15:43:57.901" v="96" actId="14100"/>
          <ac:spMkLst>
            <pc:docMk/>
            <pc:sldMk cId="1188880813" sldId="272"/>
            <ac:spMk id="2" creationId="{1235EED5-48A6-E1A7-81DC-E428A9777259}"/>
          </ac:spMkLst>
        </pc:spChg>
        <pc:picChg chg="add mod">
          <ac:chgData name="Hanne Holmelund von Sehested" userId="b92cad2f-4ea1-43fa-a59c-1f9b0eb09d8b" providerId="ADAL" clId="{D352F798-9701-46A4-B057-9FCF4013E498}" dt="2026-03-29T15:43:54.228" v="95"/>
          <ac:picMkLst>
            <pc:docMk/>
            <pc:sldMk cId="1188880813" sldId="272"/>
            <ac:picMk id="5" creationId="{26A24D45-FCD7-4C11-239A-E99D05CC310E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4:28.375" v="103" actId="14100"/>
        <pc:sldMkLst>
          <pc:docMk/>
          <pc:sldMk cId="4279828163" sldId="273"/>
        </pc:sldMkLst>
        <pc:spChg chg="mod">
          <ac:chgData name="Hanne Holmelund von Sehested" userId="b92cad2f-4ea1-43fa-a59c-1f9b0eb09d8b" providerId="ADAL" clId="{D352F798-9701-46A4-B057-9FCF4013E498}" dt="2026-03-29T15:44:28.375" v="103" actId="14100"/>
          <ac:spMkLst>
            <pc:docMk/>
            <pc:sldMk cId="4279828163" sldId="273"/>
            <ac:spMk id="2" creationId="{86A7FF70-8471-407F-82BB-4AF28A18F926}"/>
          </ac:spMkLst>
        </pc:spChg>
        <pc:picChg chg="add mod">
          <ac:chgData name="Hanne Holmelund von Sehested" userId="b92cad2f-4ea1-43fa-a59c-1f9b0eb09d8b" providerId="ADAL" clId="{D352F798-9701-46A4-B057-9FCF4013E498}" dt="2026-03-29T15:44:24.233" v="102"/>
          <ac:picMkLst>
            <pc:docMk/>
            <pc:sldMk cId="4279828163" sldId="273"/>
            <ac:picMk id="5" creationId="{BCDB0FF4-989B-E3A3-1EAB-81E9A7C23848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3:11.201" v="86" actId="14100"/>
        <pc:sldMkLst>
          <pc:docMk/>
          <pc:sldMk cId="3496428313" sldId="275"/>
        </pc:sldMkLst>
        <pc:spChg chg="mod">
          <ac:chgData name="Hanne Holmelund von Sehested" userId="b92cad2f-4ea1-43fa-a59c-1f9b0eb09d8b" providerId="ADAL" clId="{D352F798-9701-46A4-B057-9FCF4013E498}" dt="2026-03-29T15:43:11.201" v="86" actId="14100"/>
          <ac:spMkLst>
            <pc:docMk/>
            <pc:sldMk cId="3496428313" sldId="275"/>
            <ac:spMk id="2" creationId="{C0EDE9BE-AE3B-58A8-8637-7218FC58F2FA}"/>
          </ac:spMkLst>
        </pc:spChg>
        <pc:picChg chg="add mod">
          <ac:chgData name="Hanne Holmelund von Sehested" userId="b92cad2f-4ea1-43fa-a59c-1f9b0eb09d8b" providerId="ADAL" clId="{D352F798-9701-46A4-B057-9FCF4013E498}" dt="2026-03-29T15:43:05.554" v="85"/>
          <ac:picMkLst>
            <pc:docMk/>
            <pc:sldMk cId="3496428313" sldId="275"/>
            <ac:picMk id="4" creationId="{BE281E33-2228-8B44-F5FF-15558886D1B6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5:57.903" v="115" actId="1076"/>
        <pc:sldMkLst>
          <pc:docMk/>
          <pc:sldMk cId="4269741899" sldId="276"/>
        </pc:sldMkLst>
        <pc:spChg chg="mod">
          <ac:chgData name="Hanne Holmelund von Sehested" userId="b92cad2f-4ea1-43fa-a59c-1f9b0eb09d8b" providerId="ADAL" clId="{D352F798-9701-46A4-B057-9FCF4013E498}" dt="2026-03-29T15:45:57.903" v="115" actId="1076"/>
          <ac:spMkLst>
            <pc:docMk/>
            <pc:sldMk cId="4269741899" sldId="276"/>
            <ac:spMk id="2" creationId="{D8253DBF-D6BD-64CD-170C-2E1D0E23296A}"/>
          </ac:spMkLst>
        </pc:spChg>
        <pc:picChg chg="mod">
          <ac:chgData name="Hanne Holmelund von Sehested" userId="b92cad2f-4ea1-43fa-a59c-1f9b0eb09d8b" providerId="ADAL" clId="{D352F798-9701-46A4-B057-9FCF4013E498}" dt="2026-03-29T15:45:51.563" v="114" actId="14100"/>
          <ac:picMkLst>
            <pc:docMk/>
            <pc:sldMk cId="4269741899" sldId="276"/>
            <ac:picMk id="4" creationId="{CC76D9A2-0386-4DD8-E40C-4D6676AF27C3}"/>
          </ac:picMkLst>
        </pc:picChg>
        <pc:picChg chg="add mod">
          <ac:chgData name="Hanne Holmelund von Sehested" userId="b92cad2f-4ea1-43fa-a59c-1f9b0eb09d8b" providerId="ADAL" clId="{D352F798-9701-46A4-B057-9FCF4013E498}" dt="2026-03-29T15:45:28.939" v="111"/>
          <ac:picMkLst>
            <pc:docMk/>
            <pc:sldMk cId="4269741899" sldId="276"/>
            <ac:picMk id="9" creationId="{FEFF293F-015D-08F6-4A4E-9641DB2770DC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5:24.977" v="110" actId="166"/>
        <pc:sldMkLst>
          <pc:docMk/>
          <pc:sldMk cId="3104735884" sldId="277"/>
        </pc:sldMkLst>
        <pc:picChg chg="mod">
          <ac:chgData name="Hanne Holmelund von Sehested" userId="b92cad2f-4ea1-43fa-a59c-1f9b0eb09d8b" providerId="ADAL" clId="{D352F798-9701-46A4-B057-9FCF4013E498}" dt="2026-03-29T15:23:42.640" v="3" actId="1076"/>
          <ac:picMkLst>
            <pc:docMk/>
            <pc:sldMk cId="3104735884" sldId="277"/>
            <ac:picMk id="5" creationId="{041088A8-B8AE-E1D5-725E-2A627C902880}"/>
          </ac:picMkLst>
        </pc:picChg>
        <pc:picChg chg="mod">
          <ac:chgData name="Hanne Holmelund von Sehested" userId="b92cad2f-4ea1-43fa-a59c-1f9b0eb09d8b" providerId="ADAL" clId="{D352F798-9701-46A4-B057-9FCF4013E498}" dt="2026-03-29T15:23:05.218" v="1" actId="1076"/>
          <ac:picMkLst>
            <pc:docMk/>
            <pc:sldMk cId="3104735884" sldId="277"/>
            <ac:picMk id="7" creationId="{B50C7568-27C1-6822-106B-E3E581465FB3}"/>
          </ac:picMkLst>
        </pc:picChg>
        <pc:picChg chg="mod ord">
          <ac:chgData name="Hanne Holmelund von Sehested" userId="b92cad2f-4ea1-43fa-a59c-1f9b0eb09d8b" providerId="ADAL" clId="{D352F798-9701-46A4-B057-9FCF4013E498}" dt="2026-03-29T15:45:24.977" v="110" actId="166"/>
          <ac:picMkLst>
            <pc:docMk/>
            <pc:sldMk cId="3104735884" sldId="277"/>
            <ac:picMk id="10" creationId="{CD770347-5D04-1740-4551-51AB88B87D47}"/>
          </ac:picMkLst>
        </pc:picChg>
        <pc:picChg chg="mod">
          <ac:chgData name="Hanne Holmelund von Sehested" userId="b92cad2f-4ea1-43fa-a59c-1f9b0eb09d8b" providerId="ADAL" clId="{D352F798-9701-46A4-B057-9FCF4013E498}" dt="2026-03-29T15:22:57.403" v="0" actId="1076"/>
          <ac:picMkLst>
            <pc:docMk/>
            <pc:sldMk cId="3104735884" sldId="277"/>
            <ac:picMk id="12" creationId="{34F2AAEF-5093-6276-1A1D-F60A555D897F}"/>
          </ac:picMkLst>
        </pc:picChg>
        <pc:picChg chg="add mod ord">
          <ac:chgData name="Hanne Holmelund von Sehested" userId="b92cad2f-4ea1-43fa-a59c-1f9b0eb09d8b" providerId="ADAL" clId="{D352F798-9701-46A4-B057-9FCF4013E498}" dt="2026-03-29T15:45:05.702" v="107" actId="166"/>
          <ac:picMkLst>
            <pc:docMk/>
            <pc:sldMk cId="3104735884" sldId="277"/>
            <ac:picMk id="13" creationId="{5B8AD9BC-5F43-1666-1A73-96504B62E20D}"/>
          </ac:picMkLst>
        </pc:picChg>
      </pc:sldChg>
      <pc:sldChg chg="addSp modSp mod">
        <pc:chgData name="Hanne Holmelund von Sehested" userId="b92cad2f-4ea1-43fa-a59c-1f9b0eb09d8b" providerId="ADAL" clId="{D352F798-9701-46A4-B057-9FCF4013E498}" dt="2026-03-29T15:42:50.162" v="82" actId="1076"/>
        <pc:sldMkLst>
          <pc:docMk/>
          <pc:sldMk cId="1943881232" sldId="278"/>
        </pc:sldMkLst>
        <pc:picChg chg="add mod">
          <ac:chgData name="Hanne Holmelund von Sehested" userId="b92cad2f-4ea1-43fa-a59c-1f9b0eb09d8b" providerId="ADAL" clId="{D352F798-9701-46A4-B057-9FCF4013E498}" dt="2026-03-29T15:42:50.162" v="82" actId="1076"/>
          <ac:picMkLst>
            <pc:docMk/>
            <pc:sldMk cId="1943881232" sldId="278"/>
            <ac:picMk id="5" creationId="{3B3B31B9-C8FD-B22C-C351-B113D3890F21}"/>
          </ac:picMkLst>
        </pc:picChg>
      </pc:sldChg>
      <pc:sldChg chg="addSp modSp">
        <pc:chgData name="Hanne Holmelund von Sehested" userId="b92cad2f-4ea1-43fa-a59c-1f9b0eb09d8b" providerId="ADAL" clId="{D352F798-9701-46A4-B057-9FCF4013E498}" dt="2026-03-29T15:42:59.709" v="83"/>
        <pc:sldMkLst>
          <pc:docMk/>
          <pc:sldMk cId="3504780640" sldId="279"/>
        </pc:sldMkLst>
        <pc:picChg chg="add mod">
          <ac:chgData name="Hanne Holmelund von Sehested" userId="b92cad2f-4ea1-43fa-a59c-1f9b0eb09d8b" providerId="ADAL" clId="{D352F798-9701-46A4-B057-9FCF4013E498}" dt="2026-03-29T15:42:59.709" v="83"/>
          <ac:picMkLst>
            <pc:docMk/>
            <pc:sldMk cId="3504780640" sldId="279"/>
            <ac:picMk id="4" creationId="{E547790A-553D-DA2B-8CE5-6651EDBC5051}"/>
          </ac:picMkLst>
        </pc:picChg>
      </pc:sldChg>
      <pc:sldChg chg="addSp modSp">
        <pc:chgData name="Hanne Holmelund von Sehested" userId="b92cad2f-4ea1-43fa-a59c-1f9b0eb09d8b" providerId="ADAL" clId="{D352F798-9701-46A4-B057-9FCF4013E498}" dt="2026-03-29T15:43:03.154" v="84"/>
        <pc:sldMkLst>
          <pc:docMk/>
          <pc:sldMk cId="2608066999" sldId="280"/>
        </pc:sldMkLst>
        <pc:picChg chg="add mod">
          <ac:chgData name="Hanne Holmelund von Sehested" userId="b92cad2f-4ea1-43fa-a59c-1f9b0eb09d8b" providerId="ADAL" clId="{D352F798-9701-46A4-B057-9FCF4013E498}" dt="2026-03-29T15:43:03.154" v="84"/>
          <ac:picMkLst>
            <pc:docMk/>
            <pc:sldMk cId="2608066999" sldId="280"/>
            <ac:picMk id="4" creationId="{9B446799-5344-5A48-77C9-8A466785897F}"/>
          </ac:picMkLst>
        </pc:picChg>
      </pc:sldChg>
      <pc:sldChg chg="addSp delSp modSp new mod setBg">
        <pc:chgData name="Hanne Holmelund von Sehested" userId="b92cad2f-4ea1-43fa-a59c-1f9b0eb09d8b" providerId="ADAL" clId="{D352F798-9701-46A4-B057-9FCF4013E498}" dt="2026-03-29T15:43:31.570" v="92"/>
        <pc:sldMkLst>
          <pc:docMk/>
          <pc:sldMk cId="2833404178" sldId="281"/>
        </pc:sldMkLst>
        <pc:spChg chg="mod">
          <ac:chgData name="Hanne Holmelund von Sehested" userId="b92cad2f-4ea1-43fa-a59c-1f9b0eb09d8b" providerId="ADAL" clId="{D352F798-9701-46A4-B057-9FCF4013E498}" dt="2026-03-29T15:40:54.865" v="57" actId="20577"/>
          <ac:spMkLst>
            <pc:docMk/>
            <pc:sldMk cId="2833404178" sldId="281"/>
            <ac:spMk id="2" creationId="{063C7E70-BF5A-C0CE-1BFA-A33842B98A05}"/>
          </ac:spMkLst>
        </pc:spChg>
        <pc:picChg chg="add mod">
          <ac:chgData name="Hanne Holmelund von Sehested" userId="b92cad2f-4ea1-43fa-a59c-1f9b0eb09d8b" providerId="ADAL" clId="{D352F798-9701-46A4-B057-9FCF4013E498}" dt="2026-03-29T15:43:31.570" v="92"/>
          <ac:picMkLst>
            <pc:docMk/>
            <pc:sldMk cId="2833404178" sldId="281"/>
            <ac:picMk id="4" creationId="{7B0E81BB-6FED-2305-14F1-B982442AD408}"/>
          </ac:picMkLst>
        </pc:picChg>
      </pc:sldChg>
      <pc:sldChg chg="addSp delSp modSp new mod setBg">
        <pc:chgData name="Hanne Holmelund von Sehested" userId="b92cad2f-4ea1-43fa-a59c-1f9b0eb09d8b" providerId="ADAL" clId="{D352F798-9701-46A4-B057-9FCF4013E498}" dt="2026-03-29T15:43:52.467" v="94"/>
        <pc:sldMkLst>
          <pc:docMk/>
          <pc:sldMk cId="558421595" sldId="282"/>
        </pc:sldMkLst>
        <pc:spChg chg="mod">
          <ac:chgData name="Hanne Holmelund von Sehested" userId="b92cad2f-4ea1-43fa-a59c-1f9b0eb09d8b" providerId="ADAL" clId="{D352F798-9701-46A4-B057-9FCF4013E498}" dt="2026-03-29T15:41:39.006" v="77" actId="20577"/>
          <ac:spMkLst>
            <pc:docMk/>
            <pc:sldMk cId="558421595" sldId="282"/>
            <ac:spMk id="2" creationId="{6304B6AD-8662-B0AF-538B-97F571007F88}"/>
          </ac:spMkLst>
        </pc:spChg>
        <pc:picChg chg="add mod">
          <ac:chgData name="Hanne Holmelund von Sehested" userId="b92cad2f-4ea1-43fa-a59c-1f9b0eb09d8b" providerId="ADAL" clId="{D352F798-9701-46A4-B057-9FCF4013E498}" dt="2026-03-29T15:43:52.467" v="94"/>
          <ac:picMkLst>
            <pc:docMk/>
            <pc:sldMk cId="558421595" sldId="282"/>
            <ac:picMk id="4" creationId="{DF5CBA66-D00A-96C8-CBC8-92AEA0C8531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A80D5-0A43-4EE6-B8B9-49E6585A4E5B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94D6D-6995-4578-A8EE-3EE03242F08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9029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Skulptur »Venus med Æblet« i Enghave Parken eller Enghaveparken på Vesterbro. Skulpturen har været påført vintertøj til kulden. Foto: Christian Lindgren/Ritzau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Scanpix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586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https://kum.dk/aktuelt/nyheder/kortlaegning-af-statuer-flere-statuer-af-halvnoegne-kvinder-end-af-historiske-kvinder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9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https://www.aau.dk/hvem-mangler-pa-torvet-i-din-by-her-er-100-kvinder-der-fortjener-en-statue-n162696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940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441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Kilde: https://nyheder.tv2.dk/samfund/2026-02-05-noegne-kvinder-har-faaet-toej-paa-nu-deler-prisvindende-forfatter-dem-paa-sociale-medier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251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Kortlægningen: https://www.kum.dk/fileadmin/_kum/1_Nyheder_og_presse/2026/Statuekortlaegning_i_DK-3.pdf</a:t>
            </a:r>
          </a:p>
          <a:p>
            <a:r>
              <a:rPr lang="da-DK" dirty="0"/>
              <a:t>https://kum.dk/aktuelt/nyheder/kortlaegning-af-statuer-flere-statuer-af-halvnoegne-kvinder-end-af-historiske-kvinder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94D6D-6995-4578-A8EE-3EE03242F08A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40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56269-8DB7-FCAD-B94F-A70CAE3EC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9BF9573-D43C-2AC1-02F3-DA68BDF6E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7D531B5-FDF4-4FF4-5178-F40263F3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E901F6-FC1F-2AFD-C16A-FBC486426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1BD1EB-422C-0FD4-4D25-63C8ABF4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38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BDFB4-96B3-80D1-B48D-84DFBDD02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98903F2-8F53-440B-4CB4-42063BE02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E04CE4-13BB-F9FF-FB0C-BA807A34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89CE2AE-F29C-BC3F-AC8E-102254C85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3EA3BD-ACA1-4336-1193-CEF9B51AB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061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E4EDE638-EFFD-4422-44C3-AEE77CA66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6832B44-B69C-0B7F-709B-F010E4D31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513975-10A3-946B-58F9-10485C1D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14E9664-5FA5-1419-ED77-EF7ACA1CF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43CB8F5-ACFA-CAF2-3037-0F1F1BB9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310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EE0AAA-34A2-D981-47AE-F37EAC7F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F0E9A77-0CF4-250E-DE16-41125C0A4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03D353-655B-4062-E471-F7C277649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0C48E5-919C-34F9-8562-569D03DD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490CB08-F56C-43EA-B64C-D7616561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578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8CDE-1DFC-BB32-8D5A-7CBAAB98C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4869335-6387-550C-CC54-338D0EAA3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C768CA-CB8C-5A7F-9F8A-CD0D7D99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0708F0-15C5-B301-4B4C-28494C2BB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9C7B2CF-8C35-B96E-8189-D8DA220B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773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45895-805C-F286-2994-94CEF6C9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5F0F8E-5763-ED01-FFA9-F9BFAD009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0E936FD-6A1A-A426-8B38-E6E646381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0BFD88C-06E1-93DA-AC16-B97ACFD1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204393-DFC0-C88C-9661-19519D07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1814EEE-6D0D-6473-DC93-0179C6EB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470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3BFB7E-B8AA-2737-57E0-39BA0CE4A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458C8-55FC-A921-1C66-1FB8328C5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8A3D47E-D4E2-5710-A6EC-440B9234E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8C118D-0F28-9AB2-3148-0DADD4A1C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535EE9D-92D4-1E02-3166-8000C8A4A8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D1DE888-9451-2B5D-D01D-08DCA54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233BB46-96E1-AAC2-243C-689C46EA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78A12EE-E546-7A8A-FDC2-292295AB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159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A1353E-91E5-36FD-5D56-CFECAF61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6FEFE37-5779-EA66-ECF8-A292657B4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6815740-AB23-70B4-01F7-442ACA03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BD0B19A-6EAA-32F4-A632-590889E3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56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3092938-4C0C-7D89-030F-CC095B80A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DB042DD-B2AA-FC61-2901-151F9675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C788E4-42FF-88EC-AEE1-147617DD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614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1CA00-05F3-B4EC-26B6-286584DF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D2E677-5DBF-C928-12D4-EE9F14E3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89F141B-3C69-E3B1-6BAB-0CFD9CA7E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2D66BA7-15A3-1491-B2C7-AC8EF8CFD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00AA93-7044-31B0-7B8A-D77A28DE8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18E3C7C-1F74-980B-473A-4BFA76BC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390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75D82-AC63-CD96-5E8D-3C6A83BFF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EB6CFE0-4207-CC56-4977-5F57363E0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5E02B81-CA43-914C-09D3-E2B2EE622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2AB1BBF-E588-B39C-F3FA-3A8FAC4CC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BE4AD12-88F4-E53D-AF86-BB693497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5267DF5-BED3-4237-1C4C-4B2C4C47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44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633C45D-0EEE-A7EF-0BE7-83F8B6FEA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EF27AD7-5429-E762-E84C-2CF42208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EAC29EA-E44A-7142-7A0D-9AE570C0A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0EF81F-3595-4CD9-9E5C-EB0CD3C4336E}" type="datetimeFigureOut">
              <a:rPr lang="da-DK" smtClean="0"/>
              <a:t>29-03-2026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DF125C-27FD-300A-E9CC-4782971D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CD9132D-7E99-65EC-EF3A-4DE55D3D1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A873DA-632A-44C0-9409-BDAAFBEBEB5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496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DUnTKPCCmFV/?utm_source=ig_web_copy_link&amp;igsh=MzRlODBiNWFlZA==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dr.dk/nyheder/kultur/vrede-over-kvindelig-kunst-med-strikketoej-paa-hvorfor-vil-saa-mange-have-statuefisse-i-fred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nyheder/indland/maendene-er-paaklaedte-kvinderne-er-overvejende-noegne-ny-kortlaegning-viser-skaevvridning-i-dansk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politiken.dk/kultur/art10730748/Come-on-kvinder-kan-alts%C3%A5-mere-end-at-v%C3%A6re-n%C3%B8gne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berlingske.dk/kultur/hun-roser-aktion-mod-noegne-statuer-kvinder-skal-vaere-mere-end-bare-roev-og-patter?utm_source=social&amp;utm_medium=facebook&amp;utm_content=billede_opslag&amp;fbclid=IwY2xjawQ2D6dleHRuA2FlbQIxMABicmlkETFnRDhibEwxRHNrS3pqYzFmc3J0YwZhcHBfaWQQMjIyMDM5MTc4ODIwMDg5MgABHuV1c-5GsJkChKXixxSuzYVV3dKhSw9z43cx4Ap90lDG9S5uuVQniZ3JGEIs_aem_c-DhH-L_Y1v6SgmbbXkSI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nstagram.com/p/DVF8oKtiHHU/?utm_source=ig_web_copy_link&amp;igsh=MzRlODBiNWFlZA==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.dk/nyheder/kultur/her-er-de-12-nulevende-kvinder-der-ifoelge-udvalg-fortjener-en-statu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hyperlink" Target="https://nyheder.tv2.dk/samfund/2026-02-05-noegne-kvinder-har-faaet-toej-paa-nu-deler-prisvindende-forfatter-dem-paa-sociale-medie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DU7enNKEnUH/?utm_source=ig_web_copy_link&amp;igsh=NTc4MTIwNjQ2YQ==" TargetMode="External"/><Relationship Id="rId2" Type="http://schemas.openxmlformats.org/officeDocument/2006/relationships/hyperlink" Target="https://www.instagram.com/stories/highlights/17867778543568338/?hl=d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lede 1" descr="Et billede, der indeholder udendørs, statue, sky, person&#10;&#10;AI-genereret indhold kan være ukorrekt.">
            <a:extLst>
              <a:ext uri="{FF2B5EF4-FFF2-40B4-BE49-F238E27FC236}">
                <a16:creationId xmlns:a16="http://schemas.microsoft.com/office/drawing/2014/main" id="{F81DBF63-AC0C-1C78-E12E-3BEE52557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78" b="186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7BA9441E-CF90-DB8B-BA30-0302826D6E60}"/>
              </a:ext>
            </a:extLst>
          </p:cNvPr>
          <p:cNvSpPr txBox="1"/>
          <p:nvPr/>
        </p:nvSpPr>
        <p:spPr>
          <a:xfrm>
            <a:off x="424542" y="2275114"/>
            <a:ext cx="84255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dirty="0">
                <a:solidFill>
                  <a:srgbClr val="79DF99"/>
                </a:solidFill>
              </a:rPr>
              <a:t>SKULPTURER </a:t>
            </a:r>
            <a:br>
              <a:rPr lang="da-DK" sz="4800" dirty="0">
                <a:solidFill>
                  <a:srgbClr val="79DF99"/>
                </a:solidFill>
              </a:rPr>
            </a:br>
            <a:r>
              <a:rPr lang="da-DK" sz="4800" dirty="0">
                <a:solidFill>
                  <a:srgbClr val="79DF99"/>
                </a:solidFill>
              </a:rPr>
              <a:t>af </a:t>
            </a:r>
            <a:r>
              <a:rPr lang="da-DK" sz="4800" b="1" dirty="0">
                <a:solidFill>
                  <a:srgbClr val="79DF99"/>
                </a:solidFill>
              </a:rPr>
              <a:t>KVINDER </a:t>
            </a:r>
            <a:br>
              <a:rPr lang="da-DK" sz="4800" dirty="0">
                <a:solidFill>
                  <a:srgbClr val="79DF99"/>
                </a:solidFill>
              </a:rPr>
            </a:br>
            <a:r>
              <a:rPr lang="da-DK" sz="4800" dirty="0">
                <a:solidFill>
                  <a:srgbClr val="79DF99"/>
                </a:solidFill>
              </a:rPr>
              <a:t>i DET OFFENTLIGE RUM </a:t>
            </a:r>
            <a:br>
              <a:rPr lang="da-DK" sz="4800" dirty="0">
                <a:solidFill>
                  <a:srgbClr val="79DF99"/>
                </a:solidFill>
              </a:rPr>
            </a:br>
            <a:r>
              <a:rPr lang="da-DK" sz="4800" dirty="0">
                <a:solidFill>
                  <a:srgbClr val="79DF99"/>
                </a:solidFill>
              </a:rPr>
              <a:t>og </a:t>
            </a:r>
            <a:br>
              <a:rPr lang="da-DK" sz="4800" dirty="0">
                <a:solidFill>
                  <a:srgbClr val="79DF99"/>
                </a:solidFill>
              </a:rPr>
            </a:br>
            <a:r>
              <a:rPr lang="da-DK" sz="4800" dirty="0">
                <a:solidFill>
                  <a:srgbClr val="79DF99"/>
                </a:solidFill>
              </a:rPr>
              <a:t>FEMINSITISK </a:t>
            </a:r>
            <a:r>
              <a:rPr lang="da-DK" sz="4800" b="1" dirty="0">
                <a:solidFill>
                  <a:srgbClr val="79DF99"/>
                </a:solidFill>
              </a:rPr>
              <a:t>AKTIVISME</a:t>
            </a:r>
          </a:p>
        </p:txBody>
      </p:sp>
    </p:spTree>
    <p:extLst>
      <p:ext uri="{BB962C8B-B14F-4D97-AF65-F5344CB8AC3E}">
        <p14:creationId xmlns:p14="http://schemas.microsoft.com/office/powerpoint/2010/main" val="101459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553E8E6-8E6A-D4F0-BCC5-2A17CF790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3961" r="1" b="3822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D3AD75-64A2-D7A3-AEAB-D4C3DAA3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  <a:hlinkClick r:id="rId3"/>
              </a:rPr>
              <a:t>Maren Uthaug i TV2</a:t>
            </a:r>
            <a:endParaRPr lang="en-US" sz="6000">
              <a:solidFill>
                <a:srgbClr val="FFFFFF"/>
              </a:solidFill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135FC3D-BFB8-1F9E-42B6-3EA5AFE56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62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C7E70-BF5A-C0CE-1BFA-A33842B9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Artikel: </a:t>
            </a:r>
            <a:br>
              <a:rPr lang="da-DK" dirty="0"/>
            </a:br>
            <a:r>
              <a:rPr lang="da-DK" dirty="0"/>
              <a:t>Nøgne kvinder har fået tøj på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B0E81BB-6FED-2305-14F1-B982442A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0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E2977B8-19AB-19B8-BD5B-45F3FA6EC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0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C1E5D49-7FA9-7F31-44A6-1FD2C54299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4" r="6240" b="-1"/>
          <a:stretch>
            <a:fillRect/>
          </a:stretch>
        </p:blipFill>
        <p:spPr>
          <a:xfrm>
            <a:off x="20" y="12168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6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AB45D11-6123-4D16-457F-1F3D1F8B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" r="948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28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D7D6289-0A7A-9069-EA5D-762EA67D05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186"/>
          <a:stretch>
            <a:fillRect/>
          </a:stretch>
        </p:blipFill>
        <p:spPr>
          <a:xfrm>
            <a:off x="20" y="881743"/>
            <a:ext cx="12191980" cy="59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8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55CFBD1-A5D2-16E8-7498-771B8072CA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1" r="568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21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59A3AB9-9D7B-68ED-23CD-C2A4171539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04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3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34FE305-452D-0FC5-DEF0-D5BE4FD1C6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5" r="7186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6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9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04B6AD-8662-B0AF-538B-97F571007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Udvalgte artikler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F5CBA66-D00A-96C8-CBC8-92AEA0C85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2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B9071445-5D22-333C-083F-74858C0280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5" b="12563"/>
          <a:stretch>
            <a:fillRect/>
          </a:stretch>
        </p:blipFill>
        <p:spPr>
          <a:xfrm>
            <a:off x="869888" y="756557"/>
            <a:ext cx="10452223" cy="5344886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4F2AAEF-5093-6276-1A1D-F60A555D8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08" y="1537608"/>
            <a:ext cx="7479242" cy="494211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41088A8-B8AE-E1D5-725E-2A627C902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33" y="0"/>
            <a:ext cx="7354326" cy="200052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50C7568-27C1-6822-106B-E3E581465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096" y="2126188"/>
            <a:ext cx="7735380" cy="4353533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5B8AD9BC-5F43-1666-1A73-96504B62E2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D770347-5D04-1740-4551-51AB88B87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7400" y="0"/>
            <a:ext cx="5748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5EED5-48A6-E1A7-81DC-E428A977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0130" cy="1325563"/>
          </a:xfrm>
        </p:spPr>
        <p:txBody>
          <a:bodyPr>
            <a:normAutofit/>
          </a:bodyPr>
          <a:lstStyle/>
          <a:p>
            <a:r>
              <a:rPr lang="da-DK" sz="2800" dirty="0">
                <a:hlinkClick r:id="rId2"/>
              </a:rPr>
              <a:t>vrede-over-kvindelig-kunst-med-strikketøj-på-hvorfor-vil-så-mange-have-statuefisse-i-fred</a:t>
            </a:r>
            <a:endParaRPr lang="da-DK" sz="28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4F222A3-12C5-D9AA-CAC4-3FB3D7C0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795538"/>
            <a:ext cx="9307286" cy="486047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6A24D45-FCD7-4C11-239A-E99D05CC3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8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85B01A-C70D-2A3D-C655-34DF77F5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14410" cy="1325563"/>
          </a:xfrm>
        </p:spPr>
        <p:txBody>
          <a:bodyPr>
            <a:noAutofit/>
          </a:bodyPr>
          <a:lstStyle/>
          <a:p>
            <a:r>
              <a:rPr lang="da-DK" sz="3200" dirty="0">
                <a:hlinkClick r:id="rId3"/>
              </a:rPr>
              <a:t>maendene-er-paaklaedte-kvinderne-er-overvejende-noegne-ny-kortlaegning-viser-skaevvridning-i-danske</a:t>
            </a:r>
            <a:endParaRPr lang="da-DK" sz="32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367C336-69D4-147E-5EDF-B233669FF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370" y="1690688"/>
            <a:ext cx="8910687" cy="514486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942756A-D88E-7565-4386-6472868E8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77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54FBB-0F5B-E136-C157-FA00679BB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0130" cy="1325563"/>
          </a:xfrm>
        </p:spPr>
        <p:txBody>
          <a:bodyPr>
            <a:normAutofit/>
          </a:bodyPr>
          <a:lstStyle/>
          <a:p>
            <a:r>
              <a:rPr lang="da-DK" sz="3600" dirty="0" err="1">
                <a:hlinkClick r:id="rId2"/>
              </a:rPr>
              <a:t>Come</a:t>
            </a:r>
            <a:r>
              <a:rPr lang="da-DK" sz="3600" dirty="0">
                <a:hlinkClick r:id="rId2"/>
              </a:rPr>
              <a:t>-on-kvinder-kan-altså-mere-end-at-være-nøgne</a:t>
            </a:r>
            <a:endParaRPr lang="da-DK" sz="3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C4B3130-DD8D-4A99-5E73-8D47A7D34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1702"/>
            <a:ext cx="10515600" cy="498629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B5142FC-443A-9FF0-7E20-7B56F335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03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A7FF70-8471-407F-82BB-4AF28A18F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74430" cy="1325563"/>
          </a:xfrm>
        </p:spPr>
        <p:txBody>
          <a:bodyPr>
            <a:normAutofit/>
          </a:bodyPr>
          <a:lstStyle/>
          <a:p>
            <a:r>
              <a:rPr lang="da-DK" sz="3600" dirty="0">
                <a:hlinkClick r:id="rId2"/>
              </a:rPr>
              <a:t>hun-roser-aktion-mod-nøgne-statuer-kvinder-skal-vaere-mere-end-bare-roev-og-patter? </a:t>
            </a:r>
            <a:endParaRPr lang="da-DK" sz="36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AECF194-3DE9-4C19-DABE-66024193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57942"/>
            <a:ext cx="8991600" cy="4202276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BCDB0FF4-989B-E3A3-1EAB-81E9A7C23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253DBF-D6BD-64CD-170C-2E1D0E232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299" y="319405"/>
            <a:ext cx="8006679" cy="1325563"/>
          </a:xfrm>
        </p:spPr>
        <p:txBody>
          <a:bodyPr>
            <a:normAutofit/>
          </a:bodyPr>
          <a:lstStyle/>
          <a:p>
            <a:r>
              <a:rPr lang="da-DK" sz="4000" dirty="0">
                <a:hlinkClick r:id="rId2"/>
              </a:rPr>
              <a:t>Kvinde kend din historie. Den vildeste følelse når 7 års aktivisme bærer frugt!</a:t>
            </a:r>
            <a:endParaRPr lang="da-DK" sz="4000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D4C838EF-31E8-C9BE-0454-904096359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24000"/>
            <a:ext cx="5659848" cy="5334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3D2BA1D-FAE8-C2B1-C214-B765F8EB5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33" y="1512410"/>
            <a:ext cx="5738327" cy="534559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CC76D9A2-0386-4DD8-E40C-4D6676AF2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3" y="1"/>
            <a:ext cx="1646123" cy="245745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EFF293F-015D-08F6-4A4E-9641DB277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41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EE66A00-933C-68CF-1360-5B149603F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B3B31B9-C8FD-B22C-C351-B113D389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8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33845CD-EE4B-7B4C-9F9E-3AB93CEE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07"/>
          <a:stretch>
            <a:fillRect/>
          </a:stretch>
        </p:blipFill>
        <p:spPr>
          <a:xfrm>
            <a:off x="0" y="719666"/>
            <a:ext cx="11386457" cy="5418667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E547790A-553D-DA2B-8CE5-6651EDBC5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BDCE935D-3CB7-BFD9-A5EB-2E9B016CB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19" y="0"/>
            <a:ext cx="11231562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B446799-5344-5A48-77C9-8A4667858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66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DE9BE-AE3B-58A8-8637-7218FC58F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05850" cy="1325563"/>
          </a:xfrm>
        </p:spPr>
        <p:txBody>
          <a:bodyPr/>
          <a:lstStyle/>
          <a:p>
            <a:r>
              <a:rPr lang="da-DK" dirty="0">
                <a:hlinkClick r:id="rId3"/>
              </a:rPr>
              <a:t>her-er-de-12-nulevende-kvinder-der-ifoelge-udvalg-fortjener-en-statue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DF9962A-BEFD-5F23-3710-B3F02F0A1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15" y="1948730"/>
            <a:ext cx="9252857" cy="4544145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E281E33-2228-8B44-F5FF-15558886D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8B52F4D-0E36-484B-AA89-81051C868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304802"/>
            <a:ext cx="11097349" cy="1573149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A95205-ABE9-34CA-88A5-ABBB7FA01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" y="405575"/>
            <a:ext cx="5001768" cy="1371600"/>
          </a:xfrm>
        </p:spPr>
        <p:txBody>
          <a:bodyPr anchor="ctr">
            <a:normAutofit/>
          </a:bodyPr>
          <a:lstStyle/>
          <a:p>
            <a:pPr algn="l"/>
            <a:r>
              <a:rPr lang="da-DK" sz="5400" dirty="0">
                <a:solidFill>
                  <a:srgbClr val="049133"/>
                </a:solidFill>
              </a:rPr>
              <a:t>Strikkeaktivisme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A791BC9-E5DB-D2F4-841F-FCF13CE85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2512" y="498698"/>
            <a:ext cx="3106361" cy="1185353"/>
          </a:xfrm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da-DK" dirty="0">
                <a:hlinkClick r:id="rId2"/>
              </a:rPr>
              <a:t>Nøgne-kvinder-har-fået-tøj-på-nu-deler-prisvindende-forfatter-dem-på-sociale-medier</a:t>
            </a:r>
            <a:endParaRPr lang="da-DK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7644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82412" y="1067264"/>
            <a:ext cx="1021458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Billede 14" descr="Et billede, der indeholder udendørs, statue, træ, sky&#10;&#10;AI-genereret indhold kan være ukorrekt.">
            <a:extLst>
              <a:ext uri="{FF2B5EF4-FFF2-40B4-BE49-F238E27FC236}">
                <a16:creationId xmlns:a16="http://schemas.microsoft.com/office/drawing/2014/main" id="{C9EEF318-6AE3-42A3-568E-EAC9ECDD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6" r="8654" b="-3"/>
          <a:stretch>
            <a:fillRect/>
          </a:stretch>
        </p:blipFill>
        <p:spPr>
          <a:xfrm>
            <a:off x="246888" y="2091095"/>
            <a:ext cx="2834640" cy="4160520"/>
          </a:xfrm>
          <a:prstGeom prst="rect">
            <a:avLst/>
          </a:prstGeom>
        </p:spPr>
      </p:pic>
      <p:pic>
        <p:nvPicPr>
          <p:cNvPr id="8" name="Billede 7" descr="Et billede, der indeholder udendørs, statue, træ, skulptur&#10;&#10;AI-genereret indhold kan være ukorrekt.">
            <a:extLst>
              <a:ext uri="{FF2B5EF4-FFF2-40B4-BE49-F238E27FC236}">
                <a16:creationId xmlns:a16="http://schemas.microsoft.com/office/drawing/2014/main" id="{70036D49-E0B2-592D-A835-A3AF40EBBB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33" r="322" b="-3"/>
          <a:stretch>
            <a:fillRect/>
          </a:stretch>
        </p:blipFill>
        <p:spPr>
          <a:xfrm>
            <a:off x="3200400" y="2086081"/>
            <a:ext cx="2834640" cy="4160520"/>
          </a:xfrm>
          <a:prstGeom prst="rect">
            <a:avLst/>
          </a:prstGeom>
        </p:spPr>
      </p:pic>
      <p:pic>
        <p:nvPicPr>
          <p:cNvPr id="6" name="Billede 5" descr="Et billede, der indeholder udendørs, statue, sky, bygning&#10;&#10;AI-genereret indhold kan være ukorrekt.">
            <a:extLst>
              <a:ext uri="{FF2B5EF4-FFF2-40B4-BE49-F238E27FC236}">
                <a16:creationId xmlns:a16="http://schemas.microsoft.com/office/drawing/2014/main" id="{BB959CA1-3B19-F338-E022-A2A5EFBE36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25" r="29150" b="-1"/>
          <a:stretch>
            <a:fillRect/>
          </a:stretch>
        </p:blipFill>
        <p:spPr>
          <a:xfrm>
            <a:off x="9205367" y="2071847"/>
            <a:ext cx="2834640" cy="4160520"/>
          </a:xfrm>
          <a:prstGeom prst="rect">
            <a:avLst/>
          </a:prstGeom>
        </p:spPr>
      </p:pic>
      <p:pic>
        <p:nvPicPr>
          <p:cNvPr id="11" name="Billede 10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028B27C0-86AA-64BF-51A5-64B95117FC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2" r="13246" b="-3"/>
          <a:stretch>
            <a:fillRect/>
          </a:stretch>
        </p:blipFill>
        <p:spPr>
          <a:xfrm>
            <a:off x="6202883" y="2071847"/>
            <a:ext cx="2834640" cy="4160520"/>
          </a:xfrm>
          <a:prstGeom prst="rect">
            <a:avLst/>
          </a:prstGeom>
          <a:ln w="28575">
            <a:solidFill>
              <a:srgbClr val="049133"/>
            </a:solidFill>
          </a:ln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428EEEA-0866-C8B1-697A-2222CAD9C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7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D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19342-C59D-0442-5365-9762BB761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Maren </a:t>
            </a:r>
            <a:r>
              <a:rPr lang="da-DK" dirty="0" err="1"/>
              <a:t>Uthaug</a:t>
            </a:r>
            <a:r>
              <a:rPr lang="da-DK" dirty="0"/>
              <a:t>: Strikkeaktivisme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114AD9-3070-42C3-1E54-61C2DDC9B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>
                <a:hlinkClick r:id="rId2"/>
              </a:rPr>
              <a:t>Maren </a:t>
            </a:r>
            <a:r>
              <a:rPr lang="da-DK" dirty="0" err="1">
                <a:hlinkClick r:id="rId2"/>
              </a:rPr>
              <a:t>Uthaugs</a:t>
            </a:r>
            <a:r>
              <a:rPr lang="da-DK" dirty="0">
                <a:hlinkClick r:id="rId2"/>
              </a:rPr>
              <a:t> samling af billeder og artikler</a:t>
            </a:r>
            <a:endParaRPr lang="da-DK" dirty="0"/>
          </a:p>
          <a:p>
            <a:r>
              <a:rPr lang="da-DK" dirty="0">
                <a:hlinkClick r:id="rId3"/>
              </a:rPr>
              <a:t>Maren </a:t>
            </a:r>
            <a:r>
              <a:rPr lang="da-DK" dirty="0" err="1">
                <a:hlinkClick r:id="rId3"/>
              </a:rPr>
              <a:t>Uthaug</a:t>
            </a:r>
            <a:r>
              <a:rPr lang="da-DK" dirty="0">
                <a:hlinkClick r:id="rId3"/>
              </a:rPr>
              <a:t> i </a:t>
            </a:r>
            <a:r>
              <a:rPr lang="da-DK" dirty="0" err="1">
                <a:hlinkClick r:id="rId3"/>
              </a:rPr>
              <a:t>Weltspiegel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69768E-674D-A6EF-CC26-EF9E5B37C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710" y="0"/>
            <a:ext cx="2229928" cy="15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7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14741</TotalTime>
  <Words>177</Words>
  <Application>Microsoft Office PowerPoint</Application>
  <PresentationFormat>Widescreen</PresentationFormat>
  <Paragraphs>27</Paragraphs>
  <Slides>23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Office-tema</vt:lpstr>
      <vt:lpstr>PowerPoint-præsentation</vt:lpstr>
      <vt:lpstr>PowerPoint-præsentation</vt:lpstr>
      <vt:lpstr>Kvinde kend din historie. Den vildeste følelse når 7 års aktivisme bærer frugt!</vt:lpstr>
      <vt:lpstr>PowerPoint-præsentation</vt:lpstr>
      <vt:lpstr>PowerPoint-præsentation</vt:lpstr>
      <vt:lpstr>PowerPoint-præsentation</vt:lpstr>
      <vt:lpstr>her-er-de-12-nulevende-kvinder-der-ifoelge-udvalg-fortjener-en-statue</vt:lpstr>
      <vt:lpstr>Strikkeaktivisme</vt:lpstr>
      <vt:lpstr>Maren Uthaug: Strikkeaktivisme</vt:lpstr>
      <vt:lpstr>Maren Uthaug i TV2</vt:lpstr>
      <vt:lpstr>Artikel:  Nøgne kvinder har fået tøj på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Udvalgte artikler</vt:lpstr>
      <vt:lpstr>vrede-over-kvindelig-kunst-med-strikketøj-på-hvorfor-vil-så-mange-have-statuefisse-i-fred</vt:lpstr>
      <vt:lpstr>maendene-er-paaklaedte-kvinderne-er-overvejende-noegne-ny-kortlaegning-viser-skaevvridning-i-danske</vt:lpstr>
      <vt:lpstr>Come-on-kvinder-kan-altså-mere-end-at-være-nøgne</vt:lpstr>
      <vt:lpstr>hun-roser-aktion-mod-nøgne-statuer-kvinder-skal-vaere-mere-end-bare-roev-og-patter?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Hanne Holmelund von Sehested</dc:creator>
  <cp:lastModifiedBy>Hanne Holmelund von Sehested</cp:lastModifiedBy>
  <cp:revision>1</cp:revision>
  <dcterms:created xsi:type="dcterms:W3CDTF">2026-03-29T13:48:33Z</dcterms:created>
  <dcterms:modified xsi:type="dcterms:W3CDTF">2026-04-08T19:30:10Z</dcterms:modified>
</cp:coreProperties>
</file>