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7" r:id="rId15"/>
    <p:sldId id="270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748"/>
    <a:srgbClr val="14609A"/>
    <a:srgbClr val="14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E322C-7D52-4D88-9EE3-EB7D502A87D0}" v="3" dt="2026-04-13T19:32:24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 Holmelund von Sehested" userId="b92cad2f-4ea1-43fa-a59c-1f9b0eb09d8b" providerId="ADAL" clId="{D352F798-9701-46A4-B057-9FCF4013E498}"/>
    <pc:docChg chg="undo custSel addSld delSld modSld sldOrd">
      <pc:chgData name="Hanne Holmelund von Sehested" userId="b92cad2f-4ea1-43fa-a59c-1f9b0eb09d8b" providerId="ADAL" clId="{D352F798-9701-46A4-B057-9FCF4013E498}" dt="2026-04-18T11:14:51.554" v="82"/>
      <pc:docMkLst>
        <pc:docMk/>
      </pc:docMkLst>
      <pc:sldChg chg="addSp modSp mod setBg">
        <pc:chgData name="Hanne Holmelund von Sehested" userId="b92cad2f-4ea1-43fa-a59c-1f9b0eb09d8b" providerId="ADAL" clId="{D352F798-9701-46A4-B057-9FCF4013E498}" dt="2026-04-13T19:33:56.518" v="73" actId="207"/>
        <pc:sldMkLst>
          <pc:docMk/>
          <pc:sldMk cId="2647572589" sldId="256"/>
        </pc:sldMkLst>
        <pc:spChg chg="mod">
          <ac:chgData name="Hanne Holmelund von Sehested" userId="b92cad2f-4ea1-43fa-a59c-1f9b0eb09d8b" providerId="ADAL" clId="{D352F798-9701-46A4-B057-9FCF4013E498}" dt="2026-04-13T19:33:28.592" v="70" actId="1076"/>
          <ac:spMkLst>
            <pc:docMk/>
            <pc:sldMk cId="2647572589" sldId="256"/>
            <ac:spMk id="2" creationId="{3C0028F1-5949-10C4-6589-56ACF1FDD519}"/>
          </ac:spMkLst>
        </pc:spChg>
        <pc:spChg chg="mod">
          <ac:chgData name="Hanne Holmelund von Sehested" userId="b92cad2f-4ea1-43fa-a59c-1f9b0eb09d8b" providerId="ADAL" clId="{D352F798-9701-46A4-B057-9FCF4013E498}" dt="2026-04-13T19:33:56.518" v="73" actId="207"/>
          <ac:spMkLst>
            <pc:docMk/>
            <pc:sldMk cId="2647572589" sldId="256"/>
            <ac:spMk id="3" creationId="{6554F7A5-983D-6F15-EB61-AF6F9FEB673D}"/>
          </ac:spMkLst>
        </pc:spChg>
        <pc:picChg chg="add mod ord modCrop">
          <ac:chgData name="Hanne Holmelund von Sehested" userId="b92cad2f-4ea1-43fa-a59c-1f9b0eb09d8b" providerId="ADAL" clId="{D352F798-9701-46A4-B057-9FCF4013E498}" dt="2026-04-13T19:26:10.440" v="59" actId="1076"/>
          <ac:picMkLst>
            <pc:docMk/>
            <pc:sldMk cId="2647572589" sldId="256"/>
            <ac:picMk id="4" creationId="{080C4094-660A-44D8-0B35-F86E4D048198}"/>
          </ac:picMkLst>
        </pc:picChg>
      </pc:sldChg>
      <pc:sldChg chg="addSp delSp add del mod ord">
        <pc:chgData name="Hanne Holmelund von Sehested" userId="b92cad2f-4ea1-43fa-a59c-1f9b0eb09d8b" providerId="ADAL" clId="{D352F798-9701-46A4-B057-9FCF4013E498}" dt="2026-04-18T11:14:51.554" v="82"/>
        <pc:sldMkLst>
          <pc:docMk/>
          <pc:sldMk cId="2727893282" sldId="257"/>
        </pc:sldMkLst>
        <pc:picChg chg="add del">
          <ac:chgData name="Hanne Holmelund von Sehested" userId="b92cad2f-4ea1-43fa-a59c-1f9b0eb09d8b" providerId="ADAL" clId="{D352F798-9701-46A4-B057-9FCF4013E498}" dt="2026-04-13T19:23:55.226" v="40" actId="21"/>
          <ac:picMkLst>
            <pc:docMk/>
            <pc:sldMk cId="2727893282" sldId="257"/>
            <ac:picMk id="3" creationId="{ECB7EDD9-1D66-D5FD-276C-F70DED6B5898}"/>
          </ac:picMkLst>
        </pc:picChg>
      </pc:sldChg>
      <pc:sldChg chg="modSp mod">
        <pc:chgData name="Hanne Holmelund von Sehested" userId="b92cad2f-4ea1-43fa-a59c-1f9b0eb09d8b" providerId="ADAL" clId="{D352F798-9701-46A4-B057-9FCF4013E498}" dt="2026-04-13T19:22:10.116" v="29" actId="1076"/>
        <pc:sldMkLst>
          <pc:docMk/>
          <pc:sldMk cId="2418557783" sldId="263"/>
        </pc:sldMkLst>
        <pc:picChg chg="mod modCrop">
          <ac:chgData name="Hanne Holmelund von Sehested" userId="b92cad2f-4ea1-43fa-a59c-1f9b0eb09d8b" providerId="ADAL" clId="{D352F798-9701-46A4-B057-9FCF4013E498}" dt="2026-04-13T19:22:10.116" v="29" actId="1076"/>
          <ac:picMkLst>
            <pc:docMk/>
            <pc:sldMk cId="2418557783" sldId="263"/>
            <ac:picMk id="2" creationId="{AE110E9D-D701-B0BA-000F-DF22D5107ED0}"/>
          </ac:picMkLst>
        </pc:picChg>
      </pc:sldChg>
      <pc:sldChg chg="modSp mod">
        <pc:chgData name="Hanne Holmelund von Sehested" userId="b92cad2f-4ea1-43fa-a59c-1f9b0eb09d8b" providerId="ADAL" clId="{D352F798-9701-46A4-B057-9FCF4013E498}" dt="2026-04-13T19:22:49.639" v="32" actId="1076"/>
        <pc:sldMkLst>
          <pc:docMk/>
          <pc:sldMk cId="2623890074" sldId="264"/>
        </pc:sldMkLst>
        <pc:picChg chg="mod modCrop">
          <ac:chgData name="Hanne Holmelund von Sehested" userId="b92cad2f-4ea1-43fa-a59c-1f9b0eb09d8b" providerId="ADAL" clId="{D352F798-9701-46A4-B057-9FCF4013E498}" dt="2026-04-13T19:22:49.639" v="32" actId="1076"/>
          <ac:picMkLst>
            <pc:docMk/>
            <pc:sldMk cId="2623890074" sldId="264"/>
            <ac:picMk id="3" creationId="{16D199F4-B5FF-85BF-C070-3B2E74D4E007}"/>
          </ac:picMkLst>
        </pc:picChg>
      </pc:sldChg>
      <pc:sldChg chg="modSp mod">
        <pc:chgData name="Hanne Holmelund von Sehested" userId="b92cad2f-4ea1-43fa-a59c-1f9b0eb09d8b" providerId="ADAL" clId="{D352F798-9701-46A4-B057-9FCF4013E498}" dt="2026-04-13T19:23:07.945" v="35" actId="1076"/>
        <pc:sldMkLst>
          <pc:docMk/>
          <pc:sldMk cId="787596823" sldId="265"/>
        </pc:sldMkLst>
        <pc:picChg chg="mod modCrop">
          <ac:chgData name="Hanne Holmelund von Sehested" userId="b92cad2f-4ea1-43fa-a59c-1f9b0eb09d8b" providerId="ADAL" clId="{D352F798-9701-46A4-B057-9FCF4013E498}" dt="2026-04-13T19:23:07.945" v="35" actId="1076"/>
          <ac:picMkLst>
            <pc:docMk/>
            <pc:sldMk cId="787596823" sldId="265"/>
            <ac:picMk id="3" creationId="{636B8EB5-E8CE-5717-0AFD-11FB563DF60A}"/>
          </ac:picMkLst>
        </pc:picChg>
      </pc:sldChg>
      <pc:sldChg chg="modSp mod">
        <pc:chgData name="Hanne Holmelund von Sehested" userId="b92cad2f-4ea1-43fa-a59c-1f9b0eb09d8b" providerId="ADAL" clId="{D352F798-9701-46A4-B057-9FCF4013E498}" dt="2026-04-13T19:23:34.376" v="38" actId="1076"/>
        <pc:sldMkLst>
          <pc:docMk/>
          <pc:sldMk cId="2797221535" sldId="266"/>
        </pc:sldMkLst>
        <pc:picChg chg="mod modCrop">
          <ac:chgData name="Hanne Holmelund von Sehested" userId="b92cad2f-4ea1-43fa-a59c-1f9b0eb09d8b" providerId="ADAL" clId="{D352F798-9701-46A4-B057-9FCF4013E498}" dt="2026-04-13T19:23:34.376" v="38" actId="1076"/>
          <ac:picMkLst>
            <pc:docMk/>
            <pc:sldMk cId="2797221535" sldId="266"/>
            <ac:picMk id="3" creationId="{13550539-7ECA-8731-2979-48ADA88A39C5}"/>
          </ac:picMkLst>
        </pc:picChg>
      </pc:sldChg>
      <pc:sldChg chg="modSp mod">
        <pc:chgData name="Hanne Holmelund von Sehested" userId="b92cad2f-4ea1-43fa-a59c-1f9b0eb09d8b" providerId="ADAL" clId="{D352F798-9701-46A4-B057-9FCF4013E498}" dt="2026-04-13T19:34:37.922" v="75" actId="207"/>
        <pc:sldMkLst>
          <pc:docMk/>
          <pc:sldMk cId="3828339485" sldId="269"/>
        </pc:sldMkLst>
        <pc:spChg chg="mod">
          <ac:chgData name="Hanne Holmelund von Sehested" userId="b92cad2f-4ea1-43fa-a59c-1f9b0eb09d8b" providerId="ADAL" clId="{D352F798-9701-46A4-B057-9FCF4013E498}" dt="2026-04-13T19:34:37.922" v="75" actId="207"/>
          <ac:spMkLst>
            <pc:docMk/>
            <pc:sldMk cId="3828339485" sldId="269"/>
            <ac:spMk id="3" creationId="{E3839A64-2BFD-A803-B126-FA9C97F5AC03}"/>
          </ac:spMkLst>
        </pc:spChg>
      </pc:sldChg>
      <pc:sldChg chg="add ord">
        <pc:chgData name="Hanne Holmelund von Sehested" userId="b92cad2f-4ea1-43fa-a59c-1f9b0eb09d8b" providerId="ADAL" clId="{D352F798-9701-46A4-B057-9FCF4013E498}" dt="2026-04-18T11:14:33.872" v="78"/>
        <pc:sldMkLst>
          <pc:docMk/>
          <pc:sldMk cId="64577892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3DD21-2FDA-481E-8A94-4C2CE2C12C25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62F84-3C2B-4B8F-BA5B-2D31E0F93D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58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https://artmatter.dk/journal/han-hedder-sven-dalsgaard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62F84-3C2B-4B8F-BA5B-2D31E0F93D7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73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Kilde: https://www.moma.org/magazine/articles/1133</a:t>
            </a:r>
          </a:p>
          <a:p>
            <a:r>
              <a:rPr lang="da-DK" dirty="0"/>
              <a:t>Kilde: https://collection.kunsten.dk/artworks/8b3ef19d-9da7-4f02-9e02-54c9a7a6113c?lang=da</a:t>
            </a:r>
          </a:p>
          <a:p>
            <a:r>
              <a:rPr lang="da-DK" dirty="0"/>
              <a:t>Kilde: https://vores.kunst.dk/vaerk/1300000284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62F84-3C2B-4B8F-BA5B-2D31E0F93D7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325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Referencer til andre af Sven Dalsgaards værker (som hænger på Vestjyllands Højskole)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62F84-3C2B-4B8F-BA5B-2D31E0F93D7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233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D5BE7-5C16-F0D0-BEEA-E0C8A264F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29B593B-AE03-DC8D-E7A5-156D6749F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9C680AD-BD1F-1BA5-B2BC-3470E2B5C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Kilde: https://www.moma.org/magazine/articles/1133</a:t>
            </a:r>
          </a:p>
          <a:p>
            <a:r>
              <a:rPr lang="da-DK" dirty="0"/>
              <a:t>Kilde: https://collection.kunsten.dk/artworks/8b3ef19d-9da7-4f02-9e02-54c9a7a6113c?lang=da</a:t>
            </a:r>
          </a:p>
          <a:p>
            <a:r>
              <a:rPr lang="da-DK" dirty="0"/>
              <a:t>Kilde: https://vores.kunst.dk/vaerk/1300000284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DE1E06E-2877-D098-82A2-DAC3CF9D1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62F84-3C2B-4B8F-BA5B-2D31E0F93D71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50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45FD5-B0C6-32BF-5D76-B270EDA02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360B31-F0AB-DAB9-C265-F4211BF82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25B8C8-BD40-9855-6AA2-2995ABF4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2A73FA-3AA8-64ED-87A5-EB96388B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039EF3-7A35-23D5-7786-E1BBCE19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21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932C6-F707-5245-9B56-80104703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221CADA-615A-9050-06EF-3AEE61708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FEF6F1-09C5-C0EA-644C-4AD9E167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10F88F-7E82-7037-8607-5A6EECA9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6149B4-C568-9E84-0C36-3A57DD95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546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01EF993-FF62-A949-EF45-3CCC23459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AACAE3-0900-291B-96D9-973CC3BA0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058CD1-FA3E-9FD0-BDA8-D9D03CF1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174A1A-7563-D467-F774-4DADE9CC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B55989-1CB5-E1B0-C007-C6792FB7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275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EB154-1555-8F87-AFF8-5DD7A9FB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BD82D5-C86D-7B3D-7934-8BB30663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F8A25E-33DD-9E55-8815-C7475BB6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72BCB-FDC1-5687-5565-A14CA83C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019CDC-0A9C-1A8C-EC28-30F41F4C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351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D0E36-0290-AAC4-2D4D-B3C25F11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E6A9ED-856C-E3EC-7ADE-39EC9FC33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21F093-143D-CF3D-74CC-7F15DE0B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D7D8E7-9F93-C2E3-ECCF-6BC24E1E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F0948D-59BF-D6E4-730C-4D27F049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387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9A1F4-E801-E2EB-7A43-A04CB276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45DF7C-FB1B-EE71-C1ED-3D2F40BA4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0CEC9B6-BB97-8CB8-E6AF-9359BB9BA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CB3ED88-032F-89E8-CF4E-FC29589E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929453-10C8-A5F5-76D5-7C543E65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5C76AD-4523-402C-41D8-2F6F582A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9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E22F7-A102-9B21-1F88-FD25395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7B33C3-663D-943C-046D-6D0A89915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F138F4E-9171-C9A7-2037-3ECE712B6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4A7E61D-40CB-6243-0657-1B3F646F4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68714FE-E540-1A06-8139-6BD61423F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E68E718-E31D-6EA6-4D91-2A2CA5FA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A528DFE-87F5-B8D4-7F5A-191D17E6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4872F1B-FF85-90FC-2104-D8D378DD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767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6F985-C9A9-4BD9-0A18-D650620E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7D05CF8-27C6-CA86-60F7-76E2563C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8D59D3B-DB05-339D-86D0-2451795E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5C7D15C-28DA-D7E2-9736-2B80AB07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2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CB01F9A-7F75-492F-8FA6-9DFBE65A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8DEF8DA-D84F-610B-2A75-05F8E8BE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68BAAC-4D0D-4251-36E2-7CBA09CE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046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A3FEE-7207-450D-0540-09AD7F08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3A3276-518C-37E9-80D2-0C4B1CE3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4D7BC44-79B4-7E39-54E9-6664FE07D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09F6461-175A-2967-7158-71BA2DB1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721102-DBA0-A8FB-E6C5-937BA20F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262E05-EB93-9E31-1472-40497B19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64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F5BF8-A188-EC22-A8E8-9DE71C1C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EF56EE8-9123-B545-64F5-16990AD91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C79586-3534-212A-687A-079721846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05AF791-5441-857D-EE25-A79D00F0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C67DFC8-0EB9-10A9-1B77-E35ACA88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AD4716B-E05D-49D0-03C0-F486523B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046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B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63B36FA-D7CE-635F-CA35-2234B28D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E60A523-C762-EE27-7653-2430847D0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FC2313-57D4-2E95-A901-BDA7B73B1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77076A-303F-462A-8706-95EF085D5CAC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08F842-3C52-190A-2370-1FA4836F6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98F109-6876-5A41-2A94-CA4EB9C4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7F2F2F-0DE8-400B-B107-99F986B35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904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nnaa.dk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80C4094-660A-44D8-0B35-F86E4D0481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57" t="18662" r="10204"/>
          <a:stretch>
            <a:fillRect/>
          </a:stretch>
        </p:blipFill>
        <p:spPr>
          <a:xfrm>
            <a:off x="0" y="0"/>
            <a:ext cx="529936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0028F1-5949-10C4-6589-56ACF1FDD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487" y="2430010"/>
            <a:ext cx="8338456" cy="2387600"/>
          </a:xfrm>
        </p:spPr>
        <p:txBody>
          <a:bodyPr>
            <a:normAutofit/>
          </a:bodyPr>
          <a:lstStyle/>
          <a:p>
            <a:pPr algn="r"/>
            <a:r>
              <a:rPr lang="da-D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Hvem er kunstneren </a:t>
            </a:r>
            <a:br>
              <a:rPr lang="da-DK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a-D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Sven Dalsgaard 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54F7A5-983D-6F15-EB61-AF6F9FEB6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5487" y="4817610"/>
            <a:ext cx="9590314" cy="1655762"/>
          </a:xfrm>
        </p:spPr>
        <p:txBody>
          <a:bodyPr>
            <a:normAutofit/>
          </a:bodyPr>
          <a:lstStyle/>
          <a:p>
            <a:endParaRPr lang="da-DK" dirty="0"/>
          </a:p>
          <a:p>
            <a:r>
              <a:rPr lang="da-DK" dirty="0">
                <a:solidFill>
                  <a:srgbClr val="D94748"/>
                </a:solidFill>
              </a:rPr>
              <a:t>Museumspædagogik- og formidling til mindre børn</a:t>
            </a:r>
          </a:p>
        </p:txBody>
      </p:sp>
    </p:spTree>
    <p:extLst>
      <p:ext uri="{BB962C8B-B14F-4D97-AF65-F5344CB8AC3E}">
        <p14:creationId xmlns:p14="http://schemas.microsoft.com/office/powerpoint/2010/main" val="264757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D199F4-B5FF-85BF-C070-3B2E74D4E0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242" r="3897" b="11905"/>
          <a:stretch>
            <a:fillRect/>
          </a:stretch>
        </p:blipFill>
        <p:spPr>
          <a:xfrm>
            <a:off x="1507087" y="5853"/>
            <a:ext cx="9177826" cy="685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9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36B8EB5-E8CE-5717-0AFD-11FB563D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935" r="4766" b="17776"/>
          <a:stretch>
            <a:fillRect/>
          </a:stretch>
        </p:blipFill>
        <p:spPr>
          <a:xfrm>
            <a:off x="1662858" y="0"/>
            <a:ext cx="8866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9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3550539-7ECA-8731-2979-48ADA88A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5" t="37378" r="14403" b="11926"/>
          <a:stretch>
            <a:fillRect/>
          </a:stretch>
        </p:blipFill>
        <p:spPr>
          <a:xfrm>
            <a:off x="1789120" y="0"/>
            <a:ext cx="8613760" cy="68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2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4C9217A-E3F8-2F12-BC5C-B3D6C5384C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85" t="11111" r="6224" b="3651"/>
          <a:stretch>
            <a:fillRect/>
          </a:stretch>
        </p:blipFill>
        <p:spPr>
          <a:xfrm>
            <a:off x="3542581" y="0"/>
            <a:ext cx="5106838" cy="68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04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CB7EDD9-1D66-D5FD-276C-F70DED6B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67"/>
          <a:stretch>
            <a:fillRect/>
          </a:stretch>
        </p:blipFill>
        <p:spPr>
          <a:xfrm>
            <a:off x="3522297" y="-12073"/>
            <a:ext cx="6187760" cy="68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9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446C3-EB9B-D5FB-5C94-52BB596AA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2" name="Rectangle 10251">
            <a:extLst>
              <a:ext uri="{FF2B5EF4-FFF2-40B4-BE49-F238E27FC236}">
                <a16:creationId xmlns:a16="http://schemas.microsoft.com/office/drawing/2014/main" id="{0E8AC74E-6CCF-15DF-BCDD-83F3DE7AE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EC94433-7416-6AE7-A631-802EFF94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27" r="8464" b="-2"/>
          <a:stretch>
            <a:fillRect/>
          </a:stretch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DE59E366-3A1B-D365-7481-20E17F6E7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r="12581" b="-2"/>
          <a:stretch>
            <a:fillRect/>
          </a:stretch>
        </p:blipFill>
        <p:spPr bwMode="auto">
          <a:xfrm>
            <a:off x="4196497" y="166533"/>
            <a:ext cx="3797618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A03C9DB9-5321-C526-570C-FAE9C68EF1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81" r="14896" b="1"/>
          <a:stretch>
            <a:fillRect/>
          </a:stretch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CFDBFD1-1872-3B5C-E9DC-4AE32C42E1B7}"/>
              </a:ext>
            </a:extLst>
          </p:cNvPr>
          <p:cNvSpPr txBox="1"/>
          <p:nvPr/>
        </p:nvSpPr>
        <p:spPr>
          <a:xfrm>
            <a:off x="8338457" y="311789"/>
            <a:ext cx="36568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dirty="0"/>
              <a:t>Historien om hvordan </a:t>
            </a:r>
            <a:br>
              <a:rPr lang="da-DK" sz="1900" dirty="0"/>
            </a:br>
            <a:r>
              <a:rPr lang="da-DK" sz="1900" b="1" dirty="0">
                <a:solidFill>
                  <a:srgbClr val="00B0F0"/>
                </a:solidFill>
              </a:rPr>
              <a:t>Sven Dalsgaard </a:t>
            </a:r>
            <a:r>
              <a:rPr lang="da-DK" sz="1900" dirty="0"/>
              <a:t>lader sig inspirere af surrealistisk kunst:</a:t>
            </a:r>
          </a:p>
          <a:p>
            <a:r>
              <a:rPr lang="da-DK" sz="1900" dirty="0"/>
              <a:t> </a:t>
            </a:r>
            <a:br>
              <a:rPr lang="da-DK" sz="1900" dirty="0"/>
            </a:br>
            <a:r>
              <a:rPr lang="da-DK" sz="19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Meret</a:t>
            </a:r>
            <a:r>
              <a:rPr lang="da-DK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1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Oppenheim </a:t>
            </a:r>
            <a:br>
              <a:rPr lang="da-DK" sz="19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a-DK" sz="1900" dirty="0"/>
              <a:t>”Objekt, Frokost i Pels” (1936) og </a:t>
            </a:r>
            <a:br>
              <a:rPr lang="da-DK" sz="1900" dirty="0"/>
            </a:br>
            <a:r>
              <a:rPr lang="da-DK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Wilhelm</a:t>
            </a:r>
            <a:r>
              <a:rPr lang="da-DK" sz="1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Freddie </a:t>
            </a:r>
            <a:br>
              <a:rPr lang="da-DK" sz="19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a-DK" sz="1900" dirty="0"/>
              <a:t>”Sex-</a:t>
            </a:r>
            <a:r>
              <a:rPr lang="da-DK" sz="1900" dirty="0" err="1"/>
              <a:t>paralysappeal</a:t>
            </a:r>
            <a:r>
              <a:rPr lang="da-DK" sz="1900" dirty="0"/>
              <a:t>” (1936)</a:t>
            </a:r>
          </a:p>
          <a:p>
            <a:r>
              <a:rPr lang="da-DK" sz="1900" dirty="0"/>
              <a:t> </a:t>
            </a:r>
            <a:br>
              <a:rPr lang="da-DK" sz="1900" dirty="0"/>
            </a:br>
            <a:r>
              <a:rPr lang="da-DK" sz="1900" dirty="0"/>
              <a:t>til sit værk </a:t>
            </a:r>
            <a:r>
              <a:rPr lang="da-DK" sz="1900" b="1" dirty="0">
                <a:solidFill>
                  <a:srgbClr val="00B0F0"/>
                </a:solidFill>
              </a:rPr>
              <a:t>”Stand in” (1993)</a:t>
            </a:r>
          </a:p>
        </p:txBody>
      </p:sp>
    </p:spTree>
    <p:extLst>
      <p:ext uri="{BB962C8B-B14F-4D97-AF65-F5344CB8AC3E}">
        <p14:creationId xmlns:p14="http://schemas.microsoft.com/office/powerpoint/2010/main" val="6457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2" name="Rectangle 10251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EC12C70-88D5-0BCD-B24E-50BC05E1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27" r="8464" b="-2"/>
          <a:stretch>
            <a:fillRect/>
          </a:stretch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D6A87751-B534-9133-F58D-75C72585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r="12581" b="-2"/>
          <a:stretch>
            <a:fillRect/>
          </a:stretch>
        </p:blipFill>
        <p:spPr bwMode="auto">
          <a:xfrm>
            <a:off x="4196497" y="166533"/>
            <a:ext cx="3797618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877E352A-9D1A-DFAF-D460-226E10F38D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81" r="14896" b="1"/>
          <a:stretch>
            <a:fillRect/>
          </a:stretch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FFC3B01-6270-E23E-F7E1-907EC790496C}"/>
              </a:ext>
            </a:extLst>
          </p:cNvPr>
          <p:cNvSpPr txBox="1"/>
          <p:nvPr/>
        </p:nvSpPr>
        <p:spPr>
          <a:xfrm>
            <a:off x="8338457" y="311789"/>
            <a:ext cx="36568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dirty="0"/>
              <a:t>Historien om hvordan </a:t>
            </a:r>
            <a:br>
              <a:rPr lang="da-DK" sz="1900" dirty="0"/>
            </a:br>
            <a:r>
              <a:rPr lang="da-DK" sz="1900" b="1" dirty="0">
                <a:solidFill>
                  <a:srgbClr val="00B0F0"/>
                </a:solidFill>
              </a:rPr>
              <a:t>Sven Dalsgaard </a:t>
            </a:r>
            <a:r>
              <a:rPr lang="da-DK" sz="1900" dirty="0"/>
              <a:t>lader sig inspirere af surrealistisk kunst:</a:t>
            </a:r>
          </a:p>
          <a:p>
            <a:r>
              <a:rPr lang="da-DK" sz="1900" dirty="0"/>
              <a:t> </a:t>
            </a:r>
            <a:br>
              <a:rPr lang="da-DK" sz="1900" dirty="0"/>
            </a:br>
            <a:r>
              <a:rPr lang="da-DK" sz="19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Meret</a:t>
            </a:r>
            <a:r>
              <a:rPr lang="da-DK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1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Oppenheim </a:t>
            </a:r>
            <a:br>
              <a:rPr lang="da-DK" sz="19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a-DK" sz="1900" dirty="0"/>
              <a:t>”Objekt, Frokost i Pels” (1936) og </a:t>
            </a:r>
            <a:br>
              <a:rPr lang="da-DK" sz="1900" dirty="0"/>
            </a:br>
            <a:r>
              <a:rPr lang="da-DK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Wilhelm</a:t>
            </a:r>
            <a:r>
              <a:rPr lang="da-DK" sz="1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Freddie </a:t>
            </a:r>
            <a:br>
              <a:rPr lang="da-DK" sz="19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a-DK" sz="1900" dirty="0"/>
              <a:t>”Sex-</a:t>
            </a:r>
            <a:r>
              <a:rPr lang="da-DK" sz="1900" dirty="0" err="1"/>
              <a:t>paralysappeal</a:t>
            </a:r>
            <a:r>
              <a:rPr lang="da-DK" sz="1900" dirty="0"/>
              <a:t>” (1936)</a:t>
            </a:r>
          </a:p>
          <a:p>
            <a:r>
              <a:rPr lang="da-DK" sz="1900" dirty="0"/>
              <a:t> </a:t>
            </a:r>
            <a:br>
              <a:rPr lang="da-DK" sz="1900" dirty="0"/>
            </a:br>
            <a:r>
              <a:rPr lang="da-DK" sz="1900" dirty="0"/>
              <a:t>til sit værk </a:t>
            </a:r>
            <a:r>
              <a:rPr lang="da-DK" sz="1900" b="1" dirty="0">
                <a:solidFill>
                  <a:srgbClr val="00B0F0"/>
                </a:solidFill>
              </a:rPr>
              <a:t>”Stand in” (1993)</a:t>
            </a:r>
          </a:p>
        </p:txBody>
      </p:sp>
    </p:spTree>
    <p:extLst>
      <p:ext uri="{BB962C8B-B14F-4D97-AF65-F5344CB8AC3E}">
        <p14:creationId xmlns:p14="http://schemas.microsoft.com/office/powerpoint/2010/main" val="236553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1FB45-00C4-B4E3-499F-CD2CDBF3B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Sven D laver kunst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39A64-2BFD-A803-B126-FA9C97F5A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2152"/>
            <a:ext cx="9144000" cy="1655762"/>
          </a:xfrm>
        </p:spPr>
        <p:txBody>
          <a:bodyPr/>
          <a:lstStyle/>
          <a:p>
            <a:r>
              <a:rPr lang="da-DK" dirty="0"/>
              <a:t>Tegnet og fortalt af keramiker Anna Andersen,  </a:t>
            </a:r>
            <a:br>
              <a:rPr lang="da-DK" dirty="0"/>
            </a:br>
            <a:r>
              <a:rPr lang="da-DK" dirty="0"/>
              <a:t>Vestjyllands Højskole 2023</a:t>
            </a:r>
          </a:p>
          <a:p>
            <a:r>
              <a:rPr lang="da-DK" dirty="0">
                <a:hlinkClick r:id="rId2"/>
              </a:rPr>
              <a:t>annaa.dk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833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EBAF7B4-14FC-D77B-FABE-7D6AA3CE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69" t="16666" r="4531" b="3334"/>
          <a:stretch>
            <a:fillRect/>
          </a:stretch>
        </p:blipFill>
        <p:spPr>
          <a:xfrm>
            <a:off x="3423557" y="-13995"/>
            <a:ext cx="5344886" cy="68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0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CC5A413-BAE5-B34E-E2C4-B5C3733FC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841" r="3052" b="16349"/>
          <a:stretch>
            <a:fillRect/>
          </a:stretch>
        </p:blipFill>
        <p:spPr>
          <a:xfrm>
            <a:off x="2002971" y="0"/>
            <a:ext cx="9277157" cy="68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6A82EB8-1078-6365-FF39-0F74E41F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713" r="5801" b="8890"/>
          <a:stretch>
            <a:fillRect/>
          </a:stretch>
        </p:blipFill>
        <p:spPr>
          <a:xfrm>
            <a:off x="2388773" y="0"/>
            <a:ext cx="7414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6FC232-F7EF-0AE7-B716-8DE9FFE1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365" r="4744" b="14603"/>
          <a:stretch>
            <a:fillRect/>
          </a:stretch>
        </p:blipFill>
        <p:spPr>
          <a:xfrm>
            <a:off x="1720583" y="0"/>
            <a:ext cx="8750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8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23E05A3-D8DC-0909-20EF-9767BDD5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17" r="4320" b="17461"/>
          <a:stretch>
            <a:fillRect/>
          </a:stretch>
        </p:blipFill>
        <p:spPr>
          <a:xfrm>
            <a:off x="1380559" y="0"/>
            <a:ext cx="9430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E110E9D-D701-B0BA-000F-DF22D510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355" b="11905"/>
          <a:stretch>
            <a:fillRect/>
          </a:stretch>
        </p:blipFill>
        <p:spPr>
          <a:xfrm>
            <a:off x="1993808" y="0"/>
            <a:ext cx="8204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5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251</Words>
  <Application>Microsoft Office PowerPoint</Application>
  <PresentationFormat>Widescreen</PresentationFormat>
  <Paragraphs>24</Paragraphs>
  <Slides>15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Office-tema</vt:lpstr>
      <vt:lpstr>Hvem er kunstneren  Sven Dalsgaard ?</vt:lpstr>
      <vt:lpstr>PowerPoint-præsentation</vt:lpstr>
      <vt:lpstr>Sven D laver kunst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Hanne Holmelund von Sehested</dc:creator>
  <cp:lastModifiedBy>Hanne Holmelund von Sehested</cp:lastModifiedBy>
  <cp:revision>1</cp:revision>
  <dcterms:created xsi:type="dcterms:W3CDTF">2026-04-13T18:26:04Z</dcterms:created>
  <dcterms:modified xsi:type="dcterms:W3CDTF">2026-04-18T11:14:56Z</dcterms:modified>
</cp:coreProperties>
</file>