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3" r:id="rId1"/>
  </p:sldMasterIdLst>
  <p:sldIdLst>
    <p:sldId id="256" r:id="rId2"/>
    <p:sldId id="260" r:id="rId3"/>
    <p:sldId id="258" r:id="rId4"/>
    <p:sldId id="259" r:id="rId5"/>
    <p:sldId id="261" r:id="rId6"/>
    <p:sldId id="262" r:id="rId7"/>
    <p:sldId id="264" r:id="rId8"/>
    <p:sldId id="265" r:id="rId9"/>
    <p:sldId id="266" r:id="rId10"/>
    <p:sldId id="267" r:id="rId11"/>
    <p:sldId id="268"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08"/>
    <p:restoredTop sz="94671"/>
  </p:normalViewPr>
  <p:slideViewPr>
    <p:cSldViewPr snapToGrid="0" snapToObjects="1">
      <p:cViewPr varScale="1">
        <p:scale>
          <a:sx n="66" d="100"/>
          <a:sy n="66" d="100"/>
        </p:scale>
        <p:origin x="636"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da-DK"/>
              <a:t>Klik for at redigere titeltypografien i masteren</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8/15/2023</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D57F1E4F-1CFF-5643-939E-217C01CDF565}" type="slidenum">
              <a:rPr lang="en-US" smtClean="0"/>
              <a:pPr/>
              <a:t>‹nr.›</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809322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ncho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8/15/2023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‹nr.›</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042534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da-DK"/>
              <a:t>Klik for at redigere titeltypografien i masteren</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B61BEF0D-F0BB-DE4B-95CE-6DB70DBA9567}" type="datetimeFigureOut">
              <a:rPr lang="en-US" smtClean="0"/>
              <a:pPr/>
              <a:t>8/15/2023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‹nr.›</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944912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8/15/2023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‹nr.›</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42291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da-DK"/>
              <a:t>Klik for at redigere titeltypografien i masteren</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1447191" y="2824269"/>
            <a:ext cx="4645152" cy="2644457"/>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6412362" y="2821491"/>
            <a:ext cx="4645152" cy="2637371"/>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8/15/2023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‹nr.›</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27124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8/15/2023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‹nr.›</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27368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8/15/2023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10360775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da-DK"/>
              <a:t>Klik for at redigere titeltypografien i masteren</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B61BEF0D-F0BB-DE4B-95CE-6DB70DBA9567}" type="datetimeFigureOut">
              <a:rPr lang="en-US" smtClean="0"/>
              <a:pPr/>
              <a:t>8/15/2023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‹nr.›</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476813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B61BEF0D-F0BB-DE4B-95CE-6DB70DBA9567}" type="datetimeFigureOut">
              <a:rPr lang="en-US" smtClean="0"/>
              <a:pPr/>
              <a:t>8/15/2023</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‹nr.›</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789539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8/15/2023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‹nr.›</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14405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8/15/2023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‹nr.›</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682664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B61BEF0D-F0BB-DE4B-95CE-6DB70DBA9567}" type="datetimeFigureOut">
              <a:rPr lang="en-US" smtClean="0"/>
              <a:pPr/>
              <a:t>8/15/2023</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D57F1E4F-1CFF-5643-939E-217C01CDF565}" type="slidenum">
              <a:rPr lang="en-US" smtClean="0"/>
              <a:pPr/>
              <a:t>‹nr.›</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970558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7C61BE-A49E-FF4D-BFFA-F14A7590F61E}"/>
              </a:ext>
            </a:extLst>
          </p:cNvPr>
          <p:cNvSpPr>
            <a:spLocks noGrp="1"/>
          </p:cNvSpPr>
          <p:nvPr>
            <p:ph type="ctrTitle"/>
          </p:nvPr>
        </p:nvSpPr>
        <p:spPr/>
        <p:txBody>
          <a:bodyPr/>
          <a:lstStyle/>
          <a:p>
            <a:r>
              <a:rPr lang="da-DK" dirty="0"/>
              <a:t>Introduktion til idræt C på Hf</a:t>
            </a:r>
          </a:p>
        </p:txBody>
      </p:sp>
      <p:sp>
        <p:nvSpPr>
          <p:cNvPr id="3" name="Undertitel 2">
            <a:extLst>
              <a:ext uri="{FF2B5EF4-FFF2-40B4-BE49-F238E27FC236}">
                <a16:creationId xmlns:a16="http://schemas.microsoft.com/office/drawing/2014/main" id="{CD287A8F-DD57-AF48-A171-99C3BD9859A9}"/>
              </a:ext>
            </a:extLst>
          </p:cNvPr>
          <p:cNvSpPr>
            <a:spLocks noGrp="1"/>
          </p:cNvSpPr>
          <p:nvPr>
            <p:ph type="subTitle" idx="1"/>
          </p:nvPr>
        </p:nvSpPr>
        <p:spPr/>
        <p:txBody>
          <a:bodyPr/>
          <a:lstStyle/>
          <a:p>
            <a:endParaRPr lang="da-DK" dirty="0"/>
          </a:p>
        </p:txBody>
      </p:sp>
    </p:spTree>
    <p:extLst>
      <p:ext uri="{BB962C8B-B14F-4D97-AF65-F5344CB8AC3E}">
        <p14:creationId xmlns:p14="http://schemas.microsoft.com/office/powerpoint/2010/main" val="6442833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1257EE-FAAC-F64C-BEFB-5561B53BDF02}"/>
              </a:ext>
            </a:extLst>
          </p:cNvPr>
          <p:cNvSpPr>
            <a:spLocks noGrp="1"/>
          </p:cNvSpPr>
          <p:nvPr>
            <p:ph type="title"/>
          </p:nvPr>
        </p:nvSpPr>
        <p:spPr/>
        <p:txBody>
          <a:bodyPr/>
          <a:lstStyle/>
          <a:p>
            <a:r>
              <a:rPr lang="da-DK" dirty="0"/>
              <a:t>Præsentation af hinanden </a:t>
            </a:r>
          </a:p>
        </p:txBody>
      </p:sp>
      <p:sp>
        <p:nvSpPr>
          <p:cNvPr id="10" name="Pladsholder til indhold 2">
            <a:extLst>
              <a:ext uri="{FF2B5EF4-FFF2-40B4-BE49-F238E27FC236}">
                <a16:creationId xmlns:a16="http://schemas.microsoft.com/office/drawing/2014/main" id="{7C86EDAF-9424-4DAB-A1BA-D724192365B7}"/>
              </a:ext>
            </a:extLst>
          </p:cNvPr>
          <p:cNvSpPr>
            <a:spLocks noGrp="1"/>
          </p:cNvSpPr>
          <p:nvPr>
            <p:ph idx="1"/>
          </p:nvPr>
        </p:nvSpPr>
        <p:spPr>
          <a:xfrm>
            <a:off x="685801" y="2142067"/>
            <a:ext cx="10870095" cy="4364750"/>
          </a:xfrm>
        </p:spPr>
        <p:txBody>
          <a:bodyPr anchor="t">
            <a:normAutofit/>
          </a:bodyPr>
          <a:lstStyle/>
          <a:p>
            <a:r>
              <a:rPr lang="da-DK" sz="3200" dirty="0"/>
              <a:t>Hvem er du (navn)?</a:t>
            </a:r>
          </a:p>
          <a:p>
            <a:r>
              <a:rPr lang="da-DK" sz="3200" dirty="0"/>
              <a:t>Hvorfor har du valgt idræt? </a:t>
            </a:r>
          </a:p>
          <a:p>
            <a:r>
              <a:rPr lang="da-DK" sz="3200" dirty="0"/>
              <a:t>Hvilken sportslig baggrund har du?</a:t>
            </a:r>
          </a:p>
        </p:txBody>
      </p:sp>
    </p:spTree>
    <p:extLst>
      <p:ext uri="{BB962C8B-B14F-4D97-AF65-F5344CB8AC3E}">
        <p14:creationId xmlns:p14="http://schemas.microsoft.com/office/powerpoint/2010/main" val="7320281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B0E735-3E64-C046-B1EC-18831074AB73}"/>
              </a:ext>
            </a:extLst>
          </p:cNvPr>
          <p:cNvSpPr>
            <a:spLocks noGrp="1"/>
          </p:cNvSpPr>
          <p:nvPr>
            <p:ph type="title"/>
          </p:nvPr>
        </p:nvSpPr>
        <p:spPr/>
        <p:txBody>
          <a:bodyPr/>
          <a:lstStyle/>
          <a:p>
            <a:r>
              <a:rPr lang="da-DK" dirty="0"/>
              <a:t>Tidsrammen for efteråret 2019</a:t>
            </a:r>
          </a:p>
        </p:txBody>
      </p:sp>
      <p:sp>
        <p:nvSpPr>
          <p:cNvPr id="3" name="Pladsholder til indhold 2">
            <a:extLst>
              <a:ext uri="{FF2B5EF4-FFF2-40B4-BE49-F238E27FC236}">
                <a16:creationId xmlns:a16="http://schemas.microsoft.com/office/drawing/2014/main" id="{5AB8BE64-9D18-D544-8656-F7D9E7393042}"/>
              </a:ext>
            </a:extLst>
          </p:cNvPr>
          <p:cNvSpPr>
            <a:spLocks noGrp="1"/>
          </p:cNvSpPr>
          <p:nvPr>
            <p:ph idx="1"/>
          </p:nvPr>
        </p:nvSpPr>
        <p:spPr>
          <a:xfrm>
            <a:off x="685801" y="2142067"/>
            <a:ext cx="10870095" cy="4364750"/>
          </a:xfrm>
        </p:spPr>
        <p:txBody>
          <a:bodyPr anchor="t">
            <a:normAutofit/>
          </a:bodyPr>
          <a:lstStyle/>
          <a:p>
            <a:r>
              <a:rPr lang="da-DK" sz="3200" dirty="0"/>
              <a:t>43 moduler skal vi igennem inden jul.</a:t>
            </a:r>
          </a:p>
          <a:p>
            <a:r>
              <a:rPr lang="da-DK" sz="3200" dirty="0"/>
              <a:t>Ca. 3 moduler på en uge </a:t>
            </a:r>
          </a:p>
          <a:p>
            <a:r>
              <a:rPr lang="da-DK" sz="3200" dirty="0"/>
              <a:t>Eksamen kommer formentligt til at være i start januar 2024.</a:t>
            </a:r>
          </a:p>
        </p:txBody>
      </p:sp>
    </p:spTree>
    <p:extLst>
      <p:ext uri="{BB962C8B-B14F-4D97-AF65-F5344CB8AC3E}">
        <p14:creationId xmlns:p14="http://schemas.microsoft.com/office/powerpoint/2010/main" val="8649743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8F4A58-0BD6-8045-89F6-F5CE07CC2CDC}"/>
              </a:ext>
            </a:extLst>
          </p:cNvPr>
          <p:cNvSpPr>
            <a:spLocks noGrp="1"/>
          </p:cNvSpPr>
          <p:nvPr>
            <p:ph type="title"/>
          </p:nvPr>
        </p:nvSpPr>
        <p:spPr/>
        <p:txBody>
          <a:bodyPr/>
          <a:lstStyle/>
          <a:p>
            <a:r>
              <a:rPr lang="da-DK" dirty="0"/>
              <a:t>Idræt c på HF – Læreplanen 2017</a:t>
            </a:r>
          </a:p>
        </p:txBody>
      </p:sp>
      <p:sp>
        <p:nvSpPr>
          <p:cNvPr id="3" name="Pladsholder til indhold 2">
            <a:extLst>
              <a:ext uri="{FF2B5EF4-FFF2-40B4-BE49-F238E27FC236}">
                <a16:creationId xmlns:a16="http://schemas.microsoft.com/office/drawing/2014/main" id="{A29C5C3F-4380-4248-9609-6884F4C27A77}"/>
              </a:ext>
            </a:extLst>
          </p:cNvPr>
          <p:cNvSpPr>
            <a:spLocks noGrp="1"/>
          </p:cNvSpPr>
          <p:nvPr>
            <p:ph idx="1"/>
          </p:nvPr>
        </p:nvSpPr>
        <p:spPr>
          <a:xfrm>
            <a:off x="685801" y="2142067"/>
            <a:ext cx="10131425" cy="4417759"/>
          </a:xfrm>
        </p:spPr>
        <p:txBody>
          <a:bodyPr anchor="t"/>
          <a:lstStyle/>
          <a:p>
            <a:r>
              <a:rPr lang="da-DK" sz="3200" dirty="0"/>
              <a:t>Idræt er et videns-, kundskabs- og færdighedsfag. Det centrale i faget idræt er den fysiske aktivitet, som understøttes af teori fra det natur- og sundhedsvidenskabelige samt det humanistiske og samfundsvidenskabelige område. </a:t>
            </a:r>
          </a:p>
          <a:p>
            <a:endParaRPr lang="da-DK" dirty="0"/>
          </a:p>
        </p:txBody>
      </p:sp>
    </p:spTree>
    <p:extLst>
      <p:ext uri="{BB962C8B-B14F-4D97-AF65-F5344CB8AC3E}">
        <p14:creationId xmlns:p14="http://schemas.microsoft.com/office/powerpoint/2010/main" val="34951155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8F4A58-0BD6-8045-89F6-F5CE07CC2CDC}"/>
              </a:ext>
            </a:extLst>
          </p:cNvPr>
          <p:cNvSpPr>
            <a:spLocks noGrp="1"/>
          </p:cNvSpPr>
          <p:nvPr>
            <p:ph type="title"/>
          </p:nvPr>
        </p:nvSpPr>
        <p:spPr>
          <a:xfrm>
            <a:off x="685801" y="251791"/>
            <a:ext cx="10131425" cy="1456267"/>
          </a:xfrm>
        </p:spPr>
        <p:txBody>
          <a:bodyPr/>
          <a:lstStyle/>
          <a:p>
            <a:r>
              <a:rPr lang="da-DK" dirty="0"/>
              <a:t>Idræt c på HF – Læreplanen 2017</a:t>
            </a:r>
          </a:p>
        </p:txBody>
      </p:sp>
      <p:sp>
        <p:nvSpPr>
          <p:cNvPr id="3" name="Pladsholder til indhold 2">
            <a:extLst>
              <a:ext uri="{FF2B5EF4-FFF2-40B4-BE49-F238E27FC236}">
                <a16:creationId xmlns:a16="http://schemas.microsoft.com/office/drawing/2014/main" id="{A29C5C3F-4380-4248-9609-6884F4C27A77}"/>
              </a:ext>
            </a:extLst>
          </p:cNvPr>
          <p:cNvSpPr>
            <a:spLocks noGrp="1"/>
          </p:cNvSpPr>
          <p:nvPr>
            <p:ph idx="1"/>
          </p:nvPr>
        </p:nvSpPr>
        <p:spPr>
          <a:xfrm>
            <a:off x="685801" y="1276620"/>
            <a:ext cx="10131425" cy="5062330"/>
          </a:xfrm>
        </p:spPr>
        <p:txBody>
          <a:bodyPr anchor="t">
            <a:normAutofit lnSpcReduction="10000"/>
          </a:bodyPr>
          <a:lstStyle/>
          <a:p>
            <a:pPr marL="0" indent="0">
              <a:buNone/>
            </a:pPr>
            <a:r>
              <a:rPr lang="da-DK" sz="2400" b="1" dirty="0"/>
              <a:t>Faglige mål - </a:t>
            </a:r>
            <a:r>
              <a:rPr lang="da-DK" sz="2400" i="1" dirty="0"/>
              <a:t>Eleverne skal</a:t>
            </a:r>
            <a:r>
              <a:rPr lang="da-DK" sz="2400" dirty="0"/>
              <a:t>:</a:t>
            </a:r>
            <a:endParaRPr lang="da-DK" sz="2400" b="1" dirty="0"/>
          </a:p>
          <a:p>
            <a:r>
              <a:rPr lang="da-DK" sz="2000" dirty="0"/>
              <a:t>gennem alsidig undervisning opnå god fysisk kapacitet og i den forbindelse få kendskab til centrale begreber inden for træning og idrættens discipliner </a:t>
            </a:r>
          </a:p>
          <a:p>
            <a:r>
              <a:rPr lang="da-DK" sz="2000" dirty="0"/>
              <a:t>beherske centrale færdigheder i udvalgte idrætsdiscipliner og aktiviteter inden for de tre færdighedsområder: boldspil, musik og bevægelse, klassiske og nye idrætter </a:t>
            </a:r>
          </a:p>
          <a:p>
            <a:r>
              <a:rPr lang="da-DK" dirty="0"/>
              <a:t>o</a:t>
            </a:r>
            <a:r>
              <a:rPr lang="da-DK" sz="2000" dirty="0"/>
              <a:t>pn</a:t>
            </a:r>
            <a:r>
              <a:rPr lang="da-DK" dirty="0"/>
              <a:t>å </a:t>
            </a:r>
            <a:r>
              <a:rPr lang="da-DK" sz="2000" dirty="0"/>
              <a:t>kropsbevidsthed indgå i og opnå forståelse for egne og andres roller i forskellige, idrætsspecifikke samarbejdsrelationer </a:t>
            </a:r>
          </a:p>
          <a:p>
            <a:r>
              <a:rPr lang="da-DK" sz="2000" dirty="0"/>
              <a:t>udarbejde, gennemføre og evaluere et opvarmningsprogram samt gennemføre og evaluere et træningsprogram og i begge tilfælde kunne redegøre for relevant fysiologisk teori </a:t>
            </a:r>
          </a:p>
          <a:p>
            <a:r>
              <a:rPr lang="da-DK" sz="2000" dirty="0"/>
              <a:t>kunne forstå den fysiske aktivitets og livsstilens betydning for sundheden, behandle problemstillinger i samspil med andre fag, demonstrere viden og kundskaber i relation til fagets identitet og metoder. </a:t>
            </a:r>
          </a:p>
        </p:txBody>
      </p:sp>
    </p:spTree>
    <p:extLst>
      <p:ext uri="{BB962C8B-B14F-4D97-AF65-F5344CB8AC3E}">
        <p14:creationId xmlns:p14="http://schemas.microsoft.com/office/powerpoint/2010/main" val="246556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8F4A58-0BD6-8045-89F6-F5CE07CC2CDC}"/>
              </a:ext>
            </a:extLst>
          </p:cNvPr>
          <p:cNvSpPr>
            <a:spLocks noGrp="1"/>
          </p:cNvSpPr>
          <p:nvPr>
            <p:ph type="title"/>
          </p:nvPr>
        </p:nvSpPr>
        <p:spPr>
          <a:xfrm>
            <a:off x="685801" y="251791"/>
            <a:ext cx="10131425" cy="1456267"/>
          </a:xfrm>
        </p:spPr>
        <p:txBody>
          <a:bodyPr/>
          <a:lstStyle/>
          <a:p>
            <a:r>
              <a:rPr lang="da-DK" dirty="0"/>
              <a:t>Idræt c på HF – Læreplanen 2017</a:t>
            </a:r>
          </a:p>
        </p:txBody>
      </p:sp>
      <p:sp>
        <p:nvSpPr>
          <p:cNvPr id="3" name="Pladsholder til indhold 2">
            <a:extLst>
              <a:ext uri="{FF2B5EF4-FFF2-40B4-BE49-F238E27FC236}">
                <a16:creationId xmlns:a16="http://schemas.microsoft.com/office/drawing/2014/main" id="{A29C5C3F-4380-4248-9609-6884F4C27A77}"/>
              </a:ext>
            </a:extLst>
          </p:cNvPr>
          <p:cNvSpPr>
            <a:spLocks noGrp="1"/>
          </p:cNvSpPr>
          <p:nvPr>
            <p:ph idx="1"/>
          </p:nvPr>
        </p:nvSpPr>
        <p:spPr>
          <a:xfrm>
            <a:off x="685800" y="1321329"/>
            <a:ext cx="10131425" cy="5062330"/>
          </a:xfrm>
        </p:spPr>
        <p:txBody>
          <a:bodyPr anchor="t">
            <a:normAutofit lnSpcReduction="10000"/>
          </a:bodyPr>
          <a:lstStyle/>
          <a:p>
            <a:pPr marL="0" indent="0">
              <a:buNone/>
            </a:pPr>
            <a:r>
              <a:rPr lang="da-DK" sz="2400" b="1" dirty="0"/>
              <a:t>Kernestof</a:t>
            </a:r>
          </a:p>
          <a:p>
            <a:pPr marL="0" indent="0">
              <a:buNone/>
            </a:pPr>
            <a:r>
              <a:rPr lang="da-DK" sz="2000" dirty="0"/>
              <a:t>Gennem kernestoffet skal eleverne opnå̊ faglig fordybelse, viden og kundskaber. Kernestoffet er: </a:t>
            </a:r>
          </a:p>
          <a:p>
            <a:r>
              <a:rPr lang="da-DK" sz="2000" dirty="0"/>
              <a:t>aktiviteter, der fremmer den fysiske kapacitet</a:t>
            </a:r>
          </a:p>
          <a:p>
            <a:r>
              <a:rPr lang="da-DK" sz="2000" dirty="0"/>
              <a:t>aktiviteter, der fremmer kropsbeherskelse og boldbeherskelse</a:t>
            </a:r>
          </a:p>
          <a:p>
            <a:r>
              <a:rPr lang="da-DK" sz="2000" dirty="0"/>
              <a:t>aktiviteter, der fokuserer på samarbejde og etik</a:t>
            </a:r>
          </a:p>
          <a:p>
            <a:r>
              <a:rPr lang="da-DK" sz="2000" dirty="0"/>
              <a:t>grundlæggende principper for træning samt basale idrætsfaglige begreber om træning, livsstil og idrætsvaner </a:t>
            </a:r>
          </a:p>
          <a:p>
            <a:r>
              <a:rPr lang="da-DK" sz="2000" dirty="0"/>
              <a:t>de for undervisningen relevante digitale redskaber. </a:t>
            </a:r>
          </a:p>
          <a:p>
            <a:pPr marL="0" indent="0">
              <a:buNone/>
            </a:pPr>
            <a:endParaRPr lang="da-DK" sz="2000" dirty="0"/>
          </a:p>
          <a:p>
            <a:pPr marL="0" indent="0">
              <a:buNone/>
            </a:pPr>
            <a:r>
              <a:rPr lang="da-DK" sz="2000" dirty="0"/>
              <a:t>Herudover skal undervisningen præsentere eleverne for mulighederne for fysisk aktivitet uden for skoleregi. </a:t>
            </a:r>
          </a:p>
          <a:p>
            <a:pPr marL="0" indent="0">
              <a:buNone/>
            </a:pPr>
            <a:endParaRPr lang="da-DK" sz="2000" dirty="0"/>
          </a:p>
        </p:txBody>
      </p:sp>
    </p:spTree>
    <p:extLst>
      <p:ext uri="{BB962C8B-B14F-4D97-AF65-F5344CB8AC3E}">
        <p14:creationId xmlns:p14="http://schemas.microsoft.com/office/powerpoint/2010/main" val="34933386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8F4A58-0BD6-8045-89F6-F5CE07CC2CDC}"/>
              </a:ext>
            </a:extLst>
          </p:cNvPr>
          <p:cNvSpPr>
            <a:spLocks noGrp="1"/>
          </p:cNvSpPr>
          <p:nvPr>
            <p:ph type="title"/>
          </p:nvPr>
        </p:nvSpPr>
        <p:spPr>
          <a:xfrm>
            <a:off x="685801" y="251791"/>
            <a:ext cx="10131425" cy="1456267"/>
          </a:xfrm>
        </p:spPr>
        <p:txBody>
          <a:bodyPr/>
          <a:lstStyle/>
          <a:p>
            <a:r>
              <a:rPr lang="da-DK" dirty="0"/>
              <a:t>Idræt c på HF – Læreplanen 2017</a:t>
            </a:r>
          </a:p>
        </p:txBody>
      </p:sp>
      <p:sp>
        <p:nvSpPr>
          <p:cNvPr id="3" name="Pladsholder til indhold 2">
            <a:extLst>
              <a:ext uri="{FF2B5EF4-FFF2-40B4-BE49-F238E27FC236}">
                <a16:creationId xmlns:a16="http://schemas.microsoft.com/office/drawing/2014/main" id="{A29C5C3F-4380-4248-9609-6884F4C27A77}"/>
              </a:ext>
            </a:extLst>
          </p:cNvPr>
          <p:cNvSpPr>
            <a:spLocks noGrp="1"/>
          </p:cNvSpPr>
          <p:nvPr>
            <p:ph idx="1"/>
          </p:nvPr>
        </p:nvSpPr>
        <p:spPr>
          <a:xfrm>
            <a:off x="685800" y="1145160"/>
            <a:ext cx="10131425" cy="5062330"/>
          </a:xfrm>
        </p:spPr>
        <p:txBody>
          <a:bodyPr anchor="t">
            <a:normAutofit/>
          </a:bodyPr>
          <a:lstStyle/>
          <a:p>
            <a:pPr marL="0" indent="0">
              <a:buNone/>
            </a:pPr>
            <a:r>
              <a:rPr lang="da-DK" sz="3000" b="1" dirty="0"/>
              <a:t>Hvor meget skal I læse</a:t>
            </a:r>
            <a:r>
              <a:rPr lang="da-DK" sz="3000" dirty="0"/>
              <a:t>:</a:t>
            </a:r>
          </a:p>
          <a:p>
            <a:r>
              <a:rPr lang="da-DK" sz="3000" dirty="0"/>
              <a:t>Det faglige stof i faget udgøres af fysisk aktivitet, hvortil kommer et tekstmateriale med et forventet omfang normalt svarende til 40-50 sider. </a:t>
            </a:r>
          </a:p>
          <a:p>
            <a:pPr marL="0" indent="0">
              <a:buNone/>
            </a:pPr>
            <a:endParaRPr lang="da-DK" sz="2000" dirty="0"/>
          </a:p>
        </p:txBody>
      </p:sp>
    </p:spTree>
    <p:extLst>
      <p:ext uri="{BB962C8B-B14F-4D97-AF65-F5344CB8AC3E}">
        <p14:creationId xmlns:p14="http://schemas.microsoft.com/office/powerpoint/2010/main" val="35298466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8F4A58-0BD6-8045-89F6-F5CE07CC2CDC}"/>
              </a:ext>
            </a:extLst>
          </p:cNvPr>
          <p:cNvSpPr>
            <a:spLocks noGrp="1"/>
          </p:cNvSpPr>
          <p:nvPr>
            <p:ph type="title"/>
          </p:nvPr>
        </p:nvSpPr>
        <p:spPr>
          <a:xfrm>
            <a:off x="685801" y="251791"/>
            <a:ext cx="10131425" cy="1456267"/>
          </a:xfrm>
        </p:spPr>
        <p:txBody>
          <a:bodyPr/>
          <a:lstStyle/>
          <a:p>
            <a:r>
              <a:rPr lang="da-DK" dirty="0"/>
              <a:t>Idræt c på HF – Læreplanen 2017</a:t>
            </a:r>
          </a:p>
        </p:txBody>
      </p:sp>
      <p:sp>
        <p:nvSpPr>
          <p:cNvPr id="3" name="Pladsholder til indhold 2">
            <a:extLst>
              <a:ext uri="{FF2B5EF4-FFF2-40B4-BE49-F238E27FC236}">
                <a16:creationId xmlns:a16="http://schemas.microsoft.com/office/drawing/2014/main" id="{A29C5C3F-4380-4248-9609-6884F4C27A77}"/>
              </a:ext>
            </a:extLst>
          </p:cNvPr>
          <p:cNvSpPr>
            <a:spLocks noGrp="1"/>
          </p:cNvSpPr>
          <p:nvPr>
            <p:ph idx="1"/>
          </p:nvPr>
        </p:nvSpPr>
        <p:spPr>
          <a:xfrm>
            <a:off x="685801" y="1304551"/>
            <a:ext cx="10131425" cy="5062330"/>
          </a:xfrm>
        </p:spPr>
        <p:txBody>
          <a:bodyPr anchor="t">
            <a:normAutofit/>
          </a:bodyPr>
          <a:lstStyle/>
          <a:p>
            <a:pPr marL="0" indent="0">
              <a:buNone/>
            </a:pPr>
            <a:r>
              <a:rPr lang="da-DK" sz="2400" b="1" dirty="0"/>
              <a:t>Hvad skal vi igennem på dette semester</a:t>
            </a:r>
            <a:r>
              <a:rPr lang="da-DK" sz="2400" dirty="0"/>
              <a:t>:</a:t>
            </a:r>
          </a:p>
          <a:p>
            <a:pPr marL="0" indent="0">
              <a:buNone/>
            </a:pPr>
            <a:r>
              <a:rPr lang="da-DK" sz="2400" dirty="0"/>
              <a:t>Det centrale for faget er den fysiske aktivitet. Den praktiske undervisning understøttes af teori om fysisk aktivitet, træning og sundhed. Alsidigheden i undervisningen sikres ved, at hvert af de tre færdighedsområder, jf. pkt. 2.1., indgår med minimum to forløb. </a:t>
            </a:r>
          </a:p>
          <a:p>
            <a:pPr marL="0" indent="0">
              <a:buNone/>
            </a:pPr>
            <a:endParaRPr lang="da-DK" sz="2400" dirty="0"/>
          </a:p>
          <a:p>
            <a:r>
              <a:rPr lang="da-DK" sz="2400" dirty="0"/>
              <a:t>Dvs. inden for de tre færdighedsområder: boldspil, musik og bevægelse, klassiske og nye idrætter </a:t>
            </a:r>
          </a:p>
          <a:p>
            <a:endParaRPr lang="da-DK" sz="3200" dirty="0"/>
          </a:p>
          <a:p>
            <a:pPr marL="0" indent="0">
              <a:buNone/>
            </a:pPr>
            <a:endParaRPr lang="da-DK" sz="2000" dirty="0"/>
          </a:p>
        </p:txBody>
      </p:sp>
    </p:spTree>
    <p:extLst>
      <p:ext uri="{BB962C8B-B14F-4D97-AF65-F5344CB8AC3E}">
        <p14:creationId xmlns:p14="http://schemas.microsoft.com/office/powerpoint/2010/main" val="11363294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8F4A58-0BD6-8045-89F6-F5CE07CC2CDC}"/>
              </a:ext>
            </a:extLst>
          </p:cNvPr>
          <p:cNvSpPr>
            <a:spLocks noGrp="1"/>
          </p:cNvSpPr>
          <p:nvPr>
            <p:ph type="title"/>
          </p:nvPr>
        </p:nvSpPr>
        <p:spPr>
          <a:xfrm>
            <a:off x="685801" y="251791"/>
            <a:ext cx="10131425" cy="1456267"/>
          </a:xfrm>
        </p:spPr>
        <p:txBody>
          <a:bodyPr/>
          <a:lstStyle/>
          <a:p>
            <a:r>
              <a:rPr lang="da-DK" dirty="0"/>
              <a:t>Idræt c på HF – Læreplanen 2017</a:t>
            </a:r>
          </a:p>
        </p:txBody>
      </p:sp>
      <p:sp>
        <p:nvSpPr>
          <p:cNvPr id="3" name="Pladsholder til indhold 2">
            <a:extLst>
              <a:ext uri="{FF2B5EF4-FFF2-40B4-BE49-F238E27FC236}">
                <a16:creationId xmlns:a16="http://schemas.microsoft.com/office/drawing/2014/main" id="{A29C5C3F-4380-4248-9609-6884F4C27A77}"/>
              </a:ext>
            </a:extLst>
          </p:cNvPr>
          <p:cNvSpPr>
            <a:spLocks noGrp="1"/>
          </p:cNvSpPr>
          <p:nvPr>
            <p:ph idx="1"/>
          </p:nvPr>
        </p:nvSpPr>
        <p:spPr>
          <a:xfrm>
            <a:off x="786469" y="1407762"/>
            <a:ext cx="10131425" cy="5062330"/>
          </a:xfrm>
        </p:spPr>
        <p:txBody>
          <a:bodyPr anchor="t">
            <a:normAutofit/>
          </a:bodyPr>
          <a:lstStyle/>
          <a:p>
            <a:pPr marL="0" indent="0">
              <a:buNone/>
            </a:pPr>
            <a:r>
              <a:rPr lang="da-DK" sz="2400" b="1" dirty="0"/>
              <a:t>Eksamen</a:t>
            </a:r>
            <a:r>
              <a:rPr lang="da-DK" sz="2400" dirty="0"/>
              <a:t>:</a:t>
            </a:r>
          </a:p>
          <a:p>
            <a:r>
              <a:rPr lang="da-DK" sz="1800" dirty="0"/>
              <a:t>Der afholdes en praktisk/mundtlig gruppeprøve med tre eller fire eksaminander i hver gruppe. Eksaminationstiden er ca. 24 minutter pr. eksaminand ved grupper a tre personer og ca. 20 minutter pr. eksaminand ved grupper a fire personer. Tiden fordeles med ca. 3/4 til den praktiske og ca. 1/4 til den mundtlige del af prøven. Der gives ca. 24 timers forberedelsestid, dog ikke mindre end 24 timer. </a:t>
            </a:r>
          </a:p>
          <a:p>
            <a:r>
              <a:rPr lang="da-DK" sz="1800" dirty="0"/>
              <a:t>I prøven </a:t>
            </a:r>
            <a:r>
              <a:rPr lang="da-DK" sz="1800" dirty="0" err="1"/>
              <a:t>indgår</a:t>
            </a:r>
            <a:r>
              <a:rPr lang="da-DK" sz="1800" dirty="0"/>
              <a:t> seks af de i undervisningen gennemførte forløb, to fra hvert </a:t>
            </a:r>
            <a:r>
              <a:rPr lang="da-DK" sz="1800" dirty="0" err="1"/>
              <a:t>færdighedsområde</a:t>
            </a:r>
            <a:r>
              <a:rPr lang="da-DK" sz="1800" dirty="0"/>
              <a:t>, jf. pkt. 2.1. Ud fra de seks forløb sammensættes et antal forløbspakker bestående af tre forløb, </a:t>
            </a:r>
            <a:r>
              <a:rPr lang="da-DK" sz="1800" dirty="0" err="1"/>
              <a:t>ét</a:t>
            </a:r>
            <a:r>
              <a:rPr lang="da-DK" sz="1800" dirty="0"/>
              <a:t> fra hvert </a:t>
            </a:r>
            <a:r>
              <a:rPr lang="da-DK" sz="1800" dirty="0" err="1"/>
              <a:t>færdighedsområde</a:t>
            </a:r>
            <a:r>
              <a:rPr lang="da-DK" sz="1800" dirty="0"/>
              <a:t>. </a:t>
            </a:r>
          </a:p>
          <a:p>
            <a:pPr marL="0" indent="0">
              <a:buNone/>
            </a:pPr>
            <a:endParaRPr lang="da-DK" sz="2000" dirty="0"/>
          </a:p>
          <a:p>
            <a:pPr marL="0" indent="0">
              <a:buNone/>
            </a:pPr>
            <a:endParaRPr lang="da-DK" sz="2400" dirty="0"/>
          </a:p>
        </p:txBody>
      </p:sp>
      <p:pic>
        <p:nvPicPr>
          <p:cNvPr id="5" name="Billede 4">
            <a:extLst>
              <a:ext uri="{FF2B5EF4-FFF2-40B4-BE49-F238E27FC236}">
                <a16:creationId xmlns:a16="http://schemas.microsoft.com/office/drawing/2014/main" id="{1DDBFFE6-6E76-0946-9039-DAEC12BFCEFF}"/>
              </a:ext>
            </a:extLst>
          </p:cNvPr>
          <p:cNvPicPr>
            <a:picLocks noChangeAspect="1"/>
          </p:cNvPicPr>
          <p:nvPr/>
        </p:nvPicPr>
        <p:blipFill>
          <a:blip r:embed="rId2"/>
          <a:stretch>
            <a:fillRect/>
          </a:stretch>
        </p:blipFill>
        <p:spPr>
          <a:xfrm>
            <a:off x="0" y="4704229"/>
            <a:ext cx="12153900" cy="2146300"/>
          </a:xfrm>
          <a:prstGeom prst="rect">
            <a:avLst/>
          </a:prstGeom>
        </p:spPr>
      </p:pic>
    </p:spTree>
    <p:extLst>
      <p:ext uri="{BB962C8B-B14F-4D97-AF65-F5344CB8AC3E}">
        <p14:creationId xmlns:p14="http://schemas.microsoft.com/office/powerpoint/2010/main" val="4875255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8F4A58-0BD6-8045-89F6-F5CE07CC2CDC}"/>
              </a:ext>
            </a:extLst>
          </p:cNvPr>
          <p:cNvSpPr>
            <a:spLocks noGrp="1"/>
          </p:cNvSpPr>
          <p:nvPr>
            <p:ph type="title"/>
          </p:nvPr>
        </p:nvSpPr>
        <p:spPr>
          <a:xfrm>
            <a:off x="685801" y="207901"/>
            <a:ext cx="10131425" cy="1456267"/>
          </a:xfrm>
        </p:spPr>
        <p:txBody>
          <a:bodyPr/>
          <a:lstStyle/>
          <a:p>
            <a:r>
              <a:rPr lang="da-DK" dirty="0"/>
              <a:t>Idræt c på HF – Læreplanen 2017</a:t>
            </a:r>
          </a:p>
        </p:txBody>
      </p:sp>
      <p:sp>
        <p:nvSpPr>
          <p:cNvPr id="3" name="Pladsholder til indhold 2">
            <a:extLst>
              <a:ext uri="{FF2B5EF4-FFF2-40B4-BE49-F238E27FC236}">
                <a16:creationId xmlns:a16="http://schemas.microsoft.com/office/drawing/2014/main" id="{A29C5C3F-4380-4248-9609-6884F4C27A77}"/>
              </a:ext>
            </a:extLst>
          </p:cNvPr>
          <p:cNvSpPr>
            <a:spLocks noGrp="1"/>
          </p:cNvSpPr>
          <p:nvPr>
            <p:ph idx="1"/>
          </p:nvPr>
        </p:nvSpPr>
        <p:spPr>
          <a:xfrm>
            <a:off x="503583" y="1296220"/>
            <a:ext cx="11184834" cy="5353879"/>
          </a:xfrm>
        </p:spPr>
        <p:txBody>
          <a:bodyPr anchor="t">
            <a:normAutofit/>
          </a:bodyPr>
          <a:lstStyle/>
          <a:p>
            <a:pPr marL="0" indent="0">
              <a:buNone/>
            </a:pPr>
            <a:r>
              <a:rPr lang="da-DK" sz="2400" b="1" dirty="0"/>
              <a:t>Eksamen</a:t>
            </a:r>
            <a:r>
              <a:rPr lang="da-DK" sz="2400" dirty="0"/>
              <a:t>:</a:t>
            </a:r>
          </a:p>
          <a:p>
            <a:r>
              <a:rPr lang="da-DK" sz="1800" dirty="0"/>
              <a:t>Gruppen trækker ved forberedelsestidens start en forløbspakke. </a:t>
            </a:r>
          </a:p>
          <a:p>
            <a:r>
              <a:rPr lang="da-DK" sz="1800" dirty="0"/>
              <a:t>I den praktiske del af prøven eksamineres eksaminanderne i idrætslige færdigheder. Gruppen udarbejder i forberedelsestiden en fælles drejebog for forløbspakken. Drejebogen er eksaminandernes plan for indholdet af den praktiske del af prøven. Alle drejebøger afleveres til eksaminator og censor senest ca. 24 timer, efter forløbspakken er trukket. </a:t>
            </a:r>
          </a:p>
          <a:p>
            <a:r>
              <a:rPr lang="da-DK" sz="1800" dirty="0"/>
              <a:t>I det omfang, der skal bruges hjælpere til prøven, findes disse blandt de øvrige elever på holdet. </a:t>
            </a:r>
          </a:p>
          <a:p>
            <a:r>
              <a:rPr lang="da-DK" sz="1800" dirty="0"/>
              <a:t>Den mundtlige del af prøven gennemføres, efter gruppens praktiske del af prøven er afviklet. I den mundtlige del af prøven stilles spørgsmål til eksaminanderne om den fremviste praksis og sammenhængen mellem praksis og den til forløbspakken hørende teori. Samtalen skal foregå̊ på en sådan måde, at eksaminanderne kan bedømmes individuelt. </a:t>
            </a:r>
          </a:p>
          <a:p>
            <a:r>
              <a:rPr lang="da-DK" sz="1800" dirty="0"/>
              <a:t>Bedømmelsen er en vurdering af, i hvilken grad eksaminandens præstation opfylder de faglige mål, som de er angivet i pkt. 2.1. Der gives én karakter for en helhedsvurdering af eksaminandens praktiske og mundtlige præstation. </a:t>
            </a:r>
          </a:p>
          <a:p>
            <a:endParaRPr lang="da-DK" sz="2000" dirty="0"/>
          </a:p>
          <a:p>
            <a:pPr marL="0" indent="0">
              <a:buNone/>
            </a:pPr>
            <a:endParaRPr lang="da-DK" sz="2400" dirty="0"/>
          </a:p>
        </p:txBody>
      </p:sp>
    </p:spTree>
    <p:extLst>
      <p:ext uri="{BB962C8B-B14F-4D97-AF65-F5344CB8AC3E}">
        <p14:creationId xmlns:p14="http://schemas.microsoft.com/office/powerpoint/2010/main" val="42381432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B7B5FD-D62F-EB4F-8717-B07832A649C1}"/>
              </a:ext>
            </a:extLst>
          </p:cNvPr>
          <p:cNvSpPr>
            <a:spLocks noGrp="1"/>
          </p:cNvSpPr>
          <p:nvPr>
            <p:ph type="title"/>
          </p:nvPr>
        </p:nvSpPr>
        <p:spPr>
          <a:xfrm>
            <a:off x="752912" y="530208"/>
            <a:ext cx="10131425" cy="1456267"/>
          </a:xfrm>
        </p:spPr>
        <p:txBody>
          <a:bodyPr/>
          <a:lstStyle/>
          <a:p>
            <a:r>
              <a:rPr lang="da-DK" dirty="0"/>
              <a:t>Hvilke 6 forløb skal vi igennem?</a:t>
            </a:r>
          </a:p>
        </p:txBody>
      </p:sp>
      <p:sp>
        <p:nvSpPr>
          <p:cNvPr id="3" name="Pladsholder til indhold 2">
            <a:extLst>
              <a:ext uri="{FF2B5EF4-FFF2-40B4-BE49-F238E27FC236}">
                <a16:creationId xmlns:a16="http://schemas.microsoft.com/office/drawing/2014/main" id="{620D8BB1-8DF6-0645-AC92-898BD32A3687}"/>
              </a:ext>
            </a:extLst>
          </p:cNvPr>
          <p:cNvSpPr>
            <a:spLocks noGrp="1"/>
          </p:cNvSpPr>
          <p:nvPr>
            <p:ph idx="1"/>
          </p:nvPr>
        </p:nvSpPr>
        <p:spPr>
          <a:xfrm>
            <a:off x="752912" y="1755760"/>
            <a:ext cx="10131425" cy="5512905"/>
          </a:xfrm>
        </p:spPr>
        <p:txBody>
          <a:bodyPr anchor="t">
            <a:normAutofit/>
          </a:bodyPr>
          <a:lstStyle/>
          <a:p>
            <a:pPr marL="0" indent="0">
              <a:buNone/>
            </a:pPr>
            <a:r>
              <a:rPr lang="da-DK" b="1" dirty="0"/>
              <a:t>Boldspil:</a:t>
            </a:r>
          </a:p>
          <a:p>
            <a:pPr marL="0" indent="0">
              <a:buNone/>
            </a:pPr>
            <a:r>
              <a:rPr lang="da-DK" dirty="0"/>
              <a:t>- </a:t>
            </a:r>
            <a:r>
              <a:rPr lang="da-DK" i="1" dirty="0"/>
              <a:t>Ultimate</a:t>
            </a:r>
            <a:r>
              <a:rPr lang="da-DK" dirty="0"/>
              <a:t>.</a:t>
            </a:r>
          </a:p>
          <a:p>
            <a:pPr>
              <a:buFontTx/>
              <a:buChar char="-"/>
            </a:pPr>
            <a:r>
              <a:rPr lang="da-DK" dirty="0"/>
              <a:t>Basketball, floorball eller volleyball er muligt (skal kunne spilles indendørs pga. vintereksamen).</a:t>
            </a:r>
          </a:p>
          <a:p>
            <a:pPr marL="0" indent="0">
              <a:buNone/>
            </a:pPr>
            <a:r>
              <a:rPr lang="da-DK" b="1" dirty="0"/>
              <a:t>Klassiske og nye idrætter</a:t>
            </a:r>
            <a:r>
              <a:rPr lang="da-DK" dirty="0"/>
              <a:t>:</a:t>
            </a:r>
          </a:p>
          <a:p>
            <a:pPr>
              <a:buFontTx/>
              <a:buChar char="-"/>
            </a:pPr>
            <a:r>
              <a:rPr lang="da-DK" i="1" dirty="0" err="1"/>
              <a:t>Kickboksning</a:t>
            </a:r>
            <a:r>
              <a:rPr lang="da-DK" i="1" dirty="0"/>
              <a:t> </a:t>
            </a:r>
            <a:r>
              <a:rPr lang="da-DK" dirty="0"/>
              <a:t>(obligatorisk pga. vintereksamen)</a:t>
            </a:r>
          </a:p>
          <a:p>
            <a:pPr>
              <a:buFontTx/>
              <a:buChar char="-"/>
            </a:pPr>
            <a:r>
              <a:rPr lang="da-DK" dirty="0" err="1"/>
              <a:t>Pickleball</a:t>
            </a:r>
            <a:r>
              <a:rPr lang="da-DK" dirty="0"/>
              <a:t> </a:t>
            </a:r>
          </a:p>
          <a:p>
            <a:pPr marL="0" indent="0">
              <a:buNone/>
            </a:pPr>
            <a:r>
              <a:rPr lang="da-DK" b="1" dirty="0"/>
              <a:t>Musik og bevægelse:</a:t>
            </a:r>
          </a:p>
          <a:p>
            <a:pPr>
              <a:buFontTx/>
              <a:buChar char="-"/>
            </a:pPr>
            <a:r>
              <a:rPr lang="da-DK" i="1" dirty="0"/>
              <a:t>Opvarmningsprogram </a:t>
            </a:r>
          </a:p>
          <a:p>
            <a:pPr>
              <a:buFontTx/>
              <a:buChar char="-"/>
            </a:pPr>
            <a:r>
              <a:rPr lang="da-DK" i="1" dirty="0"/>
              <a:t>Hip Hop el. Salsa</a:t>
            </a:r>
            <a:endParaRPr lang="da-DK" dirty="0"/>
          </a:p>
        </p:txBody>
      </p:sp>
    </p:spTree>
    <p:extLst>
      <p:ext uri="{BB962C8B-B14F-4D97-AF65-F5344CB8AC3E}">
        <p14:creationId xmlns:p14="http://schemas.microsoft.com/office/powerpoint/2010/main" val="3813133682"/>
      </p:ext>
    </p:extLst>
  </p:cSld>
  <p:clrMapOvr>
    <a:masterClrMapping/>
  </p:clrMapOvr>
</p:sld>
</file>

<file path=ppt/theme/theme1.xml><?xml version="1.0" encoding="utf-8"?>
<a:theme xmlns:a="http://schemas.openxmlformats.org/drawingml/2006/main" name="Galleri">
  <a:themeElements>
    <a:clrScheme name="Galleri">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i">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i">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217</TotalTime>
  <Words>802</Words>
  <Application>Microsoft Office PowerPoint</Application>
  <PresentationFormat>Widescreen</PresentationFormat>
  <Paragraphs>57</Paragraphs>
  <Slides>11</Slides>
  <Notes>0</Notes>
  <HiddenSlides>0</HiddenSlides>
  <MMClips>0</MMClips>
  <ScaleCrop>false</ScaleCrop>
  <HeadingPairs>
    <vt:vector size="6" baseType="variant">
      <vt:variant>
        <vt:lpstr>Benyttede skrifttyper</vt:lpstr>
      </vt:variant>
      <vt:variant>
        <vt:i4>2</vt:i4>
      </vt:variant>
      <vt:variant>
        <vt:lpstr>Tema</vt:lpstr>
      </vt:variant>
      <vt:variant>
        <vt:i4>1</vt:i4>
      </vt:variant>
      <vt:variant>
        <vt:lpstr>Slidetitler</vt:lpstr>
      </vt:variant>
      <vt:variant>
        <vt:i4>11</vt:i4>
      </vt:variant>
    </vt:vector>
  </HeadingPairs>
  <TitlesOfParts>
    <vt:vector size="14" baseType="lpstr">
      <vt:lpstr>Arial</vt:lpstr>
      <vt:lpstr>Gill Sans MT</vt:lpstr>
      <vt:lpstr>Galleri</vt:lpstr>
      <vt:lpstr>Introduktion til idræt C på Hf</vt:lpstr>
      <vt:lpstr>Præsentation af hinanden </vt:lpstr>
      <vt:lpstr>Tidsrammen for efteråret 2019</vt:lpstr>
      <vt:lpstr>Idræt c på HF – Læreplanen 2017</vt:lpstr>
      <vt:lpstr>Idræt c på HF – Læreplanen 2017</vt:lpstr>
      <vt:lpstr>Idræt c på HF – Læreplanen 2017</vt:lpstr>
      <vt:lpstr>Idræt c på HF – Læreplanen 2017</vt:lpstr>
      <vt:lpstr>Idræt c på HF – Læreplanen 2017</vt:lpstr>
      <vt:lpstr>Idræt c på HF – Læreplanen 2017</vt:lpstr>
      <vt:lpstr>Idræt c på HF – Læreplanen 2017</vt:lpstr>
      <vt:lpstr>Hvilke 6 forløb skal vi igennem?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Introduktion til idræt C på Hf</dc:title>
  <dc:creator>Trine Stamp Kristensen (FGTK - Undervisere - FR - FG)</dc:creator>
  <cp:lastModifiedBy>Jonas bo Hansen (FGJBH - Undervisere - FR - FG)</cp:lastModifiedBy>
  <cp:revision>17</cp:revision>
  <dcterms:created xsi:type="dcterms:W3CDTF">2018-08-15T14:15:03Z</dcterms:created>
  <dcterms:modified xsi:type="dcterms:W3CDTF">2023-08-15T05:06:59Z</dcterms:modified>
</cp:coreProperties>
</file>