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4"/>
  </p:sldMasterIdLst>
  <p:notesMasterIdLst>
    <p:notesMasterId r:id="rId29"/>
  </p:notesMasterIdLst>
  <p:sldIdLst>
    <p:sldId id="257" r:id="rId5"/>
    <p:sldId id="288" r:id="rId6"/>
    <p:sldId id="291" r:id="rId7"/>
    <p:sldId id="292" r:id="rId8"/>
    <p:sldId id="258" r:id="rId9"/>
    <p:sldId id="282" r:id="rId10"/>
    <p:sldId id="259" r:id="rId11"/>
    <p:sldId id="265" r:id="rId12"/>
    <p:sldId id="263" r:id="rId13"/>
    <p:sldId id="266" r:id="rId14"/>
    <p:sldId id="262" r:id="rId15"/>
    <p:sldId id="261" r:id="rId16"/>
    <p:sldId id="264" r:id="rId17"/>
    <p:sldId id="272" r:id="rId18"/>
    <p:sldId id="274" r:id="rId19"/>
    <p:sldId id="273" r:id="rId20"/>
    <p:sldId id="276" r:id="rId21"/>
    <p:sldId id="277" r:id="rId22"/>
    <p:sldId id="278" r:id="rId23"/>
    <p:sldId id="289" r:id="rId24"/>
    <p:sldId id="267" r:id="rId25"/>
    <p:sldId id="269" r:id="rId26"/>
    <p:sldId id="286" r:id="rId27"/>
    <p:sldId id="290" r:id="rId2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817A49-13BA-4F44-9F1C-CF92E54F45D5}" v="7" dt="2025-11-11T09:48:55.8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stazia alba Rieger (FGAAR - Undervisere - FR - FG)" userId="498c7a48-4ca0-4d33-8305-29980b9d3345" providerId="ADAL" clId="{68923FB5-83A5-4360-B0B1-2BE9716279B2}"/>
    <pc:docChg chg="undo custSel addSld delSld modSld sldOrd">
      <pc:chgData name="Anastazia alba Rieger (FGAAR - Undervisere - FR - FG)" userId="498c7a48-4ca0-4d33-8305-29980b9d3345" providerId="ADAL" clId="{68923FB5-83A5-4360-B0B1-2BE9716279B2}" dt="2025-11-11T12:38:15.217" v="1243" actId="20577"/>
      <pc:docMkLst>
        <pc:docMk/>
      </pc:docMkLst>
      <pc:sldChg chg="modSp mod">
        <pc:chgData name="Anastazia alba Rieger (FGAAR - Undervisere - FR - FG)" userId="498c7a48-4ca0-4d33-8305-29980b9d3345" providerId="ADAL" clId="{68923FB5-83A5-4360-B0B1-2BE9716279B2}" dt="2025-11-07T10:11:44.019" v="13" actId="2711"/>
        <pc:sldMkLst>
          <pc:docMk/>
          <pc:sldMk cId="3854940143" sldId="257"/>
        </pc:sldMkLst>
        <pc:spChg chg="mod">
          <ac:chgData name="Anastazia alba Rieger (FGAAR - Undervisere - FR - FG)" userId="498c7a48-4ca0-4d33-8305-29980b9d3345" providerId="ADAL" clId="{68923FB5-83A5-4360-B0B1-2BE9716279B2}" dt="2025-11-07T10:11:30.276" v="12" actId="2711"/>
          <ac:spMkLst>
            <pc:docMk/>
            <pc:sldMk cId="3854940143" sldId="257"/>
            <ac:spMk id="2" creationId="{37D06647-72F1-4BA7-9ECD-310AA38C9AD9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11:44.019" v="13" actId="2711"/>
          <ac:spMkLst>
            <pc:docMk/>
            <pc:sldMk cId="3854940143" sldId="257"/>
            <ac:spMk id="3" creationId="{701C8AAA-170D-4671-9E98-903D09A0C176}"/>
          </ac:spMkLst>
        </pc:spChg>
      </pc:sldChg>
      <pc:sldChg chg="modSp mod">
        <pc:chgData name="Anastazia alba Rieger (FGAAR - Undervisere - FR - FG)" userId="498c7a48-4ca0-4d33-8305-29980b9d3345" providerId="ADAL" clId="{68923FB5-83A5-4360-B0B1-2BE9716279B2}" dt="2025-11-07T10:15:52.745" v="117" actId="2711"/>
        <pc:sldMkLst>
          <pc:docMk/>
          <pc:sldMk cId="2969724478" sldId="258"/>
        </pc:sldMkLst>
        <pc:spChg chg="mod">
          <ac:chgData name="Anastazia alba Rieger (FGAAR - Undervisere - FR - FG)" userId="498c7a48-4ca0-4d33-8305-29980b9d3345" providerId="ADAL" clId="{68923FB5-83A5-4360-B0B1-2BE9716279B2}" dt="2025-11-07T10:15:38.178" v="116" actId="2711"/>
          <ac:spMkLst>
            <pc:docMk/>
            <pc:sldMk cId="2969724478" sldId="258"/>
            <ac:spMk id="2" creationId="{6B60EB24-DC73-4143-9CA7-7EBFF61B9D60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15:52.745" v="117" actId="2711"/>
          <ac:spMkLst>
            <pc:docMk/>
            <pc:sldMk cId="2969724478" sldId="258"/>
            <ac:spMk id="3" creationId="{7230F9CC-A3A2-455D-9612-D1DC542940CE}"/>
          </ac:spMkLst>
        </pc:spChg>
      </pc:sldChg>
      <pc:sldChg chg="modSp mod">
        <pc:chgData name="Anastazia alba Rieger (FGAAR - Undervisere - FR - FG)" userId="498c7a48-4ca0-4d33-8305-29980b9d3345" providerId="ADAL" clId="{68923FB5-83A5-4360-B0B1-2BE9716279B2}" dt="2025-11-07T10:20:11.641" v="139" actId="2711"/>
        <pc:sldMkLst>
          <pc:docMk/>
          <pc:sldMk cId="1453465286" sldId="259"/>
        </pc:sldMkLst>
        <pc:spChg chg="mod">
          <ac:chgData name="Anastazia alba Rieger (FGAAR - Undervisere - FR - FG)" userId="498c7a48-4ca0-4d33-8305-29980b9d3345" providerId="ADAL" clId="{68923FB5-83A5-4360-B0B1-2BE9716279B2}" dt="2025-11-07T10:17:17.158" v="125" actId="255"/>
          <ac:spMkLst>
            <pc:docMk/>
            <pc:sldMk cId="1453465286" sldId="259"/>
            <ac:spMk id="5" creationId="{70CC6E93-2CF2-4F0E-B42B-CB1798EB6DC2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20:11.641" v="139" actId="2711"/>
          <ac:spMkLst>
            <pc:docMk/>
            <pc:sldMk cId="1453465286" sldId="259"/>
            <ac:spMk id="6" creationId="{258AB536-7F0F-4FA7-A8D8-2699FA76543B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17:32.829" v="127" actId="1076"/>
          <ac:spMkLst>
            <pc:docMk/>
            <pc:sldMk cId="1453465286" sldId="259"/>
            <ac:spMk id="7" creationId="{313FC5E1-9E53-4913-AD98-0A4D4853ACBE}"/>
          </ac:spMkLst>
        </pc:spChg>
      </pc:sldChg>
      <pc:sldChg chg="modSp mod">
        <pc:chgData name="Anastazia alba Rieger (FGAAR - Undervisere - FR - FG)" userId="498c7a48-4ca0-4d33-8305-29980b9d3345" providerId="ADAL" clId="{68923FB5-83A5-4360-B0B1-2BE9716279B2}" dt="2025-11-07T10:21:37.909" v="146" actId="2711"/>
        <pc:sldMkLst>
          <pc:docMk/>
          <pc:sldMk cId="2324953579" sldId="261"/>
        </pc:sldMkLst>
        <pc:spChg chg="mod">
          <ac:chgData name="Anastazia alba Rieger (FGAAR - Undervisere - FR - FG)" userId="498c7a48-4ca0-4d33-8305-29980b9d3345" providerId="ADAL" clId="{68923FB5-83A5-4360-B0B1-2BE9716279B2}" dt="2025-11-07T10:21:15.071" v="144" actId="14100"/>
          <ac:spMkLst>
            <pc:docMk/>
            <pc:sldMk cId="2324953579" sldId="261"/>
            <ac:spMk id="2" creationId="{BEF78DE6-96F6-455D-ADCA-3C5EAD1FB56E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21:26.228" v="145" actId="2711"/>
          <ac:spMkLst>
            <pc:docMk/>
            <pc:sldMk cId="2324953579" sldId="261"/>
            <ac:spMk id="3" creationId="{720582A9-CBBC-40FA-AA7B-E62BAE563AD0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21:37.909" v="146" actId="2711"/>
          <ac:spMkLst>
            <pc:docMk/>
            <pc:sldMk cId="2324953579" sldId="261"/>
            <ac:spMk id="4" creationId="{4BD8CD4B-7590-4666-90DC-25B517BDAF3F}"/>
          </ac:spMkLst>
        </pc:spChg>
      </pc:sldChg>
      <pc:sldChg chg="modSp mod">
        <pc:chgData name="Anastazia alba Rieger (FGAAR - Undervisere - FR - FG)" userId="498c7a48-4ca0-4d33-8305-29980b9d3345" providerId="ADAL" clId="{68923FB5-83A5-4360-B0B1-2BE9716279B2}" dt="2025-11-07T10:20:47.552" v="142" actId="2711"/>
        <pc:sldMkLst>
          <pc:docMk/>
          <pc:sldMk cId="698938066" sldId="262"/>
        </pc:sldMkLst>
        <pc:spChg chg="mod">
          <ac:chgData name="Anastazia alba Rieger (FGAAR - Undervisere - FR - FG)" userId="498c7a48-4ca0-4d33-8305-29980b9d3345" providerId="ADAL" clId="{68923FB5-83A5-4360-B0B1-2BE9716279B2}" dt="2025-11-07T10:20:36.973" v="141" actId="2711"/>
          <ac:spMkLst>
            <pc:docMk/>
            <pc:sldMk cId="698938066" sldId="262"/>
            <ac:spMk id="5" creationId="{24022A63-FC95-4E53-B42E-9A4B8B2F057A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20:47.552" v="142" actId="2711"/>
          <ac:spMkLst>
            <pc:docMk/>
            <pc:sldMk cId="698938066" sldId="262"/>
            <ac:spMk id="6" creationId="{05D1659C-4262-4901-9BD3-A467B82AC442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20:24.163" v="140" actId="2711"/>
          <ac:spMkLst>
            <pc:docMk/>
            <pc:sldMk cId="698938066" sldId="262"/>
            <ac:spMk id="7" creationId="{A65DF76F-7E4E-49DC-B4B0-B681A3D6ACC6}"/>
          </ac:spMkLst>
        </pc:spChg>
      </pc:sldChg>
      <pc:sldChg chg="modSp mod">
        <pc:chgData name="Anastazia alba Rieger (FGAAR - Undervisere - FR - FG)" userId="498c7a48-4ca0-4d33-8305-29980b9d3345" providerId="ADAL" clId="{68923FB5-83A5-4360-B0B1-2BE9716279B2}" dt="2025-11-07T10:19:49.622" v="137" actId="2711"/>
        <pc:sldMkLst>
          <pc:docMk/>
          <pc:sldMk cId="1690993717" sldId="263"/>
        </pc:sldMkLst>
        <pc:spChg chg="mod">
          <ac:chgData name="Anastazia alba Rieger (FGAAR - Undervisere - FR - FG)" userId="498c7a48-4ca0-4d33-8305-29980b9d3345" providerId="ADAL" clId="{68923FB5-83A5-4360-B0B1-2BE9716279B2}" dt="2025-11-07T10:19:49.622" v="137" actId="2711"/>
          <ac:spMkLst>
            <pc:docMk/>
            <pc:sldMk cId="1690993717" sldId="263"/>
            <ac:spMk id="2" creationId="{BAE5EB5E-A5A7-4E55-8A21-B110B4087D28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18:44.980" v="132" actId="2711"/>
          <ac:spMkLst>
            <pc:docMk/>
            <pc:sldMk cId="1690993717" sldId="263"/>
            <ac:spMk id="5" creationId="{70CC6E93-2CF2-4F0E-B42B-CB1798EB6DC2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18:57.419" v="133" actId="2711"/>
          <ac:spMkLst>
            <pc:docMk/>
            <pc:sldMk cId="1690993717" sldId="263"/>
            <ac:spMk id="7" creationId="{313FC5E1-9E53-4913-AD98-0A4D4853ACBE}"/>
          </ac:spMkLst>
        </pc:spChg>
      </pc:sldChg>
      <pc:sldChg chg="modSp mod">
        <pc:chgData name="Anastazia alba Rieger (FGAAR - Undervisere - FR - FG)" userId="498c7a48-4ca0-4d33-8305-29980b9d3345" providerId="ADAL" clId="{68923FB5-83A5-4360-B0B1-2BE9716279B2}" dt="2025-11-11T09:47:40.681" v="1235" actId="1076"/>
        <pc:sldMkLst>
          <pc:docMk/>
          <pc:sldMk cId="2413268174" sldId="264"/>
        </pc:sldMkLst>
        <pc:spChg chg="mod">
          <ac:chgData name="Anastazia alba Rieger (FGAAR - Undervisere - FR - FG)" userId="498c7a48-4ca0-4d33-8305-29980b9d3345" providerId="ADAL" clId="{68923FB5-83A5-4360-B0B1-2BE9716279B2}" dt="2025-11-07T10:22:20.249" v="148" actId="14100"/>
          <ac:spMkLst>
            <pc:docMk/>
            <pc:sldMk cId="2413268174" sldId="264"/>
            <ac:spMk id="2" creationId="{BEF78DE6-96F6-455D-ADCA-3C5EAD1FB56E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2:51:55.622" v="649" actId="27636"/>
          <ac:spMkLst>
            <pc:docMk/>
            <pc:sldMk cId="2413268174" sldId="264"/>
            <ac:spMk id="3" creationId="{720582A9-CBBC-40FA-AA7B-E62BAE563AD0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22:41.782" v="151" actId="2711"/>
          <ac:spMkLst>
            <pc:docMk/>
            <pc:sldMk cId="2413268174" sldId="264"/>
            <ac:spMk id="4" creationId="{4BD8CD4B-7590-4666-90DC-25B517BDAF3F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22:56.606" v="152" actId="2711"/>
          <ac:spMkLst>
            <pc:docMk/>
            <pc:sldMk cId="2413268174" sldId="264"/>
            <ac:spMk id="5" creationId="{4A4C16ED-230F-4F5F-B5C0-64EF4FA8425C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11T09:47:40.681" v="1235" actId="1076"/>
          <ac:spMkLst>
            <pc:docMk/>
            <pc:sldMk cId="2413268174" sldId="264"/>
            <ac:spMk id="7" creationId="{D26805F3-5559-77A5-5838-8FB5133E8913}"/>
          </ac:spMkLst>
        </pc:spChg>
        <pc:picChg chg="mod">
          <ac:chgData name="Anastazia alba Rieger (FGAAR - Undervisere - FR - FG)" userId="498c7a48-4ca0-4d33-8305-29980b9d3345" providerId="ADAL" clId="{68923FB5-83A5-4360-B0B1-2BE9716279B2}" dt="2025-11-11T09:47:35.597" v="1234" actId="14100"/>
          <ac:picMkLst>
            <pc:docMk/>
            <pc:sldMk cId="2413268174" sldId="264"/>
            <ac:picMk id="1025" creationId="{74B40236-9E4C-BE95-69F3-3209D603CDE7}"/>
          </ac:picMkLst>
        </pc:picChg>
      </pc:sldChg>
      <pc:sldChg chg="modSp mod">
        <pc:chgData name="Anastazia alba Rieger (FGAAR - Undervisere - FR - FG)" userId="498c7a48-4ca0-4d33-8305-29980b9d3345" providerId="ADAL" clId="{68923FB5-83A5-4360-B0B1-2BE9716279B2}" dt="2025-11-07T10:19:59.630" v="138" actId="2711"/>
        <pc:sldMkLst>
          <pc:docMk/>
          <pc:sldMk cId="2963429506" sldId="265"/>
        </pc:sldMkLst>
        <pc:spChg chg="mod">
          <ac:chgData name="Anastazia alba Rieger (FGAAR - Undervisere - FR - FG)" userId="498c7a48-4ca0-4d33-8305-29980b9d3345" providerId="ADAL" clId="{68923FB5-83A5-4360-B0B1-2BE9716279B2}" dt="2025-11-07T10:18:06.696" v="129" actId="2711"/>
          <ac:spMkLst>
            <pc:docMk/>
            <pc:sldMk cId="2963429506" sldId="265"/>
            <ac:spMk id="2" creationId="{3D8E5700-2DFF-413A-ADBC-176A93B325BB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17:48.207" v="128" actId="2711"/>
          <ac:spMkLst>
            <pc:docMk/>
            <pc:sldMk cId="2963429506" sldId="265"/>
            <ac:spMk id="5" creationId="{70CC6E93-2CF2-4F0E-B42B-CB1798EB6DC2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19:59.630" v="138" actId="2711"/>
          <ac:spMkLst>
            <pc:docMk/>
            <pc:sldMk cId="2963429506" sldId="265"/>
            <ac:spMk id="6" creationId="{258AB536-7F0F-4FA7-A8D8-2699FA76543B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18:33.183" v="131" actId="1076"/>
          <ac:spMkLst>
            <pc:docMk/>
            <pc:sldMk cId="2963429506" sldId="265"/>
            <ac:spMk id="7" creationId="{313FC5E1-9E53-4913-AD98-0A4D4853ACBE}"/>
          </ac:spMkLst>
        </pc:spChg>
      </pc:sldChg>
      <pc:sldChg chg="modSp mod">
        <pc:chgData name="Anastazia alba Rieger (FGAAR - Undervisere - FR - FG)" userId="498c7a48-4ca0-4d33-8305-29980b9d3345" providerId="ADAL" clId="{68923FB5-83A5-4360-B0B1-2BE9716279B2}" dt="2025-11-07T10:19:38.437" v="136" actId="2711"/>
        <pc:sldMkLst>
          <pc:docMk/>
          <pc:sldMk cId="180912777" sldId="266"/>
        </pc:sldMkLst>
        <pc:spChg chg="mod">
          <ac:chgData name="Anastazia alba Rieger (FGAAR - Undervisere - FR - FG)" userId="498c7a48-4ca0-4d33-8305-29980b9d3345" providerId="ADAL" clId="{68923FB5-83A5-4360-B0B1-2BE9716279B2}" dt="2025-11-07T10:19:38.437" v="136" actId="2711"/>
          <ac:spMkLst>
            <pc:docMk/>
            <pc:sldMk cId="180912777" sldId="266"/>
            <ac:spMk id="2" creationId="{BAE5EB5E-A5A7-4E55-8A21-B110B4087D28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19:15.660" v="134" actId="2711"/>
          <ac:spMkLst>
            <pc:docMk/>
            <pc:sldMk cId="180912777" sldId="266"/>
            <ac:spMk id="5" creationId="{70CC6E93-2CF2-4F0E-B42B-CB1798EB6DC2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19:27.437" v="135" actId="2711"/>
          <ac:spMkLst>
            <pc:docMk/>
            <pc:sldMk cId="180912777" sldId="266"/>
            <ac:spMk id="7" creationId="{313FC5E1-9E53-4913-AD98-0A4D4853ACBE}"/>
          </ac:spMkLst>
        </pc:spChg>
      </pc:sldChg>
      <pc:sldChg chg="delSp modSp add del mod">
        <pc:chgData name="Anastazia alba Rieger (FGAAR - Undervisere - FR - FG)" userId="498c7a48-4ca0-4d33-8305-29980b9d3345" providerId="ADAL" clId="{68923FB5-83A5-4360-B0B1-2BE9716279B2}" dt="2025-11-07T10:29:44.711" v="197" actId="21"/>
        <pc:sldMkLst>
          <pc:docMk/>
          <pc:sldMk cId="399278147" sldId="267"/>
        </pc:sldMkLst>
        <pc:spChg chg="mod">
          <ac:chgData name="Anastazia alba Rieger (FGAAR - Undervisere - FR - FG)" userId="498c7a48-4ca0-4d33-8305-29980b9d3345" providerId="ADAL" clId="{68923FB5-83A5-4360-B0B1-2BE9716279B2}" dt="2025-11-07T10:29:14.364" v="196" actId="2711"/>
          <ac:spMkLst>
            <pc:docMk/>
            <pc:sldMk cId="399278147" sldId="267"/>
            <ac:spMk id="5" creationId="{DA2C7560-7A58-4E07-BA01-3B54F268D4DE}"/>
          </ac:spMkLst>
        </pc:spChg>
      </pc:sldChg>
      <pc:sldChg chg="delSp modSp add del mod ord">
        <pc:chgData name="Anastazia alba Rieger (FGAAR - Undervisere - FR - FG)" userId="498c7a48-4ca0-4d33-8305-29980b9d3345" providerId="ADAL" clId="{68923FB5-83A5-4360-B0B1-2BE9716279B2}" dt="2025-11-07T10:32:57.259" v="275" actId="21"/>
        <pc:sldMkLst>
          <pc:docMk/>
          <pc:sldMk cId="3917656935" sldId="269"/>
        </pc:sldMkLst>
        <pc:spChg chg="mod">
          <ac:chgData name="Anastazia alba Rieger (FGAAR - Undervisere - FR - FG)" userId="498c7a48-4ca0-4d33-8305-29980b9d3345" providerId="ADAL" clId="{68923FB5-83A5-4360-B0B1-2BE9716279B2}" dt="2025-11-07T10:32:49.507" v="273" actId="2711"/>
          <ac:spMkLst>
            <pc:docMk/>
            <pc:sldMk cId="3917656935" sldId="269"/>
            <ac:spMk id="5" creationId="{5D99CD66-1ECB-4F63-A707-C1914DFCCB67}"/>
          </ac:spMkLst>
        </pc:spChg>
      </pc:sldChg>
      <pc:sldChg chg="modSp mod">
        <pc:chgData name="Anastazia alba Rieger (FGAAR - Undervisere - FR - FG)" userId="498c7a48-4ca0-4d33-8305-29980b9d3345" providerId="ADAL" clId="{68923FB5-83A5-4360-B0B1-2BE9716279B2}" dt="2025-11-07T10:24:21.714" v="162" actId="2711"/>
        <pc:sldMkLst>
          <pc:docMk/>
          <pc:sldMk cId="1913706478" sldId="272"/>
        </pc:sldMkLst>
        <pc:spChg chg="mod">
          <ac:chgData name="Anastazia alba Rieger (FGAAR - Undervisere - FR - FG)" userId="498c7a48-4ca0-4d33-8305-29980b9d3345" providerId="ADAL" clId="{68923FB5-83A5-4360-B0B1-2BE9716279B2}" dt="2025-11-07T10:23:59.271" v="160" actId="1076"/>
          <ac:spMkLst>
            <pc:docMk/>
            <pc:sldMk cId="1913706478" sldId="272"/>
            <ac:spMk id="2" creationId="{461A77C6-44E9-4314-B866-487363FA05CE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24:08.011" v="161" actId="2711"/>
          <ac:spMkLst>
            <pc:docMk/>
            <pc:sldMk cId="1913706478" sldId="272"/>
            <ac:spMk id="7" creationId="{5BFF40D6-F4E7-4E30-8A1F-A730136A776E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24:21.714" v="162" actId="2711"/>
          <ac:spMkLst>
            <pc:docMk/>
            <pc:sldMk cId="1913706478" sldId="272"/>
            <ac:spMk id="8" creationId="{F4021003-2CE3-412E-942A-0A7ADD111DB6}"/>
          </ac:spMkLst>
        </pc:spChg>
      </pc:sldChg>
      <pc:sldChg chg="addSp modSp mod">
        <pc:chgData name="Anastazia alba Rieger (FGAAR - Undervisere - FR - FG)" userId="498c7a48-4ca0-4d33-8305-29980b9d3345" providerId="ADAL" clId="{68923FB5-83A5-4360-B0B1-2BE9716279B2}" dt="2025-11-07T10:26:50.420" v="183" actId="1076"/>
        <pc:sldMkLst>
          <pc:docMk/>
          <pc:sldMk cId="2194042110" sldId="273"/>
        </pc:sldMkLst>
        <pc:spChg chg="mod">
          <ac:chgData name="Anastazia alba Rieger (FGAAR - Undervisere - FR - FG)" userId="498c7a48-4ca0-4d33-8305-29980b9d3345" providerId="ADAL" clId="{68923FB5-83A5-4360-B0B1-2BE9716279B2}" dt="2025-11-07T10:26:02.725" v="177" actId="2711"/>
          <ac:spMkLst>
            <pc:docMk/>
            <pc:sldMk cId="2194042110" sldId="273"/>
            <ac:spMk id="2" creationId="{A6AB6E48-F475-4F4E-81C3-2DB361CC259A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26:16.165" v="179" actId="14100"/>
          <ac:spMkLst>
            <pc:docMk/>
            <pc:sldMk cId="2194042110" sldId="273"/>
            <ac:spMk id="3" creationId="{2FFB2000-1214-4D20-8D07-1F0A6719FD8E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26:29.638" v="180" actId="2711"/>
          <ac:spMkLst>
            <pc:docMk/>
            <pc:sldMk cId="2194042110" sldId="273"/>
            <ac:spMk id="6" creationId="{9B53EB00-5AC2-44A8-A6B3-6A922E21762D}"/>
          </ac:spMkLst>
        </pc:spChg>
        <pc:spChg chg="add mod">
          <ac:chgData name="Anastazia alba Rieger (FGAAR - Undervisere - FR - FG)" userId="498c7a48-4ca0-4d33-8305-29980b9d3345" providerId="ADAL" clId="{68923FB5-83A5-4360-B0B1-2BE9716279B2}" dt="2025-11-07T10:26:50.420" v="183" actId="1076"/>
          <ac:spMkLst>
            <pc:docMk/>
            <pc:sldMk cId="2194042110" sldId="273"/>
            <ac:spMk id="8" creationId="{F34F1633-0B0A-8623-F5FA-240B1396F54D}"/>
          </ac:spMkLst>
        </pc:spChg>
      </pc:sldChg>
      <pc:sldChg chg="addSp modSp mod">
        <pc:chgData name="Anastazia alba Rieger (FGAAR - Undervisere - FR - FG)" userId="498c7a48-4ca0-4d33-8305-29980b9d3345" providerId="ADAL" clId="{68923FB5-83A5-4360-B0B1-2BE9716279B2}" dt="2025-11-07T10:25:50.969" v="176" actId="1076"/>
        <pc:sldMkLst>
          <pc:docMk/>
          <pc:sldMk cId="3131363096" sldId="274"/>
        </pc:sldMkLst>
        <pc:spChg chg="mod">
          <ac:chgData name="Anastazia alba Rieger (FGAAR - Undervisere - FR - FG)" userId="498c7a48-4ca0-4d33-8305-29980b9d3345" providerId="ADAL" clId="{68923FB5-83A5-4360-B0B1-2BE9716279B2}" dt="2025-11-07T10:24:36.203" v="163" actId="2711"/>
          <ac:spMkLst>
            <pc:docMk/>
            <pc:sldMk cId="3131363096" sldId="274"/>
            <ac:spMk id="2" creationId="{1CB9098B-62A1-4292-86BD-DD8A5ED39C48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24:47.712" v="164" actId="2711"/>
          <ac:spMkLst>
            <pc:docMk/>
            <pc:sldMk cId="3131363096" sldId="274"/>
            <ac:spMk id="3" creationId="{C5B3AB9F-FCDB-4B0A-B5D1-8B7960613457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25:50.969" v="176" actId="1076"/>
          <ac:spMkLst>
            <pc:docMk/>
            <pc:sldMk cId="3131363096" sldId="274"/>
            <ac:spMk id="5" creationId="{AB46B055-D03E-439B-9DAB-359B34B2B711}"/>
          </ac:spMkLst>
        </pc:spChg>
        <pc:spChg chg="add mod">
          <ac:chgData name="Anastazia alba Rieger (FGAAR - Undervisere - FR - FG)" userId="498c7a48-4ca0-4d33-8305-29980b9d3345" providerId="ADAL" clId="{68923FB5-83A5-4360-B0B1-2BE9716279B2}" dt="2025-11-07T10:25:43.461" v="174" actId="1076"/>
          <ac:spMkLst>
            <pc:docMk/>
            <pc:sldMk cId="3131363096" sldId="274"/>
            <ac:spMk id="8" creationId="{A9066FF3-6458-8434-110D-D58CD0C9F080}"/>
          </ac:spMkLst>
        </pc:spChg>
        <pc:picChg chg="mod">
          <ac:chgData name="Anastazia alba Rieger (FGAAR - Undervisere - FR - FG)" userId="498c7a48-4ca0-4d33-8305-29980b9d3345" providerId="ADAL" clId="{68923FB5-83A5-4360-B0B1-2BE9716279B2}" dt="2025-11-07T10:25:39.943" v="173" actId="14100"/>
          <ac:picMkLst>
            <pc:docMk/>
            <pc:sldMk cId="3131363096" sldId="274"/>
            <ac:picMk id="4" creationId="{80E7000A-6D11-43A5-9B8A-F7E6F222BCC7}"/>
          </ac:picMkLst>
        </pc:picChg>
        <pc:picChg chg="mod">
          <ac:chgData name="Anastazia alba Rieger (FGAAR - Undervisere - FR - FG)" userId="498c7a48-4ca0-4d33-8305-29980b9d3345" providerId="ADAL" clId="{68923FB5-83A5-4360-B0B1-2BE9716279B2}" dt="2025-11-07T10:25:47.367" v="175" actId="1076"/>
          <ac:picMkLst>
            <pc:docMk/>
            <pc:sldMk cId="3131363096" sldId="274"/>
            <ac:picMk id="6152" creationId="{7610D18D-6738-4EBE-8CDD-7302D210A944}"/>
          </ac:picMkLst>
        </pc:picChg>
      </pc:sldChg>
      <pc:sldChg chg="modSp mod">
        <pc:chgData name="Anastazia alba Rieger (FGAAR - Undervisere - FR - FG)" userId="498c7a48-4ca0-4d33-8305-29980b9d3345" providerId="ADAL" clId="{68923FB5-83A5-4360-B0B1-2BE9716279B2}" dt="2025-11-07T10:26:58.783" v="184" actId="2711"/>
        <pc:sldMkLst>
          <pc:docMk/>
          <pc:sldMk cId="412612831" sldId="276"/>
        </pc:sldMkLst>
        <pc:spChg chg="mod">
          <ac:chgData name="Anastazia alba Rieger (FGAAR - Undervisere - FR - FG)" userId="498c7a48-4ca0-4d33-8305-29980b9d3345" providerId="ADAL" clId="{68923FB5-83A5-4360-B0B1-2BE9716279B2}" dt="2025-11-07T10:26:58.783" v="184" actId="2711"/>
          <ac:spMkLst>
            <pc:docMk/>
            <pc:sldMk cId="412612831" sldId="276"/>
            <ac:spMk id="2" creationId="{86555637-6716-4AEA-8916-FF5731FF2D63}"/>
          </ac:spMkLst>
        </pc:spChg>
      </pc:sldChg>
      <pc:sldChg chg="modSp mod">
        <pc:chgData name="Anastazia alba Rieger (FGAAR - Undervisere - FR - FG)" userId="498c7a48-4ca0-4d33-8305-29980b9d3345" providerId="ADAL" clId="{68923FB5-83A5-4360-B0B1-2BE9716279B2}" dt="2025-11-07T10:27:27.961" v="188" actId="2711"/>
        <pc:sldMkLst>
          <pc:docMk/>
          <pc:sldMk cId="1619808441" sldId="277"/>
        </pc:sldMkLst>
        <pc:spChg chg="mod">
          <ac:chgData name="Anastazia alba Rieger (FGAAR - Undervisere - FR - FG)" userId="498c7a48-4ca0-4d33-8305-29980b9d3345" providerId="ADAL" clId="{68923FB5-83A5-4360-B0B1-2BE9716279B2}" dt="2025-11-07T10:27:13.392" v="185" actId="2711"/>
          <ac:spMkLst>
            <pc:docMk/>
            <pc:sldMk cId="1619808441" sldId="277"/>
            <ac:spMk id="2" creationId="{6256902F-D720-4C0A-A79A-AD1E4E553F74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27:18.106" v="186" actId="2711"/>
          <ac:spMkLst>
            <pc:docMk/>
            <pc:sldMk cId="1619808441" sldId="277"/>
            <ac:spMk id="3" creationId="{D389FEE4-93C9-4D21-8FDE-94C936748180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27:22.467" v="187" actId="2711"/>
          <ac:spMkLst>
            <pc:docMk/>
            <pc:sldMk cId="1619808441" sldId="277"/>
            <ac:spMk id="5" creationId="{715AED3D-261B-49D0-AF91-DE6E52A87DA4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27:27.961" v="188" actId="2711"/>
          <ac:spMkLst>
            <pc:docMk/>
            <pc:sldMk cId="1619808441" sldId="277"/>
            <ac:spMk id="12" creationId="{D107F619-09D7-4435-9CC4-56711295B101}"/>
          </ac:spMkLst>
        </pc:spChg>
      </pc:sldChg>
      <pc:sldChg chg="modSp mod">
        <pc:chgData name="Anastazia alba Rieger (FGAAR - Undervisere - FR - FG)" userId="498c7a48-4ca0-4d33-8305-29980b9d3345" providerId="ADAL" clId="{68923FB5-83A5-4360-B0B1-2BE9716279B2}" dt="2025-11-07T10:27:57.888" v="193" actId="2711"/>
        <pc:sldMkLst>
          <pc:docMk/>
          <pc:sldMk cId="4248682917" sldId="278"/>
        </pc:sldMkLst>
        <pc:spChg chg="mod">
          <ac:chgData name="Anastazia alba Rieger (FGAAR - Undervisere - FR - FG)" userId="498c7a48-4ca0-4d33-8305-29980b9d3345" providerId="ADAL" clId="{68923FB5-83A5-4360-B0B1-2BE9716279B2}" dt="2025-11-07T10:27:39.106" v="190" actId="255"/>
          <ac:spMkLst>
            <pc:docMk/>
            <pc:sldMk cId="4248682917" sldId="278"/>
            <ac:spMk id="2" creationId="{963161EC-47C2-44E7-8722-87C7D8CD9DCB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27:44.342" v="191" actId="2711"/>
          <ac:spMkLst>
            <pc:docMk/>
            <pc:sldMk cId="4248682917" sldId="278"/>
            <ac:spMk id="3" creationId="{FA7A219D-0ADB-4D01-B223-4B767E4BE7D6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27:57.888" v="193" actId="2711"/>
          <ac:spMkLst>
            <pc:docMk/>
            <pc:sldMk cId="4248682917" sldId="278"/>
            <ac:spMk id="4" creationId="{80FE5FB5-FA43-4C9E-84CA-70943C74F293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27:49.735" v="192" actId="2711"/>
          <ac:spMkLst>
            <pc:docMk/>
            <pc:sldMk cId="4248682917" sldId="278"/>
            <ac:spMk id="5" creationId="{BF4E9CC2-3850-4916-BE8A-5A80B45F3812}"/>
          </ac:spMkLst>
        </pc:spChg>
      </pc:sldChg>
      <pc:sldChg chg="modSp mod">
        <pc:chgData name="Anastazia alba Rieger (FGAAR - Undervisere - FR - FG)" userId="498c7a48-4ca0-4d33-8305-29980b9d3345" providerId="ADAL" clId="{68923FB5-83A5-4360-B0B1-2BE9716279B2}" dt="2025-11-07T10:16:40.814" v="123" actId="2711"/>
        <pc:sldMkLst>
          <pc:docMk/>
          <pc:sldMk cId="3179810501" sldId="282"/>
        </pc:sldMkLst>
        <pc:spChg chg="mod">
          <ac:chgData name="Anastazia alba Rieger (FGAAR - Undervisere - FR - FG)" userId="498c7a48-4ca0-4d33-8305-29980b9d3345" providerId="ADAL" clId="{68923FB5-83A5-4360-B0B1-2BE9716279B2}" dt="2025-11-07T10:16:21.295" v="122" actId="20577"/>
          <ac:spMkLst>
            <pc:docMk/>
            <pc:sldMk cId="3179810501" sldId="282"/>
            <ac:spMk id="2" creationId="{B46A14F8-D28E-63B1-1337-163C83A49A97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0:16:40.814" v="123" actId="2711"/>
          <ac:spMkLst>
            <pc:docMk/>
            <pc:sldMk cId="3179810501" sldId="282"/>
            <ac:spMk id="3" creationId="{BF850D57-6205-05B9-4632-AA459D93701A}"/>
          </ac:spMkLst>
        </pc:spChg>
      </pc:sldChg>
      <pc:sldChg chg="modSp add del mod">
        <pc:chgData name="Anastazia alba Rieger (FGAAR - Undervisere - FR - FG)" userId="498c7a48-4ca0-4d33-8305-29980b9d3345" providerId="ADAL" clId="{68923FB5-83A5-4360-B0B1-2BE9716279B2}" dt="2025-11-07T12:52:59.470" v="660" actId="20577"/>
        <pc:sldMkLst>
          <pc:docMk/>
          <pc:sldMk cId="1374549979" sldId="286"/>
        </pc:sldMkLst>
        <pc:spChg chg="mod">
          <ac:chgData name="Anastazia alba Rieger (FGAAR - Undervisere - FR - FG)" userId="498c7a48-4ca0-4d33-8305-29980b9d3345" providerId="ADAL" clId="{68923FB5-83A5-4360-B0B1-2BE9716279B2}" dt="2025-11-07T10:43:50.889" v="641" actId="255"/>
          <ac:spMkLst>
            <pc:docMk/>
            <pc:sldMk cId="1374549979" sldId="286"/>
            <ac:spMk id="2" creationId="{4683DE9C-D5B1-BF6D-2F88-8CD3F0EBE8C7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07T12:52:59.470" v="660" actId="20577"/>
          <ac:spMkLst>
            <pc:docMk/>
            <pc:sldMk cId="1374549979" sldId="286"/>
            <ac:spMk id="3" creationId="{8A9B86D9-8E7D-9A7A-7838-C56E59A8909E}"/>
          </ac:spMkLst>
        </pc:spChg>
      </pc:sldChg>
      <pc:sldChg chg="addSp delSp modSp mod setBg">
        <pc:chgData name="Anastazia alba Rieger (FGAAR - Undervisere - FR - FG)" userId="498c7a48-4ca0-4d33-8305-29980b9d3345" providerId="ADAL" clId="{68923FB5-83A5-4360-B0B1-2BE9716279B2}" dt="2025-11-11T09:43:29.772" v="942" actId="20577"/>
        <pc:sldMkLst>
          <pc:docMk/>
          <pc:sldMk cId="2718799317" sldId="288"/>
        </pc:sldMkLst>
        <pc:spChg chg="mod">
          <ac:chgData name="Anastazia alba Rieger (FGAAR - Undervisere - FR - FG)" userId="498c7a48-4ca0-4d33-8305-29980b9d3345" providerId="ADAL" clId="{68923FB5-83A5-4360-B0B1-2BE9716279B2}" dt="2025-11-07T10:45:00.663" v="647" actId="20577"/>
          <ac:spMkLst>
            <pc:docMk/>
            <pc:sldMk cId="2718799317" sldId="288"/>
            <ac:spMk id="2" creationId="{AECAB2BA-AB17-2F16-1A60-1101033E21A3}"/>
          </ac:spMkLst>
        </pc:spChg>
        <pc:spChg chg="add">
          <ac:chgData name="Anastazia alba Rieger (FGAAR - Undervisere - FR - FG)" userId="498c7a48-4ca0-4d33-8305-29980b9d3345" providerId="ADAL" clId="{68923FB5-83A5-4360-B0B1-2BE9716279B2}" dt="2025-11-07T10:44:34.643" v="642" actId="26606"/>
          <ac:spMkLst>
            <pc:docMk/>
            <pc:sldMk cId="2718799317" sldId="288"/>
            <ac:spMk id="9" creationId="{30BC9609-A8AF-411F-A9E0-C3B93C8945CA}"/>
          </ac:spMkLst>
        </pc:spChg>
        <pc:graphicFrameChg chg="add mod modGraphic">
          <ac:chgData name="Anastazia alba Rieger (FGAAR - Undervisere - FR - FG)" userId="498c7a48-4ca0-4d33-8305-29980b9d3345" providerId="ADAL" clId="{68923FB5-83A5-4360-B0B1-2BE9716279B2}" dt="2025-11-11T09:43:29.772" v="942" actId="20577"/>
          <ac:graphicFrameMkLst>
            <pc:docMk/>
            <pc:sldMk cId="2718799317" sldId="288"/>
            <ac:graphicFrameMk id="5" creationId="{999C1778-E9CA-A267-8D02-21E5703B96A4}"/>
          </ac:graphicFrameMkLst>
        </pc:graphicFrameChg>
      </pc:sldChg>
      <pc:sldChg chg="addSp delSp modSp new mod setBg setClrOvrMap">
        <pc:chgData name="Anastazia alba Rieger (FGAAR - Undervisere - FR - FG)" userId="498c7a48-4ca0-4d33-8305-29980b9d3345" providerId="ADAL" clId="{68923FB5-83A5-4360-B0B1-2BE9716279B2}" dt="2025-11-07T12:56:26.094" v="704" actId="20577"/>
        <pc:sldMkLst>
          <pc:docMk/>
          <pc:sldMk cId="2165268225" sldId="289"/>
        </pc:sldMkLst>
        <pc:spChg chg="mod">
          <ac:chgData name="Anastazia alba Rieger (FGAAR - Undervisere - FR - FG)" userId="498c7a48-4ca0-4d33-8305-29980b9d3345" providerId="ADAL" clId="{68923FB5-83A5-4360-B0B1-2BE9716279B2}" dt="2025-11-07T10:38:21.880" v="557" actId="26606"/>
          <ac:spMkLst>
            <pc:docMk/>
            <pc:sldMk cId="2165268225" sldId="289"/>
            <ac:spMk id="2" creationId="{49507AF0-6C97-F4F3-46C5-828D153F6E57}"/>
          </ac:spMkLst>
        </pc:spChg>
        <pc:spChg chg="mod ord">
          <ac:chgData name="Anastazia alba Rieger (FGAAR - Undervisere - FR - FG)" userId="498c7a48-4ca0-4d33-8305-29980b9d3345" providerId="ADAL" clId="{68923FB5-83A5-4360-B0B1-2BE9716279B2}" dt="2025-11-07T12:56:26.094" v="704" actId="20577"/>
          <ac:spMkLst>
            <pc:docMk/>
            <pc:sldMk cId="2165268225" sldId="289"/>
            <ac:spMk id="3" creationId="{279240EC-2A8B-54F3-7A55-B118BC11377D}"/>
          </ac:spMkLst>
        </pc:spChg>
        <pc:spChg chg="add">
          <ac:chgData name="Anastazia alba Rieger (FGAAR - Undervisere - FR - FG)" userId="498c7a48-4ca0-4d33-8305-29980b9d3345" providerId="ADAL" clId="{68923FB5-83A5-4360-B0B1-2BE9716279B2}" dt="2025-11-07T10:38:21.880" v="557" actId="26606"/>
          <ac:spMkLst>
            <pc:docMk/>
            <pc:sldMk cId="2165268225" sldId="289"/>
            <ac:spMk id="11" creationId="{BEC9E7FA-3295-45ED-8253-D23F9E44E1DA}"/>
          </ac:spMkLst>
        </pc:spChg>
        <pc:picChg chg="add mod">
          <ac:chgData name="Anastazia alba Rieger (FGAAR - Undervisere - FR - FG)" userId="498c7a48-4ca0-4d33-8305-29980b9d3345" providerId="ADAL" clId="{68923FB5-83A5-4360-B0B1-2BE9716279B2}" dt="2025-11-07T10:38:36.521" v="559" actId="14100"/>
          <ac:picMkLst>
            <pc:docMk/>
            <pc:sldMk cId="2165268225" sldId="289"/>
            <ac:picMk id="9" creationId="{45708BF7-09EA-38BC-50BE-61C91B5C3CBC}"/>
          </ac:picMkLst>
        </pc:picChg>
      </pc:sldChg>
      <pc:sldChg chg="delSp modSp add mod setBg delDesignElem">
        <pc:chgData name="Anastazia alba Rieger (FGAAR - Undervisere - FR - FG)" userId="498c7a48-4ca0-4d33-8305-29980b9d3345" providerId="ADAL" clId="{68923FB5-83A5-4360-B0B1-2BE9716279B2}" dt="2025-11-07T12:59:05.710" v="815" actId="790"/>
        <pc:sldMkLst>
          <pc:docMk/>
          <pc:sldMk cId="159564694" sldId="290"/>
        </pc:sldMkLst>
        <pc:spChg chg="mod">
          <ac:chgData name="Anastazia alba Rieger (FGAAR - Undervisere - FR - FG)" userId="498c7a48-4ca0-4d33-8305-29980b9d3345" providerId="ADAL" clId="{68923FB5-83A5-4360-B0B1-2BE9716279B2}" dt="2025-11-07T12:59:05.710" v="815" actId="790"/>
          <ac:spMkLst>
            <pc:docMk/>
            <pc:sldMk cId="159564694" sldId="290"/>
            <ac:spMk id="2" creationId="{F0B4616A-A45F-177A-1D55-FEE31E155D7A}"/>
          </ac:spMkLst>
        </pc:spChg>
      </pc:sldChg>
      <pc:sldChg chg="addSp delSp modSp new mod">
        <pc:chgData name="Anastazia alba Rieger (FGAAR - Undervisere - FR - FG)" userId="498c7a48-4ca0-4d33-8305-29980b9d3345" providerId="ADAL" clId="{68923FB5-83A5-4360-B0B1-2BE9716279B2}" dt="2025-11-11T09:36:20.347" v="879" actId="2711"/>
        <pc:sldMkLst>
          <pc:docMk/>
          <pc:sldMk cId="3405405059" sldId="291"/>
        </pc:sldMkLst>
        <pc:spChg chg="mod">
          <ac:chgData name="Anastazia alba Rieger (FGAAR - Undervisere - FR - FG)" userId="498c7a48-4ca0-4d33-8305-29980b9d3345" providerId="ADAL" clId="{68923FB5-83A5-4360-B0B1-2BE9716279B2}" dt="2025-11-11T09:36:20.347" v="879" actId="2711"/>
          <ac:spMkLst>
            <pc:docMk/>
            <pc:sldMk cId="3405405059" sldId="291"/>
            <ac:spMk id="2" creationId="{A08EEB89-EEA0-A0EE-0573-917B276D950F}"/>
          </ac:spMkLst>
        </pc:spChg>
        <pc:spChg chg="del">
          <ac:chgData name="Anastazia alba Rieger (FGAAR - Undervisere - FR - FG)" userId="498c7a48-4ca0-4d33-8305-29980b9d3345" providerId="ADAL" clId="{68923FB5-83A5-4360-B0B1-2BE9716279B2}" dt="2025-11-11T09:36:04.999" v="877" actId="21"/>
          <ac:spMkLst>
            <pc:docMk/>
            <pc:sldMk cId="3405405059" sldId="291"/>
            <ac:spMk id="3" creationId="{2761917E-3C17-82B2-7399-6150B2504B0D}"/>
          </ac:spMkLst>
        </pc:spChg>
        <pc:picChg chg="add mod">
          <ac:chgData name="Anastazia alba Rieger (FGAAR - Undervisere - FR - FG)" userId="498c7a48-4ca0-4d33-8305-29980b9d3345" providerId="ADAL" clId="{68923FB5-83A5-4360-B0B1-2BE9716279B2}" dt="2025-11-11T09:36:07.939" v="878" actId="1076"/>
          <ac:picMkLst>
            <pc:docMk/>
            <pc:sldMk cId="3405405059" sldId="291"/>
            <ac:picMk id="5" creationId="{9C67803C-30D5-3418-7EBA-12CC51B1A9BB}"/>
          </ac:picMkLst>
        </pc:picChg>
      </pc:sldChg>
      <pc:sldChg chg="modSp new mod">
        <pc:chgData name="Anastazia alba Rieger (FGAAR - Undervisere - FR - FG)" userId="498c7a48-4ca0-4d33-8305-29980b9d3345" providerId="ADAL" clId="{68923FB5-83A5-4360-B0B1-2BE9716279B2}" dt="2025-11-11T12:38:15.217" v="1243" actId="20577"/>
        <pc:sldMkLst>
          <pc:docMk/>
          <pc:sldMk cId="2267711858" sldId="292"/>
        </pc:sldMkLst>
        <pc:spChg chg="mod">
          <ac:chgData name="Anastazia alba Rieger (FGAAR - Undervisere - FR - FG)" userId="498c7a48-4ca0-4d33-8305-29980b9d3345" providerId="ADAL" clId="{68923FB5-83A5-4360-B0B1-2BE9716279B2}" dt="2025-11-11T09:45:38.967" v="1229" actId="2711"/>
          <ac:spMkLst>
            <pc:docMk/>
            <pc:sldMk cId="2267711858" sldId="292"/>
            <ac:spMk id="2" creationId="{9F533840-046D-498A-FA61-CA3A2B015A0F}"/>
          </ac:spMkLst>
        </pc:spChg>
        <pc:spChg chg="mod">
          <ac:chgData name="Anastazia alba Rieger (FGAAR - Undervisere - FR - FG)" userId="498c7a48-4ca0-4d33-8305-29980b9d3345" providerId="ADAL" clId="{68923FB5-83A5-4360-B0B1-2BE9716279B2}" dt="2025-11-11T12:38:15.217" v="1243" actId="20577"/>
          <ac:spMkLst>
            <pc:docMk/>
            <pc:sldMk cId="2267711858" sldId="292"/>
            <ac:spMk id="3" creationId="{79A3384A-CEC0-34A7-63EE-24A9F89EB2AF}"/>
          </ac:spMkLst>
        </pc:spChg>
      </pc:sldChg>
      <pc:sldChg chg="delSp add del setBg delDesignElem">
        <pc:chgData name="Anastazia alba Rieger (FGAAR - Undervisere - FR - FG)" userId="498c7a48-4ca0-4d33-8305-29980b9d3345" providerId="ADAL" clId="{68923FB5-83A5-4360-B0B1-2BE9716279B2}" dt="2025-11-11T09:49:09.376" v="1238" actId="2696"/>
        <pc:sldMkLst>
          <pc:docMk/>
          <pc:sldMk cId="1409258481" sldId="293"/>
        </pc:sldMkLst>
        <pc:spChg chg="del">
          <ac:chgData name="Anastazia alba Rieger (FGAAR - Undervisere - FR - FG)" userId="498c7a48-4ca0-4d33-8305-29980b9d3345" providerId="ADAL" clId="{68923FB5-83A5-4360-B0B1-2BE9716279B2}" dt="2025-11-11T09:48:55.821" v="1237"/>
          <ac:spMkLst>
            <pc:docMk/>
            <pc:sldMk cId="1409258481" sldId="293"/>
            <ac:spMk id="11" creationId="{0DEE4397-6BFE-2F23-7CB9-932C97D08BF5}"/>
          </ac:spMkLst>
        </pc:spChg>
      </pc:sldChg>
      <pc:sldChg chg="add del ord">
        <pc:chgData name="Anastazia alba Rieger (FGAAR - Undervisere - FR - FG)" userId="498c7a48-4ca0-4d33-8305-29980b9d3345" providerId="ADAL" clId="{68923FB5-83A5-4360-B0B1-2BE9716279B2}" dt="2025-11-11T09:49:31.227" v="1242" actId="2696"/>
        <pc:sldMkLst>
          <pc:docMk/>
          <pc:sldMk cId="3650472519" sldId="293"/>
        </pc:sldMkLst>
      </pc:sldChg>
    </pc:docChg>
  </pc:docChgLst>
  <pc:docChgLst>
    <pc:chgData name="Anastazia alba Rieger (FGAAR - Undervisere - FR - FG)" userId="498c7a48-4ca0-4d33-8305-29980b9d3345" providerId="ADAL" clId="{AD817A49-13BA-4F44-9F1C-CF92E54F45D5}"/>
    <pc:docChg chg="undo custSel modSld">
      <pc:chgData name="Anastazia alba Rieger (FGAAR - Undervisere - FR - FG)" userId="498c7a48-4ca0-4d33-8305-29980b9d3345" providerId="ADAL" clId="{AD817A49-13BA-4F44-9F1C-CF92E54F45D5}" dt="2025-10-23T10:09:27.676" v="11" actId="20577"/>
      <pc:docMkLst>
        <pc:docMk/>
      </pc:docMkLst>
      <pc:sldChg chg="modSp mod">
        <pc:chgData name="Anastazia alba Rieger (FGAAR - Undervisere - FR - FG)" userId="498c7a48-4ca0-4d33-8305-29980b9d3345" providerId="ADAL" clId="{AD817A49-13BA-4F44-9F1C-CF92E54F45D5}" dt="2025-10-23T10:09:27.676" v="11" actId="20577"/>
        <pc:sldMkLst>
          <pc:docMk/>
          <pc:sldMk cId="3854940143" sldId="257"/>
        </pc:sldMkLst>
        <pc:spChg chg="mod">
          <ac:chgData name="Anastazia alba Rieger (FGAAR - Undervisere - FR - FG)" userId="498c7a48-4ca0-4d33-8305-29980b9d3345" providerId="ADAL" clId="{AD817A49-13BA-4F44-9F1C-CF92E54F45D5}" dt="2025-10-23T10:09:27.676" v="11" actId="20577"/>
          <ac:spMkLst>
            <pc:docMk/>
            <pc:sldMk cId="3854940143" sldId="257"/>
            <ac:spMk id="3" creationId="{701C8AAA-170D-4671-9E98-903D09A0C17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9AC6D1-94D6-464A-A901-CD41413DF1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4711D28-698D-4723-992E-9E6F59FE46D5}">
      <dgm:prSet custT="1"/>
      <dgm:spPr/>
      <dgm:t>
        <a:bodyPr/>
        <a:lstStyle/>
        <a:p>
          <a:r>
            <a:rPr lang="da-DK" sz="2800" dirty="0">
              <a:latin typeface="Georgia Pro Light" panose="02040302050405020303" pitchFamily="18" charset="0"/>
            </a:rPr>
            <a:t>Formål: At lære de forskellige kompositionsprincipper at kende </a:t>
          </a:r>
          <a:endParaRPr lang="en-US" sz="2800" dirty="0">
            <a:latin typeface="Georgia Pro Light" panose="02040302050405020303" pitchFamily="18" charset="0"/>
          </a:endParaRPr>
        </a:p>
      </dgm:t>
    </dgm:pt>
    <dgm:pt modelId="{6CDA8DD4-D664-44FB-BF85-07B5DB024921}" type="parTrans" cxnId="{3C9F77A5-9CB9-4507-AE36-9F4DAAF281AC}">
      <dgm:prSet/>
      <dgm:spPr/>
      <dgm:t>
        <a:bodyPr/>
        <a:lstStyle/>
        <a:p>
          <a:endParaRPr lang="en-US"/>
        </a:p>
      </dgm:t>
    </dgm:pt>
    <dgm:pt modelId="{CB4F3B37-EE9C-42D5-895E-005052C6C181}" type="sibTrans" cxnId="{3C9F77A5-9CB9-4507-AE36-9F4DAAF281AC}">
      <dgm:prSet/>
      <dgm:spPr/>
      <dgm:t>
        <a:bodyPr/>
        <a:lstStyle/>
        <a:p>
          <a:endParaRPr lang="en-US"/>
        </a:p>
      </dgm:t>
    </dgm:pt>
    <dgm:pt modelId="{4C8D1EAC-D7E0-4224-A1C8-D439CC727623}">
      <dgm:prSet custT="1"/>
      <dgm:spPr/>
      <dgm:t>
        <a:bodyPr/>
        <a:lstStyle/>
        <a:p>
          <a:r>
            <a:rPr lang="da-DK" sz="2800" dirty="0">
              <a:latin typeface="Georgia Pro Light" panose="02040302050405020303" pitchFamily="18" charset="0"/>
            </a:rPr>
            <a:t>3) Teori: Gennemgang af kompositionsprincipper + begrebsliste </a:t>
          </a:r>
          <a:endParaRPr lang="en-US" sz="2800" dirty="0">
            <a:latin typeface="Georgia Pro Light" panose="02040302050405020303" pitchFamily="18" charset="0"/>
          </a:endParaRPr>
        </a:p>
      </dgm:t>
    </dgm:pt>
    <dgm:pt modelId="{E06BD33D-EE7D-44F6-ABB0-11FD5E2B3559}" type="parTrans" cxnId="{7CEF86FB-9548-46E9-B4CB-18E28F1F65A0}">
      <dgm:prSet/>
      <dgm:spPr/>
      <dgm:t>
        <a:bodyPr/>
        <a:lstStyle/>
        <a:p>
          <a:endParaRPr lang="en-US"/>
        </a:p>
      </dgm:t>
    </dgm:pt>
    <dgm:pt modelId="{E95A5A0E-D3E7-403B-B9C3-F5F08D475FCF}" type="sibTrans" cxnId="{7CEF86FB-9548-46E9-B4CB-18E28F1F65A0}">
      <dgm:prSet/>
      <dgm:spPr/>
      <dgm:t>
        <a:bodyPr/>
        <a:lstStyle/>
        <a:p>
          <a:endParaRPr lang="en-US"/>
        </a:p>
      </dgm:t>
    </dgm:pt>
    <dgm:pt modelId="{1FE25E50-00C1-43DD-BCD9-BDE3990378F6}">
      <dgm:prSet custT="1"/>
      <dgm:spPr/>
      <dgm:t>
        <a:bodyPr/>
        <a:lstStyle/>
        <a:p>
          <a:r>
            <a:rPr lang="da-DK" sz="2800" dirty="0">
              <a:latin typeface="Georgia Pro Light" panose="02040302050405020303" pitchFamily="18" charset="0"/>
            </a:rPr>
            <a:t>4) Praktisk: Øvelse nr. 1: Visualiseringsopgave med komposition </a:t>
          </a:r>
          <a:endParaRPr lang="en-US" sz="2800" dirty="0">
            <a:latin typeface="Georgia Pro Light" panose="02040302050405020303" pitchFamily="18" charset="0"/>
          </a:endParaRPr>
        </a:p>
      </dgm:t>
    </dgm:pt>
    <dgm:pt modelId="{8C25E246-F7DC-4C08-8D09-D3BB383BB359}" type="parTrans" cxnId="{84922B47-0B39-463A-9FA7-1C0E9FF43721}">
      <dgm:prSet/>
      <dgm:spPr/>
      <dgm:t>
        <a:bodyPr/>
        <a:lstStyle/>
        <a:p>
          <a:endParaRPr lang="en-US"/>
        </a:p>
      </dgm:t>
    </dgm:pt>
    <dgm:pt modelId="{7F55DC0B-FFD6-4626-97D0-4E36335A82D9}" type="sibTrans" cxnId="{84922B47-0B39-463A-9FA7-1C0E9FF43721}">
      <dgm:prSet/>
      <dgm:spPr/>
      <dgm:t>
        <a:bodyPr/>
        <a:lstStyle/>
        <a:p>
          <a:endParaRPr lang="en-US"/>
        </a:p>
      </dgm:t>
    </dgm:pt>
    <dgm:pt modelId="{807334FB-547A-4991-AA97-EDBCFE56ABD1}">
      <dgm:prSet custT="1"/>
      <dgm:spPr/>
      <dgm:t>
        <a:bodyPr/>
        <a:lstStyle/>
        <a:p>
          <a:r>
            <a:rPr lang="da-DK" sz="2800" dirty="0">
              <a:latin typeface="Georgia Pro Light" panose="02040302050405020303" pitchFamily="18" charset="0"/>
            </a:rPr>
            <a:t>5) Analyse</a:t>
          </a:r>
          <a:r>
            <a:rPr lang="en-US" sz="2800" dirty="0">
              <a:latin typeface="Georgia Pro Light" panose="02040302050405020303" pitchFamily="18" charset="0"/>
            </a:rPr>
            <a:t>: </a:t>
          </a:r>
          <a:r>
            <a:rPr lang="en-US" sz="2800" i="0" baseline="0" dirty="0" err="1">
              <a:latin typeface="Georgia Pro Light" panose="02040302050405020303" pitchFamily="18" charset="0"/>
            </a:rPr>
            <a:t>Øvelse</a:t>
          </a:r>
          <a:r>
            <a:rPr lang="en-US" sz="2800" dirty="0">
              <a:latin typeface="Georgia Pro Light" panose="02040302050405020303" pitchFamily="18" charset="0"/>
            </a:rPr>
            <a:t> nr. 2: </a:t>
          </a:r>
          <a:r>
            <a:rPr lang="en-US" sz="2800" dirty="0" err="1">
              <a:latin typeface="Georgia Pro Light" panose="02040302050405020303" pitchFamily="18" charset="0"/>
            </a:rPr>
            <a:t>Øvelse</a:t>
          </a:r>
          <a:r>
            <a:rPr lang="en-US" sz="2800" dirty="0">
              <a:latin typeface="Georgia Pro Light" panose="02040302050405020303" pitchFamily="18" charset="0"/>
            </a:rPr>
            <a:t> </a:t>
          </a:r>
          <a:r>
            <a:rPr lang="en-US" sz="2800" i="0" baseline="0" dirty="0">
              <a:latin typeface="Georgia Pro Light" panose="02040302050405020303" pitchFamily="18" charset="0"/>
            </a:rPr>
            <a:t>med at lave </a:t>
          </a:r>
          <a:r>
            <a:rPr lang="en-US" sz="2800" i="0" baseline="0" dirty="0" err="1">
              <a:latin typeface="Georgia Pro Light" panose="02040302050405020303" pitchFamily="18" charset="0"/>
            </a:rPr>
            <a:t>formanalyse</a:t>
          </a:r>
          <a:r>
            <a:rPr lang="en-US" sz="2800" i="0" baseline="0" dirty="0">
              <a:latin typeface="Georgia Pro Light" panose="02040302050405020303" pitchFamily="18" charset="0"/>
            </a:rPr>
            <a:t> </a:t>
          </a:r>
          <a:r>
            <a:rPr lang="en-US" sz="2800" i="0" baseline="0" dirty="0" err="1">
              <a:latin typeface="Georgia Pro Light" panose="02040302050405020303" pitchFamily="18" charset="0"/>
            </a:rPr>
            <a:t>på</a:t>
          </a:r>
          <a:r>
            <a:rPr lang="en-US" sz="2800" i="0" baseline="0" dirty="0">
              <a:latin typeface="Georgia Pro Light" panose="02040302050405020303" pitchFamily="18" charset="0"/>
            </a:rPr>
            <a:t> </a:t>
          </a:r>
          <a:r>
            <a:rPr lang="en-US" sz="2800" i="0" baseline="0" dirty="0" err="1">
              <a:latin typeface="Georgia Pro Light" panose="02040302050405020303" pitchFamily="18" charset="0"/>
            </a:rPr>
            <a:t>udvalgte</a:t>
          </a:r>
          <a:r>
            <a:rPr lang="en-US" sz="2800" i="0" baseline="0" dirty="0">
              <a:latin typeface="Georgia Pro Light" panose="02040302050405020303" pitchFamily="18" charset="0"/>
            </a:rPr>
            <a:t> </a:t>
          </a:r>
          <a:r>
            <a:rPr lang="en-US" sz="2800" i="0" baseline="0" dirty="0" err="1">
              <a:latin typeface="Georgia Pro Light" panose="02040302050405020303" pitchFamily="18" charset="0"/>
            </a:rPr>
            <a:t>værker</a:t>
          </a:r>
          <a:endParaRPr lang="en-US" sz="2800" dirty="0">
            <a:latin typeface="Georgia Pro Light" panose="02040302050405020303" pitchFamily="18" charset="0"/>
          </a:endParaRPr>
        </a:p>
      </dgm:t>
    </dgm:pt>
    <dgm:pt modelId="{443B379E-A435-4381-9F70-CF33769170A5}" type="parTrans" cxnId="{BA56277C-F33E-4337-9269-4AC98942C71E}">
      <dgm:prSet/>
      <dgm:spPr/>
      <dgm:t>
        <a:bodyPr/>
        <a:lstStyle/>
        <a:p>
          <a:endParaRPr lang="en-US"/>
        </a:p>
      </dgm:t>
    </dgm:pt>
    <dgm:pt modelId="{2ED9866F-A1D1-4A18-A012-7F742EE97F66}" type="sibTrans" cxnId="{BA56277C-F33E-4337-9269-4AC98942C71E}">
      <dgm:prSet/>
      <dgm:spPr/>
      <dgm:t>
        <a:bodyPr/>
        <a:lstStyle/>
        <a:p>
          <a:endParaRPr lang="en-US"/>
        </a:p>
      </dgm:t>
    </dgm:pt>
    <dgm:pt modelId="{D7252194-D1F5-4A6D-B2EA-E2FACC191FA9}">
      <dgm:prSet custT="1"/>
      <dgm:spPr/>
      <dgm:t>
        <a:bodyPr/>
        <a:lstStyle/>
        <a:p>
          <a:r>
            <a:rPr lang="en-US" sz="2800" dirty="0">
              <a:latin typeface="Georgia Pro Light" panose="02040302050405020303" pitchFamily="18" charset="0"/>
            </a:rPr>
            <a:t>1) </a:t>
          </a:r>
          <a:r>
            <a:rPr lang="en-US" sz="2800" dirty="0" err="1">
              <a:latin typeface="Georgia Pro Light" panose="02040302050405020303" pitchFamily="18" charset="0"/>
            </a:rPr>
            <a:t>Billedkunst</a:t>
          </a:r>
          <a:r>
            <a:rPr lang="en-US" sz="2800" dirty="0">
              <a:latin typeface="Georgia Pro Light" panose="02040302050405020303" pitchFamily="18" charset="0"/>
            </a:rPr>
            <a:t> </a:t>
          </a:r>
          <a:r>
            <a:rPr lang="en-US" sz="2800" dirty="0" err="1">
              <a:latin typeface="Georgia Pro Light" panose="02040302050405020303" pitchFamily="18" charset="0"/>
            </a:rPr>
            <a:t>eksamen</a:t>
          </a:r>
          <a:r>
            <a:rPr lang="en-US" sz="2800" dirty="0">
              <a:latin typeface="Georgia Pro Light" panose="02040302050405020303" pitchFamily="18" charset="0"/>
            </a:rPr>
            <a:t>?</a:t>
          </a:r>
        </a:p>
      </dgm:t>
    </dgm:pt>
    <dgm:pt modelId="{D22F046E-B397-4F39-BAFB-B2B3527372B2}" type="parTrans" cxnId="{6DFE99DE-BA9C-47AD-BF91-F09674289DFE}">
      <dgm:prSet/>
      <dgm:spPr/>
      <dgm:t>
        <a:bodyPr/>
        <a:lstStyle/>
        <a:p>
          <a:endParaRPr lang="da-DK"/>
        </a:p>
      </dgm:t>
    </dgm:pt>
    <dgm:pt modelId="{AAEB2F36-591B-4AF1-8C17-B2F0D4343168}" type="sibTrans" cxnId="{6DFE99DE-BA9C-47AD-BF91-F09674289DFE}">
      <dgm:prSet/>
      <dgm:spPr/>
      <dgm:t>
        <a:bodyPr/>
        <a:lstStyle/>
        <a:p>
          <a:endParaRPr lang="da-DK"/>
        </a:p>
      </dgm:t>
    </dgm:pt>
    <dgm:pt modelId="{6EA24A97-429C-448A-953D-C7AD40FD0B46}">
      <dgm:prSet custT="1"/>
      <dgm:spPr/>
      <dgm:t>
        <a:bodyPr/>
        <a:lstStyle/>
        <a:p>
          <a:r>
            <a:rPr lang="en-US" sz="2800">
              <a:latin typeface="Georgia Pro Light" panose="02040302050405020303" pitchFamily="18" charset="0"/>
            </a:rPr>
            <a:t>2) 5-10 minutter til portfolio</a:t>
          </a:r>
          <a:endParaRPr lang="en-US" sz="2800" dirty="0">
            <a:latin typeface="Georgia Pro Light" panose="02040302050405020303" pitchFamily="18" charset="0"/>
          </a:endParaRPr>
        </a:p>
      </dgm:t>
    </dgm:pt>
    <dgm:pt modelId="{D8D8A20F-68C0-4A65-945F-8090AF48B154}" type="parTrans" cxnId="{8FA0042D-9A8E-422A-A926-07CA9E070D9F}">
      <dgm:prSet/>
      <dgm:spPr/>
      <dgm:t>
        <a:bodyPr/>
        <a:lstStyle/>
        <a:p>
          <a:endParaRPr lang="da-DK"/>
        </a:p>
      </dgm:t>
    </dgm:pt>
    <dgm:pt modelId="{28CCF62E-1874-459B-83C9-80FA9D4E40D8}" type="sibTrans" cxnId="{8FA0042D-9A8E-422A-A926-07CA9E070D9F}">
      <dgm:prSet/>
      <dgm:spPr/>
      <dgm:t>
        <a:bodyPr/>
        <a:lstStyle/>
        <a:p>
          <a:endParaRPr lang="da-DK"/>
        </a:p>
      </dgm:t>
    </dgm:pt>
    <dgm:pt modelId="{086DFE52-EDCF-402A-9CA2-D451D175F1FE}" type="pres">
      <dgm:prSet presAssocID="{419AC6D1-94D6-464A-A901-CD41413DF179}" presName="vert0" presStyleCnt="0">
        <dgm:presLayoutVars>
          <dgm:dir/>
          <dgm:animOne val="branch"/>
          <dgm:animLvl val="lvl"/>
        </dgm:presLayoutVars>
      </dgm:prSet>
      <dgm:spPr/>
    </dgm:pt>
    <dgm:pt modelId="{F1D92A9E-FBCE-4318-A485-F70C28D5E44B}" type="pres">
      <dgm:prSet presAssocID="{E4711D28-698D-4723-992E-9E6F59FE46D5}" presName="thickLine" presStyleLbl="alignNode1" presStyleIdx="0" presStyleCnt="6"/>
      <dgm:spPr/>
    </dgm:pt>
    <dgm:pt modelId="{308C44BD-AACB-43AC-B688-A272717D3378}" type="pres">
      <dgm:prSet presAssocID="{E4711D28-698D-4723-992E-9E6F59FE46D5}" presName="horz1" presStyleCnt="0"/>
      <dgm:spPr/>
    </dgm:pt>
    <dgm:pt modelId="{1A32030D-F4C0-4B55-80DC-AFD08E4AC77F}" type="pres">
      <dgm:prSet presAssocID="{E4711D28-698D-4723-992E-9E6F59FE46D5}" presName="tx1" presStyleLbl="revTx" presStyleIdx="0" presStyleCnt="6"/>
      <dgm:spPr/>
    </dgm:pt>
    <dgm:pt modelId="{FCE7BDAC-DFCB-4313-9049-26F1C1717732}" type="pres">
      <dgm:prSet presAssocID="{E4711D28-698D-4723-992E-9E6F59FE46D5}" presName="vert1" presStyleCnt="0"/>
      <dgm:spPr/>
    </dgm:pt>
    <dgm:pt modelId="{9F2037D9-7381-47F3-A3CD-1A30DCA88DDD}" type="pres">
      <dgm:prSet presAssocID="{D7252194-D1F5-4A6D-B2EA-E2FACC191FA9}" presName="thickLine" presStyleLbl="alignNode1" presStyleIdx="1" presStyleCnt="6"/>
      <dgm:spPr/>
    </dgm:pt>
    <dgm:pt modelId="{9D519F0B-4241-41E9-AC86-97BE84F9C2C9}" type="pres">
      <dgm:prSet presAssocID="{D7252194-D1F5-4A6D-B2EA-E2FACC191FA9}" presName="horz1" presStyleCnt="0"/>
      <dgm:spPr/>
    </dgm:pt>
    <dgm:pt modelId="{4789EC1C-71B2-425E-A949-80CB158FC3EE}" type="pres">
      <dgm:prSet presAssocID="{D7252194-D1F5-4A6D-B2EA-E2FACC191FA9}" presName="tx1" presStyleLbl="revTx" presStyleIdx="1" presStyleCnt="6" custScaleY="86510"/>
      <dgm:spPr/>
    </dgm:pt>
    <dgm:pt modelId="{953B7705-C236-4862-9534-964853624E92}" type="pres">
      <dgm:prSet presAssocID="{D7252194-D1F5-4A6D-B2EA-E2FACC191FA9}" presName="vert1" presStyleCnt="0"/>
      <dgm:spPr/>
    </dgm:pt>
    <dgm:pt modelId="{ACF38CF0-CF95-4D50-BC04-585B16C0ADE0}" type="pres">
      <dgm:prSet presAssocID="{6EA24A97-429C-448A-953D-C7AD40FD0B46}" presName="thickLine" presStyleLbl="alignNode1" presStyleIdx="2" presStyleCnt="6"/>
      <dgm:spPr/>
    </dgm:pt>
    <dgm:pt modelId="{3700F579-0346-449A-AC67-DB028FC9A7B5}" type="pres">
      <dgm:prSet presAssocID="{6EA24A97-429C-448A-953D-C7AD40FD0B46}" presName="horz1" presStyleCnt="0"/>
      <dgm:spPr/>
    </dgm:pt>
    <dgm:pt modelId="{6CBAB31A-0F8F-41A0-BABA-B13A6B70EA6F}" type="pres">
      <dgm:prSet presAssocID="{6EA24A97-429C-448A-953D-C7AD40FD0B46}" presName="tx1" presStyleLbl="revTx" presStyleIdx="2" presStyleCnt="6"/>
      <dgm:spPr/>
    </dgm:pt>
    <dgm:pt modelId="{A412249A-6106-43A4-9803-EEDE9A470ABB}" type="pres">
      <dgm:prSet presAssocID="{6EA24A97-429C-448A-953D-C7AD40FD0B46}" presName="vert1" presStyleCnt="0"/>
      <dgm:spPr/>
    </dgm:pt>
    <dgm:pt modelId="{AC7DCCF3-2AE4-46FC-911C-D7AB886D13B2}" type="pres">
      <dgm:prSet presAssocID="{4C8D1EAC-D7E0-4224-A1C8-D439CC727623}" presName="thickLine" presStyleLbl="alignNode1" presStyleIdx="3" presStyleCnt="6"/>
      <dgm:spPr/>
    </dgm:pt>
    <dgm:pt modelId="{34F3E2DD-9D96-4AE6-B4F7-72CBE42DE647}" type="pres">
      <dgm:prSet presAssocID="{4C8D1EAC-D7E0-4224-A1C8-D439CC727623}" presName="horz1" presStyleCnt="0"/>
      <dgm:spPr/>
    </dgm:pt>
    <dgm:pt modelId="{F457F920-895F-4C89-9DEC-E34370713C5A}" type="pres">
      <dgm:prSet presAssocID="{4C8D1EAC-D7E0-4224-A1C8-D439CC727623}" presName="tx1" presStyleLbl="revTx" presStyleIdx="3" presStyleCnt="6"/>
      <dgm:spPr/>
    </dgm:pt>
    <dgm:pt modelId="{21E7404D-1037-466A-9F67-F003FA9C40F6}" type="pres">
      <dgm:prSet presAssocID="{4C8D1EAC-D7E0-4224-A1C8-D439CC727623}" presName="vert1" presStyleCnt="0"/>
      <dgm:spPr/>
    </dgm:pt>
    <dgm:pt modelId="{8816A6D7-E127-4300-87A6-F3ACC1A5D9C5}" type="pres">
      <dgm:prSet presAssocID="{1FE25E50-00C1-43DD-BCD9-BDE3990378F6}" presName="thickLine" presStyleLbl="alignNode1" presStyleIdx="4" presStyleCnt="6"/>
      <dgm:spPr/>
    </dgm:pt>
    <dgm:pt modelId="{CD62BCF4-39D0-495C-A306-5F087F230ED7}" type="pres">
      <dgm:prSet presAssocID="{1FE25E50-00C1-43DD-BCD9-BDE3990378F6}" presName="horz1" presStyleCnt="0"/>
      <dgm:spPr/>
    </dgm:pt>
    <dgm:pt modelId="{35C91FCD-7F69-4EDE-83FB-604F11FC5FF1}" type="pres">
      <dgm:prSet presAssocID="{1FE25E50-00C1-43DD-BCD9-BDE3990378F6}" presName="tx1" presStyleLbl="revTx" presStyleIdx="4" presStyleCnt="6"/>
      <dgm:spPr/>
    </dgm:pt>
    <dgm:pt modelId="{905964A4-6F5C-48F8-AA76-6A95EF4AA6F0}" type="pres">
      <dgm:prSet presAssocID="{1FE25E50-00C1-43DD-BCD9-BDE3990378F6}" presName="vert1" presStyleCnt="0"/>
      <dgm:spPr/>
    </dgm:pt>
    <dgm:pt modelId="{46EAB12F-C0A7-462E-9154-BE2D0A25B60B}" type="pres">
      <dgm:prSet presAssocID="{807334FB-547A-4991-AA97-EDBCFE56ABD1}" presName="thickLine" presStyleLbl="alignNode1" presStyleIdx="5" presStyleCnt="6"/>
      <dgm:spPr/>
    </dgm:pt>
    <dgm:pt modelId="{80E1D312-6138-4D94-82D7-5DB83A84ED32}" type="pres">
      <dgm:prSet presAssocID="{807334FB-547A-4991-AA97-EDBCFE56ABD1}" presName="horz1" presStyleCnt="0"/>
      <dgm:spPr/>
    </dgm:pt>
    <dgm:pt modelId="{41E52572-B4C2-4CB3-811C-509284559E63}" type="pres">
      <dgm:prSet presAssocID="{807334FB-547A-4991-AA97-EDBCFE56ABD1}" presName="tx1" presStyleLbl="revTx" presStyleIdx="5" presStyleCnt="6"/>
      <dgm:spPr/>
    </dgm:pt>
    <dgm:pt modelId="{A1AFAF39-135C-48C6-AB84-E782C1ECCE62}" type="pres">
      <dgm:prSet presAssocID="{807334FB-547A-4991-AA97-EDBCFE56ABD1}" presName="vert1" presStyleCnt="0"/>
      <dgm:spPr/>
    </dgm:pt>
  </dgm:ptLst>
  <dgm:cxnLst>
    <dgm:cxn modelId="{8FA0042D-9A8E-422A-A926-07CA9E070D9F}" srcId="{419AC6D1-94D6-464A-A901-CD41413DF179}" destId="{6EA24A97-429C-448A-953D-C7AD40FD0B46}" srcOrd="2" destOrd="0" parTransId="{D8D8A20F-68C0-4A65-945F-8090AF48B154}" sibTransId="{28CCF62E-1874-459B-83C9-80FA9D4E40D8}"/>
    <dgm:cxn modelId="{09C2B15F-C27D-44F2-989C-9D098C6EA3AC}" type="presOf" srcId="{E4711D28-698D-4723-992E-9E6F59FE46D5}" destId="{1A32030D-F4C0-4B55-80DC-AFD08E4AC77F}" srcOrd="0" destOrd="0" presId="urn:microsoft.com/office/officeart/2008/layout/LinedList"/>
    <dgm:cxn modelId="{301C0960-9D7E-4414-95C0-4A9BEA4652E9}" type="presOf" srcId="{807334FB-547A-4991-AA97-EDBCFE56ABD1}" destId="{41E52572-B4C2-4CB3-811C-509284559E63}" srcOrd="0" destOrd="0" presId="urn:microsoft.com/office/officeart/2008/layout/LinedList"/>
    <dgm:cxn modelId="{84922B47-0B39-463A-9FA7-1C0E9FF43721}" srcId="{419AC6D1-94D6-464A-A901-CD41413DF179}" destId="{1FE25E50-00C1-43DD-BCD9-BDE3990378F6}" srcOrd="4" destOrd="0" parTransId="{8C25E246-F7DC-4C08-8D09-D3BB383BB359}" sibTransId="{7F55DC0B-FFD6-4626-97D0-4E36335A82D9}"/>
    <dgm:cxn modelId="{95107B68-3266-4CB2-A4F7-CBFFC6BE0020}" type="presOf" srcId="{4C8D1EAC-D7E0-4224-A1C8-D439CC727623}" destId="{F457F920-895F-4C89-9DEC-E34370713C5A}" srcOrd="0" destOrd="0" presId="urn:microsoft.com/office/officeart/2008/layout/LinedList"/>
    <dgm:cxn modelId="{A3927050-03A0-474D-8225-CA01CAC27712}" type="presOf" srcId="{419AC6D1-94D6-464A-A901-CD41413DF179}" destId="{086DFE52-EDCF-402A-9CA2-D451D175F1FE}" srcOrd="0" destOrd="0" presId="urn:microsoft.com/office/officeart/2008/layout/LinedList"/>
    <dgm:cxn modelId="{2D9EBB53-7409-4C1C-A656-70389BCD98B7}" type="presOf" srcId="{1FE25E50-00C1-43DD-BCD9-BDE3990378F6}" destId="{35C91FCD-7F69-4EDE-83FB-604F11FC5FF1}" srcOrd="0" destOrd="0" presId="urn:microsoft.com/office/officeart/2008/layout/LinedList"/>
    <dgm:cxn modelId="{BA56277C-F33E-4337-9269-4AC98942C71E}" srcId="{419AC6D1-94D6-464A-A901-CD41413DF179}" destId="{807334FB-547A-4991-AA97-EDBCFE56ABD1}" srcOrd="5" destOrd="0" parTransId="{443B379E-A435-4381-9F70-CF33769170A5}" sibTransId="{2ED9866F-A1D1-4A18-A012-7F742EE97F66}"/>
    <dgm:cxn modelId="{4D1E5691-8993-4570-9A02-82E314F1157C}" type="presOf" srcId="{6EA24A97-429C-448A-953D-C7AD40FD0B46}" destId="{6CBAB31A-0F8F-41A0-BABA-B13A6B70EA6F}" srcOrd="0" destOrd="0" presId="urn:microsoft.com/office/officeart/2008/layout/LinedList"/>
    <dgm:cxn modelId="{3C9F77A5-9CB9-4507-AE36-9F4DAAF281AC}" srcId="{419AC6D1-94D6-464A-A901-CD41413DF179}" destId="{E4711D28-698D-4723-992E-9E6F59FE46D5}" srcOrd="0" destOrd="0" parTransId="{6CDA8DD4-D664-44FB-BF85-07B5DB024921}" sibTransId="{CB4F3B37-EE9C-42D5-895E-005052C6C181}"/>
    <dgm:cxn modelId="{0224BEA7-69DE-4114-B296-39CE5395B2DC}" type="presOf" srcId="{D7252194-D1F5-4A6D-B2EA-E2FACC191FA9}" destId="{4789EC1C-71B2-425E-A949-80CB158FC3EE}" srcOrd="0" destOrd="0" presId="urn:microsoft.com/office/officeart/2008/layout/LinedList"/>
    <dgm:cxn modelId="{6DFE99DE-BA9C-47AD-BF91-F09674289DFE}" srcId="{419AC6D1-94D6-464A-A901-CD41413DF179}" destId="{D7252194-D1F5-4A6D-B2EA-E2FACC191FA9}" srcOrd="1" destOrd="0" parTransId="{D22F046E-B397-4F39-BAFB-B2B3527372B2}" sibTransId="{AAEB2F36-591B-4AF1-8C17-B2F0D4343168}"/>
    <dgm:cxn modelId="{7CEF86FB-9548-46E9-B4CB-18E28F1F65A0}" srcId="{419AC6D1-94D6-464A-A901-CD41413DF179}" destId="{4C8D1EAC-D7E0-4224-A1C8-D439CC727623}" srcOrd="3" destOrd="0" parTransId="{E06BD33D-EE7D-44F6-ABB0-11FD5E2B3559}" sibTransId="{E95A5A0E-D3E7-403B-B9C3-F5F08D475FCF}"/>
    <dgm:cxn modelId="{AED80352-9B26-4885-AA7A-984936E90F8A}" type="presParOf" srcId="{086DFE52-EDCF-402A-9CA2-D451D175F1FE}" destId="{F1D92A9E-FBCE-4318-A485-F70C28D5E44B}" srcOrd="0" destOrd="0" presId="urn:microsoft.com/office/officeart/2008/layout/LinedList"/>
    <dgm:cxn modelId="{930044F6-1587-4081-9E05-32E5437BE150}" type="presParOf" srcId="{086DFE52-EDCF-402A-9CA2-D451D175F1FE}" destId="{308C44BD-AACB-43AC-B688-A272717D3378}" srcOrd="1" destOrd="0" presId="urn:microsoft.com/office/officeart/2008/layout/LinedList"/>
    <dgm:cxn modelId="{1315DBD6-CBE9-4770-A5D3-7545DAAB1382}" type="presParOf" srcId="{308C44BD-AACB-43AC-B688-A272717D3378}" destId="{1A32030D-F4C0-4B55-80DC-AFD08E4AC77F}" srcOrd="0" destOrd="0" presId="urn:microsoft.com/office/officeart/2008/layout/LinedList"/>
    <dgm:cxn modelId="{758A95B3-813D-44E6-B45B-98C6C695A77D}" type="presParOf" srcId="{308C44BD-AACB-43AC-B688-A272717D3378}" destId="{FCE7BDAC-DFCB-4313-9049-26F1C1717732}" srcOrd="1" destOrd="0" presId="urn:microsoft.com/office/officeart/2008/layout/LinedList"/>
    <dgm:cxn modelId="{27D879B7-A3E3-4640-B94E-589B7E81EA19}" type="presParOf" srcId="{086DFE52-EDCF-402A-9CA2-D451D175F1FE}" destId="{9F2037D9-7381-47F3-A3CD-1A30DCA88DDD}" srcOrd="2" destOrd="0" presId="urn:microsoft.com/office/officeart/2008/layout/LinedList"/>
    <dgm:cxn modelId="{5DCB859A-369F-46AE-8269-73F52D21FF20}" type="presParOf" srcId="{086DFE52-EDCF-402A-9CA2-D451D175F1FE}" destId="{9D519F0B-4241-41E9-AC86-97BE84F9C2C9}" srcOrd="3" destOrd="0" presId="urn:microsoft.com/office/officeart/2008/layout/LinedList"/>
    <dgm:cxn modelId="{A120544C-8F7D-4062-8DFC-250A6E14D887}" type="presParOf" srcId="{9D519F0B-4241-41E9-AC86-97BE84F9C2C9}" destId="{4789EC1C-71B2-425E-A949-80CB158FC3EE}" srcOrd="0" destOrd="0" presId="urn:microsoft.com/office/officeart/2008/layout/LinedList"/>
    <dgm:cxn modelId="{F017106F-90A8-4455-8FF8-D593DBD3CC68}" type="presParOf" srcId="{9D519F0B-4241-41E9-AC86-97BE84F9C2C9}" destId="{953B7705-C236-4862-9534-964853624E92}" srcOrd="1" destOrd="0" presId="urn:microsoft.com/office/officeart/2008/layout/LinedList"/>
    <dgm:cxn modelId="{20040815-3494-468B-8F97-B4E1C1A1CB66}" type="presParOf" srcId="{086DFE52-EDCF-402A-9CA2-D451D175F1FE}" destId="{ACF38CF0-CF95-4D50-BC04-585B16C0ADE0}" srcOrd="4" destOrd="0" presId="urn:microsoft.com/office/officeart/2008/layout/LinedList"/>
    <dgm:cxn modelId="{A366D98F-FF68-4247-B839-30DDC8C590BD}" type="presParOf" srcId="{086DFE52-EDCF-402A-9CA2-D451D175F1FE}" destId="{3700F579-0346-449A-AC67-DB028FC9A7B5}" srcOrd="5" destOrd="0" presId="urn:microsoft.com/office/officeart/2008/layout/LinedList"/>
    <dgm:cxn modelId="{F10D0FF5-F74A-4FE3-88D7-5EAFA8551976}" type="presParOf" srcId="{3700F579-0346-449A-AC67-DB028FC9A7B5}" destId="{6CBAB31A-0F8F-41A0-BABA-B13A6B70EA6F}" srcOrd="0" destOrd="0" presId="urn:microsoft.com/office/officeart/2008/layout/LinedList"/>
    <dgm:cxn modelId="{F4716FE0-91AD-4285-944B-BF1CB74AE383}" type="presParOf" srcId="{3700F579-0346-449A-AC67-DB028FC9A7B5}" destId="{A412249A-6106-43A4-9803-EEDE9A470ABB}" srcOrd="1" destOrd="0" presId="urn:microsoft.com/office/officeart/2008/layout/LinedList"/>
    <dgm:cxn modelId="{84385D13-099A-45CC-ACBB-F09117CC758D}" type="presParOf" srcId="{086DFE52-EDCF-402A-9CA2-D451D175F1FE}" destId="{AC7DCCF3-2AE4-46FC-911C-D7AB886D13B2}" srcOrd="6" destOrd="0" presId="urn:microsoft.com/office/officeart/2008/layout/LinedList"/>
    <dgm:cxn modelId="{CE32A923-D2FE-40EA-B82D-5602D791B97E}" type="presParOf" srcId="{086DFE52-EDCF-402A-9CA2-D451D175F1FE}" destId="{34F3E2DD-9D96-4AE6-B4F7-72CBE42DE647}" srcOrd="7" destOrd="0" presId="urn:microsoft.com/office/officeart/2008/layout/LinedList"/>
    <dgm:cxn modelId="{6232EEA7-B88A-436B-B250-50583FE0118E}" type="presParOf" srcId="{34F3E2DD-9D96-4AE6-B4F7-72CBE42DE647}" destId="{F457F920-895F-4C89-9DEC-E34370713C5A}" srcOrd="0" destOrd="0" presId="urn:microsoft.com/office/officeart/2008/layout/LinedList"/>
    <dgm:cxn modelId="{E2ED6735-C778-449E-9979-E7554E634D71}" type="presParOf" srcId="{34F3E2DD-9D96-4AE6-B4F7-72CBE42DE647}" destId="{21E7404D-1037-466A-9F67-F003FA9C40F6}" srcOrd="1" destOrd="0" presId="urn:microsoft.com/office/officeart/2008/layout/LinedList"/>
    <dgm:cxn modelId="{D8A61FA0-B74A-488B-A740-46DA6511EA8B}" type="presParOf" srcId="{086DFE52-EDCF-402A-9CA2-D451D175F1FE}" destId="{8816A6D7-E127-4300-87A6-F3ACC1A5D9C5}" srcOrd="8" destOrd="0" presId="urn:microsoft.com/office/officeart/2008/layout/LinedList"/>
    <dgm:cxn modelId="{F48DDDDB-3D07-42CD-8829-E03C30700E75}" type="presParOf" srcId="{086DFE52-EDCF-402A-9CA2-D451D175F1FE}" destId="{CD62BCF4-39D0-495C-A306-5F087F230ED7}" srcOrd="9" destOrd="0" presId="urn:microsoft.com/office/officeart/2008/layout/LinedList"/>
    <dgm:cxn modelId="{D5E36FA6-BC2D-4351-A26D-271F2A0E2AC6}" type="presParOf" srcId="{CD62BCF4-39D0-495C-A306-5F087F230ED7}" destId="{35C91FCD-7F69-4EDE-83FB-604F11FC5FF1}" srcOrd="0" destOrd="0" presId="urn:microsoft.com/office/officeart/2008/layout/LinedList"/>
    <dgm:cxn modelId="{BD3479A1-C06C-4E23-97BE-54C1438600A4}" type="presParOf" srcId="{CD62BCF4-39D0-495C-A306-5F087F230ED7}" destId="{905964A4-6F5C-48F8-AA76-6A95EF4AA6F0}" srcOrd="1" destOrd="0" presId="urn:microsoft.com/office/officeart/2008/layout/LinedList"/>
    <dgm:cxn modelId="{22C1C98D-4EF9-4413-8A43-7DDDCE9F924F}" type="presParOf" srcId="{086DFE52-EDCF-402A-9CA2-D451D175F1FE}" destId="{46EAB12F-C0A7-462E-9154-BE2D0A25B60B}" srcOrd="10" destOrd="0" presId="urn:microsoft.com/office/officeart/2008/layout/LinedList"/>
    <dgm:cxn modelId="{B3F75F7F-87C8-4876-90EE-8DCB6DF59661}" type="presParOf" srcId="{086DFE52-EDCF-402A-9CA2-D451D175F1FE}" destId="{80E1D312-6138-4D94-82D7-5DB83A84ED32}" srcOrd="11" destOrd="0" presId="urn:microsoft.com/office/officeart/2008/layout/LinedList"/>
    <dgm:cxn modelId="{D8BAB373-D881-4B11-A4A6-066166813149}" type="presParOf" srcId="{80E1D312-6138-4D94-82D7-5DB83A84ED32}" destId="{41E52572-B4C2-4CB3-811C-509284559E63}" srcOrd="0" destOrd="0" presId="urn:microsoft.com/office/officeart/2008/layout/LinedList"/>
    <dgm:cxn modelId="{3CA22D08-709C-43A6-93FA-61D22050DD48}" type="presParOf" srcId="{80E1D312-6138-4D94-82D7-5DB83A84ED32}" destId="{A1AFAF39-135C-48C6-AB84-E782C1ECCE6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92A9E-FBCE-4318-A485-F70C28D5E44B}">
      <dsp:nvSpPr>
        <dsp:cNvPr id="0" name=""/>
        <dsp:cNvSpPr/>
      </dsp:nvSpPr>
      <dsp:spPr>
        <a:xfrm>
          <a:off x="0" y="1470"/>
          <a:ext cx="650630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32030D-F4C0-4B55-80DC-AFD08E4AC77F}">
      <dsp:nvSpPr>
        <dsp:cNvPr id="0" name=""/>
        <dsp:cNvSpPr/>
      </dsp:nvSpPr>
      <dsp:spPr>
        <a:xfrm>
          <a:off x="0" y="1470"/>
          <a:ext cx="6506304" cy="950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800" kern="1200" dirty="0">
              <a:latin typeface="Georgia Pro Light" panose="02040302050405020303" pitchFamily="18" charset="0"/>
            </a:rPr>
            <a:t>Formål: At lære de forskellige kompositionsprincipper at kende </a:t>
          </a:r>
          <a:endParaRPr lang="en-US" sz="2800" kern="1200" dirty="0">
            <a:latin typeface="Georgia Pro Light" panose="02040302050405020303" pitchFamily="18" charset="0"/>
          </a:endParaRPr>
        </a:p>
      </dsp:txBody>
      <dsp:txXfrm>
        <a:off x="0" y="1470"/>
        <a:ext cx="6506304" cy="950520"/>
      </dsp:txXfrm>
    </dsp:sp>
    <dsp:sp modelId="{9F2037D9-7381-47F3-A3CD-1A30DCA88DDD}">
      <dsp:nvSpPr>
        <dsp:cNvPr id="0" name=""/>
        <dsp:cNvSpPr/>
      </dsp:nvSpPr>
      <dsp:spPr>
        <a:xfrm>
          <a:off x="0" y="951991"/>
          <a:ext cx="6506304" cy="0"/>
        </a:xfrm>
        <a:prstGeom prst="line">
          <a:avLst/>
        </a:prstGeom>
        <a:solidFill>
          <a:schemeClr val="accent2">
            <a:hueOff val="-33131"/>
            <a:satOff val="-10867"/>
            <a:lumOff val="-3961"/>
            <a:alphaOff val="0"/>
          </a:schemeClr>
        </a:solidFill>
        <a:ln w="34925" cap="flat" cmpd="sng" algn="in">
          <a:solidFill>
            <a:schemeClr val="accent2">
              <a:hueOff val="-33131"/>
              <a:satOff val="-10867"/>
              <a:lumOff val="-3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89EC1C-71B2-425E-A949-80CB158FC3EE}">
      <dsp:nvSpPr>
        <dsp:cNvPr id="0" name=""/>
        <dsp:cNvSpPr/>
      </dsp:nvSpPr>
      <dsp:spPr>
        <a:xfrm>
          <a:off x="0" y="951991"/>
          <a:ext cx="6506304" cy="822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Georgia Pro Light" panose="02040302050405020303" pitchFamily="18" charset="0"/>
            </a:rPr>
            <a:t>1) </a:t>
          </a:r>
          <a:r>
            <a:rPr lang="en-US" sz="2800" kern="1200" dirty="0" err="1">
              <a:latin typeface="Georgia Pro Light" panose="02040302050405020303" pitchFamily="18" charset="0"/>
            </a:rPr>
            <a:t>Billedkunst</a:t>
          </a:r>
          <a:r>
            <a:rPr lang="en-US" sz="2800" kern="1200" dirty="0">
              <a:latin typeface="Georgia Pro Light" panose="02040302050405020303" pitchFamily="18" charset="0"/>
            </a:rPr>
            <a:t> </a:t>
          </a:r>
          <a:r>
            <a:rPr lang="en-US" sz="2800" kern="1200" dirty="0" err="1">
              <a:latin typeface="Georgia Pro Light" panose="02040302050405020303" pitchFamily="18" charset="0"/>
            </a:rPr>
            <a:t>eksamen</a:t>
          </a:r>
          <a:r>
            <a:rPr lang="en-US" sz="2800" kern="1200" dirty="0">
              <a:latin typeface="Georgia Pro Light" panose="02040302050405020303" pitchFamily="18" charset="0"/>
            </a:rPr>
            <a:t>?</a:t>
          </a:r>
        </a:p>
      </dsp:txBody>
      <dsp:txXfrm>
        <a:off x="0" y="951991"/>
        <a:ext cx="6506304" cy="822295"/>
      </dsp:txXfrm>
    </dsp:sp>
    <dsp:sp modelId="{ACF38CF0-CF95-4D50-BC04-585B16C0ADE0}">
      <dsp:nvSpPr>
        <dsp:cNvPr id="0" name=""/>
        <dsp:cNvSpPr/>
      </dsp:nvSpPr>
      <dsp:spPr>
        <a:xfrm>
          <a:off x="0" y="1774286"/>
          <a:ext cx="6506304" cy="0"/>
        </a:xfrm>
        <a:prstGeom prst="line">
          <a:avLst/>
        </a:prstGeom>
        <a:solidFill>
          <a:schemeClr val="accent2">
            <a:hueOff val="-66262"/>
            <a:satOff val="-21734"/>
            <a:lumOff val="-7921"/>
            <a:alphaOff val="0"/>
          </a:schemeClr>
        </a:solidFill>
        <a:ln w="34925" cap="flat" cmpd="sng" algn="in">
          <a:solidFill>
            <a:schemeClr val="accent2">
              <a:hueOff val="-66262"/>
              <a:satOff val="-21734"/>
              <a:lumOff val="-79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BAB31A-0F8F-41A0-BABA-B13A6B70EA6F}">
      <dsp:nvSpPr>
        <dsp:cNvPr id="0" name=""/>
        <dsp:cNvSpPr/>
      </dsp:nvSpPr>
      <dsp:spPr>
        <a:xfrm>
          <a:off x="0" y="1774286"/>
          <a:ext cx="6506304" cy="950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Georgia Pro Light" panose="02040302050405020303" pitchFamily="18" charset="0"/>
            </a:rPr>
            <a:t>2) 5-10 minutter til portfolio</a:t>
          </a:r>
          <a:endParaRPr lang="en-US" sz="2800" kern="1200" dirty="0">
            <a:latin typeface="Georgia Pro Light" panose="02040302050405020303" pitchFamily="18" charset="0"/>
          </a:endParaRPr>
        </a:p>
      </dsp:txBody>
      <dsp:txXfrm>
        <a:off x="0" y="1774286"/>
        <a:ext cx="6506304" cy="950520"/>
      </dsp:txXfrm>
    </dsp:sp>
    <dsp:sp modelId="{AC7DCCF3-2AE4-46FC-911C-D7AB886D13B2}">
      <dsp:nvSpPr>
        <dsp:cNvPr id="0" name=""/>
        <dsp:cNvSpPr/>
      </dsp:nvSpPr>
      <dsp:spPr>
        <a:xfrm>
          <a:off x="0" y="2724807"/>
          <a:ext cx="6506304" cy="0"/>
        </a:xfrm>
        <a:prstGeom prst="line">
          <a:avLst/>
        </a:prstGeom>
        <a:solidFill>
          <a:schemeClr val="accent2">
            <a:hueOff val="-99392"/>
            <a:satOff val="-32601"/>
            <a:lumOff val="-11882"/>
            <a:alphaOff val="0"/>
          </a:schemeClr>
        </a:solidFill>
        <a:ln w="34925" cap="flat" cmpd="sng" algn="in">
          <a:solidFill>
            <a:schemeClr val="accent2">
              <a:hueOff val="-99392"/>
              <a:satOff val="-32601"/>
              <a:lumOff val="-118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57F920-895F-4C89-9DEC-E34370713C5A}">
      <dsp:nvSpPr>
        <dsp:cNvPr id="0" name=""/>
        <dsp:cNvSpPr/>
      </dsp:nvSpPr>
      <dsp:spPr>
        <a:xfrm>
          <a:off x="0" y="2724807"/>
          <a:ext cx="6506304" cy="950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800" kern="1200" dirty="0">
              <a:latin typeface="Georgia Pro Light" panose="02040302050405020303" pitchFamily="18" charset="0"/>
            </a:rPr>
            <a:t>3) Teori: Gennemgang af kompositionsprincipper + begrebsliste </a:t>
          </a:r>
          <a:endParaRPr lang="en-US" sz="2800" kern="1200" dirty="0">
            <a:latin typeface="Georgia Pro Light" panose="02040302050405020303" pitchFamily="18" charset="0"/>
          </a:endParaRPr>
        </a:p>
      </dsp:txBody>
      <dsp:txXfrm>
        <a:off x="0" y="2724807"/>
        <a:ext cx="6506304" cy="950520"/>
      </dsp:txXfrm>
    </dsp:sp>
    <dsp:sp modelId="{8816A6D7-E127-4300-87A6-F3ACC1A5D9C5}">
      <dsp:nvSpPr>
        <dsp:cNvPr id="0" name=""/>
        <dsp:cNvSpPr/>
      </dsp:nvSpPr>
      <dsp:spPr>
        <a:xfrm>
          <a:off x="0" y="3675327"/>
          <a:ext cx="6506304" cy="0"/>
        </a:xfrm>
        <a:prstGeom prst="line">
          <a:avLst/>
        </a:prstGeom>
        <a:solidFill>
          <a:schemeClr val="accent2">
            <a:hueOff val="-132523"/>
            <a:satOff val="-43468"/>
            <a:lumOff val="-15842"/>
            <a:alphaOff val="0"/>
          </a:schemeClr>
        </a:solidFill>
        <a:ln w="34925" cap="flat" cmpd="sng" algn="in">
          <a:solidFill>
            <a:schemeClr val="accent2">
              <a:hueOff val="-132523"/>
              <a:satOff val="-43468"/>
              <a:lumOff val="-158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91FCD-7F69-4EDE-83FB-604F11FC5FF1}">
      <dsp:nvSpPr>
        <dsp:cNvPr id="0" name=""/>
        <dsp:cNvSpPr/>
      </dsp:nvSpPr>
      <dsp:spPr>
        <a:xfrm>
          <a:off x="0" y="3675327"/>
          <a:ext cx="6506304" cy="950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800" kern="1200" dirty="0">
              <a:latin typeface="Georgia Pro Light" panose="02040302050405020303" pitchFamily="18" charset="0"/>
            </a:rPr>
            <a:t>4) Praktisk: Øvelse nr. 1: Visualiseringsopgave med komposition </a:t>
          </a:r>
          <a:endParaRPr lang="en-US" sz="2800" kern="1200" dirty="0">
            <a:latin typeface="Georgia Pro Light" panose="02040302050405020303" pitchFamily="18" charset="0"/>
          </a:endParaRPr>
        </a:p>
      </dsp:txBody>
      <dsp:txXfrm>
        <a:off x="0" y="3675327"/>
        <a:ext cx="6506304" cy="950520"/>
      </dsp:txXfrm>
    </dsp:sp>
    <dsp:sp modelId="{46EAB12F-C0A7-462E-9154-BE2D0A25B60B}">
      <dsp:nvSpPr>
        <dsp:cNvPr id="0" name=""/>
        <dsp:cNvSpPr/>
      </dsp:nvSpPr>
      <dsp:spPr>
        <a:xfrm>
          <a:off x="0" y="4625848"/>
          <a:ext cx="6506304" cy="0"/>
        </a:xfrm>
        <a:prstGeom prst="line">
          <a:avLst/>
        </a:prstGeom>
        <a:solidFill>
          <a:schemeClr val="accent2">
            <a:hueOff val="-165654"/>
            <a:satOff val="-54335"/>
            <a:lumOff val="-19803"/>
            <a:alphaOff val="0"/>
          </a:schemeClr>
        </a:solidFill>
        <a:ln w="34925" cap="flat" cmpd="sng" algn="in">
          <a:solidFill>
            <a:schemeClr val="accent2">
              <a:hueOff val="-165654"/>
              <a:satOff val="-54335"/>
              <a:lumOff val="-198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E52572-B4C2-4CB3-811C-509284559E63}">
      <dsp:nvSpPr>
        <dsp:cNvPr id="0" name=""/>
        <dsp:cNvSpPr/>
      </dsp:nvSpPr>
      <dsp:spPr>
        <a:xfrm>
          <a:off x="0" y="4625848"/>
          <a:ext cx="6506304" cy="950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800" kern="1200" dirty="0">
              <a:latin typeface="Georgia Pro Light" panose="02040302050405020303" pitchFamily="18" charset="0"/>
            </a:rPr>
            <a:t>5) Analyse</a:t>
          </a:r>
          <a:r>
            <a:rPr lang="en-US" sz="2800" kern="1200" dirty="0">
              <a:latin typeface="Georgia Pro Light" panose="02040302050405020303" pitchFamily="18" charset="0"/>
            </a:rPr>
            <a:t>: </a:t>
          </a:r>
          <a:r>
            <a:rPr lang="en-US" sz="2800" i="0" kern="1200" baseline="0" dirty="0" err="1">
              <a:latin typeface="Georgia Pro Light" panose="02040302050405020303" pitchFamily="18" charset="0"/>
            </a:rPr>
            <a:t>Øvelse</a:t>
          </a:r>
          <a:r>
            <a:rPr lang="en-US" sz="2800" kern="1200" dirty="0">
              <a:latin typeface="Georgia Pro Light" panose="02040302050405020303" pitchFamily="18" charset="0"/>
            </a:rPr>
            <a:t> nr. 2: </a:t>
          </a:r>
          <a:r>
            <a:rPr lang="en-US" sz="2800" kern="1200" dirty="0" err="1">
              <a:latin typeface="Georgia Pro Light" panose="02040302050405020303" pitchFamily="18" charset="0"/>
            </a:rPr>
            <a:t>Øvelse</a:t>
          </a:r>
          <a:r>
            <a:rPr lang="en-US" sz="2800" kern="1200" dirty="0">
              <a:latin typeface="Georgia Pro Light" panose="02040302050405020303" pitchFamily="18" charset="0"/>
            </a:rPr>
            <a:t> </a:t>
          </a:r>
          <a:r>
            <a:rPr lang="en-US" sz="2800" i="0" kern="1200" baseline="0" dirty="0">
              <a:latin typeface="Georgia Pro Light" panose="02040302050405020303" pitchFamily="18" charset="0"/>
            </a:rPr>
            <a:t>med at lave </a:t>
          </a:r>
          <a:r>
            <a:rPr lang="en-US" sz="2800" i="0" kern="1200" baseline="0" dirty="0" err="1">
              <a:latin typeface="Georgia Pro Light" panose="02040302050405020303" pitchFamily="18" charset="0"/>
            </a:rPr>
            <a:t>formanalyse</a:t>
          </a:r>
          <a:r>
            <a:rPr lang="en-US" sz="2800" i="0" kern="1200" baseline="0" dirty="0">
              <a:latin typeface="Georgia Pro Light" panose="02040302050405020303" pitchFamily="18" charset="0"/>
            </a:rPr>
            <a:t> </a:t>
          </a:r>
          <a:r>
            <a:rPr lang="en-US" sz="2800" i="0" kern="1200" baseline="0" dirty="0" err="1">
              <a:latin typeface="Georgia Pro Light" panose="02040302050405020303" pitchFamily="18" charset="0"/>
            </a:rPr>
            <a:t>på</a:t>
          </a:r>
          <a:r>
            <a:rPr lang="en-US" sz="2800" i="0" kern="1200" baseline="0" dirty="0">
              <a:latin typeface="Georgia Pro Light" panose="02040302050405020303" pitchFamily="18" charset="0"/>
            </a:rPr>
            <a:t> </a:t>
          </a:r>
          <a:r>
            <a:rPr lang="en-US" sz="2800" i="0" kern="1200" baseline="0" dirty="0" err="1">
              <a:latin typeface="Georgia Pro Light" panose="02040302050405020303" pitchFamily="18" charset="0"/>
            </a:rPr>
            <a:t>udvalgte</a:t>
          </a:r>
          <a:r>
            <a:rPr lang="en-US" sz="2800" i="0" kern="1200" baseline="0" dirty="0">
              <a:latin typeface="Georgia Pro Light" panose="02040302050405020303" pitchFamily="18" charset="0"/>
            </a:rPr>
            <a:t> </a:t>
          </a:r>
          <a:r>
            <a:rPr lang="en-US" sz="2800" i="0" kern="1200" baseline="0" dirty="0" err="1">
              <a:latin typeface="Georgia Pro Light" panose="02040302050405020303" pitchFamily="18" charset="0"/>
            </a:rPr>
            <a:t>værker</a:t>
          </a:r>
          <a:endParaRPr lang="en-US" sz="2800" kern="1200" dirty="0">
            <a:latin typeface="Georgia Pro Light" panose="02040302050405020303" pitchFamily="18" charset="0"/>
          </a:endParaRPr>
        </a:p>
      </dsp:txBody>
      <dsp:txXfrm>
        <a:off x="0" y="4625848"/>
        <a:ext cx="6506304" cy="950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D618D-EF8E-425F-9E15-7B2B40188EA9}" type="datetimeFigureOut">
              <a:rPr lang="da-DK" smtClean="0"/>
              <a:t>11-11-2025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1CD61-5C7E-4D5C-A8A1-E0DD5F9796E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7363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81CD61-5C7E-4D5C-A8A1-E0DD5F9796E5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7138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Statisk billede: Frants Henningsen, </a:t>
            </a:r>
            <a:r>
              <a:rPr lang="da-DK" i="1" dirty="0"/>
              <a:t>Forladt. Dog ej af venner i nøden. </a:t>
            </a:r>
            <a:r>
              <a:rPr lang="da-DK" i="0" dirty="0"/>
              <a:t>1888. </a:t>
            </a:r>
          </a:p>
          <a:p>
            <a:endParaRPr lang="da-DK" i="0" dirty="0"/>
          </a:p>
          <a:p>
            <a:r>
              <a:rPr lang="da-DK" i="0" dirty="0"/>
              <a:t>Dynamisk billede: J. F. Willumsen. </a:t>
            </a:r>
            <a:r>
              <a:rPr lang="da-DK" i="1" dirty="0"/>
              <a:t>To bretagnekoner skilles efter en passiar. </a:t>
            </a:r>
            <a:r>
              <a:rPr lang="da-DK" i="0" dirty="0"/>
              <a:t>1890.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81CD61-5C7E-4D5C-A8A1-E0DD5F9796E5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3195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Matisse,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81CD61-5C7E-4D5C-A8A1-E0DD5F9796E5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23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0F62383-6903-4C68-BC37-C19878F73F63}" type="datetimeFigureOut">
              <a:rPr lang="da-DK" smtClean="0"/>
              <a:t>11-11-2025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D92AE99-5321-458F-BB56-D00337EAFC2F}" type="slidenum">
              <a:rPr lang="da-DK" smtClean="0"/>
              <a:t>‹nr.›</a:t>
            </a:fld>
            <a:endParaRPr lang="da-DK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92490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2383-6903-4C68-BC37-C19878F73F63}" type="datetimeFigureOut">
              <a:rPr lang="da-DK" smtClean="0"/>
              <a:t>11-11-2025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2AE99-5321-458F-BB56-D00337EAFC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014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0F62383-6903-4C68-BC37-C19878F73F63}" type="datetimeFigureOut">
              <a:rPr lang="da-DK" smtClean="0"/>
              <a:t>11-11-2025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FD92AE99-5321-458F-BB56-D00337EAFC2F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654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56C94072-1B34-48FB-9A9C-5A9A0FFC8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218D5DE5-E5EA-4C33-8E1F-FF894E458A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9"/>
          <a:stretch/>
        </p:blipFill>
        <p:spPr>
          <a:xfrm>
            <a:off x="20" y="4775"/>
            <a:ext cx="12191980" cy="6857990"/>
          </a:xfrm>
          <a:prstGeom prst="rect">
            <a:avLst/>
          </a:prstGeom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1D5941F3-0256-4E90-BBBC-5A6EDEB8E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004" y="4166755"/>
            <a:ext cx="5607908" cy="2040066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7D06647-72F1-4BA7-9ECD-310AA38C9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8010" y="4333009"/>
            <a:ext cx="5268177" cy="1086237"/>
          </a:xfrm>
        </p:spPr>
        <p:txBody>
          <a:bodyPr>
            <a:normAutofit/>
          </a:bodyPr>
          <a:lstStyle/>
          <a:p>
            <a:pPr algn="l"/>
            <a:r>
              <a:rPr lang="da-DK" sz="3600" dirty="0">
                <a:solidFill>
                  <a:srgbClr val="FFFFFF"/>
                </a:solidFill>
                <a:latin typeface="Georgia Pro Semibold" panose="02040702050405020303" pitchFamily="18" charset="0"/>
              </a:rPr>
              <a:t>FORMALANALYSE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01C8AAA-170D-4671-9E98-903D09A0C1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8010" y="5419246"/>
            <a:ext cx="5268177" cy="531866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da-DK" sz="1800" dirty="0">
                <a:solidFill>
                  <a:srgbClr val="FFFFFF"/>
                </a:solidFill>
                <a:latin typeface="Georgia Pro" panose="02040502050405020303" pitchFamily="18" charset="0"/>
              </a:rPr>
              <a:t>Introduktion til komposition</a:t>
            </a:r>
          </a:p>
          <a:p>
            <a:pPr algn="l"/>
            <a:r>
              <a:rPr lang="da-DK" sz="1800" dirty="0">
                <a:solidFill>
                  <a:srgbClr val="FFFFFF"/>
                </a:solidFill>
                <a:latin typeface="Georgia Pro" panose="02040502050405020303" pitchFamily="18" charset="0"/>
              </a:rPr>
              <a:t>2025 </a:t>
            </a:r>
            <a:r>
              <a:rPr lang="da-DK" sz="1800" dirty="0" err="1">
                <a:solidFill>
                  <a:srgbClr val="FFFFFF"/>
                </a:solidFill>
                <a:latin typeface="Georgia Pro" panose="02040502050405020303" pitchFamily="18" charset="0"/>
              </a:rPr>
              <a:t>bkc</a:t>
            </a:r>
            <a:r>
              <a:rPr lang="da-DK" sz="1800" dirty="0">
                <a:solidFill>
                  <a:srgbClr val="FFFFFF"/>
                </a:solidFill>
                <a:latin typeface="Georgia Pro" panose="02040502050405020303" pitchFamily="18" charset="0"/>
              </a:rPr>
              <a:t> billedkunst C</a:t>
            </a:r>
          </a:p>
        </p:txBody>
      </p:sp>
      <p:sp>
        <p:nvSpPr>
          <p:cNvPr id="20" name="Freeform: Shape 13">
            <a:extLst>
              <a:ext uri="{FF2B5EF4-FFF2-40B4-BE49-F238E27FC236}">
                <a16:creationId xmlns:a16="http://schemas.microsoft.com/office/drawing/2014/main" id="{A5019358-4900-4555-99FF-EF6AE90B8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670146" y="3710250"/>
            <a:ext cx="2131466" cy="1830903"/>
          </a:xfrm>
          <a:custGeom>
            <a:avLst/>
            <a:gdLst>
              <a:gd name="connsiteX0" fmla="*/ 2308583 w 2308583"/>
              <a:gd name="connsiteY0" fmla="*/ 1983044 h 1983044"/>
              <a:gd name="connsiteX1" fmla="*/ 462 w 2308583"/>
              <a:gd name="connsiteY1" fmla="*/ 1983044 h 1983044"/>
              <a:gd name="connsiteX2" fmla="*/ 0 w 2308583"/>
              <a:gd name="connsiteY2" fmla="*/ 1711185 h 1983044"/>
              <a:gd name="connsiteX3" fmla="*/ 2022607 w 2308583"/>
              <a:gd name="connsiteY3" fmla="*/ 1712117 h 1983044"/>
              <a:gd name="connsiteX4" fmla="*/ 2022607 w 2308583"/>
              <a:gd name="connsiteY4" fmla="*/ 0 h 1983044"/>
              <a:gd name="connsiteX5" fmla="*/ 2308583 w 2308583"/>
              <a:gd name="connsiteY5" fmla="*/ 0 h 198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1983044">
                <a:moveTo>
                  <a:pt x="2308583" y="1983044"/>
                </a:moveTo>
                <a:lnTo>
                  <a:pt x="462" y="1983044"/>
                </a:lnTo>
                <a:cubicBezTo>
                  <a:pt x="-462" y="1889214"/>
                  <a:pt x="923" y="1805015"/>
                  <a:pt x="0" y="1711185"/>
                </a:cubicBezTo>
                <a:lnTo>
                  <a:pt x="2022607" y="1712117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4940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2793B903-AB42-42A0-AE97-93D366679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CC6E93-2CF2-4F0E-B42B-CB1798EB6DC2}"/>
              </a:ext>
            </a:extLst>
          </p:cNvPr>
          <p:cNvSpPr txBox="1"/>
          <p:nvPr/>
        </p:nvSpPr>
        <p:spPr>
          <a:xfrm>
            <a:off x="8373502" y="1843835"/>
            <a:ext cx="3053039" cy="10608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cap="all" dirty="0">
                <a:solidFill>
                  <a:schemeClr val="tx2"/>
                </a:solidFill>
                <a:latin typeface="Georgia Pro Semibold" panose="02040702050405020303" pitchFamily="18" charset="0"/>
                <a:ea typeface="+mj-ea"/>
                <a:cs typeface="+mj-cs"/>
              </a:rPr>
              <a:t>DYNAMISK </a:t>
            </a:r>
          </a:p>
          <a:p>
            <a:pPr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endParaRPr lang="en-US" sz="2800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endParaRPr lang="en-US" sz="2800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endParaRPr lang="en-US" sz="2800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wu, guanzhong the great wall ||| landscape ||| sotheby's hk0362lot666l6en">
            <a:extLst>
              <a:ext uri="{FF2B5EF4-FFF2-40B4-BE49-F238E27FC236}">
                <a16:creationId xmlns:a16="http://schemas.microsoft.com/office/drawing/2014/main" id="{AD5CF64E-0FC0-4083-A520-951970F6A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275" y="1574523"/>
            <a:ext cx="6900380" cy="370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313FC5E1-9E53-4913-AD98-0A4D4853ACBE}"/>
              </a:ext>
            </a:extLst>
          </p:cNvPr>
          <p:cNvSpPr txBox="1"/>
          <p:nvPr/>
        </p:nvSpPr>
        <p:spPr>
          <a:xfrm>
            <a:off x="8373502" y="1574523"/>
            <a:ext cx="3818498" cy="49290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84048" indent="-384048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r>
              <a:rPr lang="en-US" sz="2400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Diagonale</a:t>
            </a:r>
            <a:r>
              <a:rPr lang="en-US" sz="2400" dirty="0">
                <a:solidFill>
                  <a:schemeClr val="tx2"/>
                </a:solidFill>
                <a:latin typeface="Georgia Pro Light" panose="02040302050405020303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og</a:t>
            </a:r>
            <a:r>
              <a:rPr lang="en-US" sz="2400" dirty="0">
                <a:solidFill>
                  <a:schemeClr val="tx2"/>
                </a:solidFill>
                <a:latin typeface="Georgia Pro Light" panose="02040302050405020303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skråtstillede</a:t>
            </a:r>
            <a:r>
              <a:rPr lang="en-US" sz="2400" dirty="0">
                <a:solidFill>
                  <a:schemeClr val="tx2"/>
                </a:solidFill>
                <a:latin typeface="Georgia Pro Light" panose="02040302050405020303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linjer</a:t>
            </a:r>
            <a:r>
              <a:rPr lang="en-US" sz="2400" dirty="0">
                <a:solidFill>
                  <a:schemeClr val="tx2"/>
                </a:solidFill>
                <a:latin typeface="Georgia Pro Light" panose="02040302050405020303" pitchFamily="18" charset="0"/>
              </a:rPr>
              <a:t> giver </a:t>
            </a:r>
            <a:r>
              <a:rPr lang="en-US" sz="3200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bevægelse</a:t>
            </a:r>
            <a:r>
              <a:rPr lang="en-US" sz="3200" dirty="0">
                <a:solidFill>
                  <a:schemeClr val="tx2"/>
                </a:solidFill>
                <a:latin typeface="Georgia Pro Light" panose="02040302050405020303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og</a:t>
            </a:r>
            <a:r>
              <a:rPr lang="en-US" sz="2400" dirty="0">
                <a:solidFill>
                  <a:schemeClr val="tx2"/>
                </a:solidFill>
                <a:latin typeface="Georgia Pro Light" panose="02040302050405020303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dynamik</a:t>
            </a:r>
            <a:r>
              <a:rPr lang="en-US" sz="2400" dirty="0">
                <a:solidFill>
                  <a:schemeClr val="tx2"/>
                </a:solidFill>
                <a:latin typeface="Georgia Pro Light" panose="02040302050405020303" pitchFamily="18" charset="0"/>
              </a:rPr>
              <a:t>.</a:t>
            </a:r>
          </a:p>
          <a:p>
            <a:pPr marL="384048" indent="-384048">
              <a:lnSpc>
                <a:spcPct val="94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Georgia Pro Light" panose="02040302050405020303" pitchFamily="18" charset="0"/>
            </a:endParaRPr>
          </a:p>
          <a:p>
            <a:pPr marL="384048" indent="-384048">
              <a:lnSpc>
                <a:spcPct val="94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Energi</a:t>
            </a:r>
            <a:endParaRPr lang="en-US" sz="2400" dirty="0">
              <a:solidFill>
                <a:schemeClr val="tx2"/>
              </a:solidFill>
              <a:latin typeface="Georgia Pro Light" panose="02040302050405020303" pitchFamily="18" charset="0"/>
            </a:endParaRPr>
          </a:p>
          <a:p>
            <a:pPr marL="384048" indent="-384048">
              <a:lnSpc>
                <a:spcPct val="94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Kraftudfoldelse</a:t>
            </a:r>
            <a:r>
              <a:rPr lang="en-US" sz="2400" dirty="0">
                <a:solidFill>
                  <a:schemeClr val="tx2"/>
                </a:solidFill>
                <a:latin typeface="Georgia Pro Light" panose="02040302050405020303" pitchFamily="18" charset="0"/>
              </a:rPr>
              <a:t> </a:t>
            </a:r>
          </a:p>
          <a:p>
            <a:pPr marL="384048" indent="-384048">
              <a:lnSpc>
                <a:spcPct val="94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Georgia Pro Light" panose="02040302050405020303" pitchFamily="18" charset="0"/>
              </a:rPr>
              <a:t>Former: oval, </a:t>
            </a:r>
            <a:r>
              <a:rPr lang="en-US" sz="2400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rektangel</a:t>
            </a:r>
            <a:r>
              <a:rPr lang="en-US" sz="2400" dirty="0">
                <a:solidFill>
                  <a:schemeClr val="tx2"/>
                </a:solidFill>
                <a:latin typeface="Georgia Pro Light" panose="02040302050405020303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og</a:t>
            </a:r>
            <a:r>
              <a:rPr lang="en-US" sz="2400" dirty="0">
                <a:solidFill>
                  <a:schemeClr val="tx2"/>
                </a:solidFill>
                <a:latin typeface="Georgia Pro Light" panose="02040302050405020303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omvendte</a:t>
            </a:r>
            <a:r>
              <a:rPr lang="en-US" sz="2400" dirty="0">
                <a:solidFill>
                  <a:schemeClr val="tx2"/>
                </a:solidFill>
                <a:latin typeface="Georgia Pro Light" panose="02040302050405020303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trekanter</a:t>
            </a:r>
            <a:r>
              <a:rPr lang="en-US" sz="2400" dirty="0">
                <a:solidFill>
                  <a:schemeClr val="tx2"/>
                </a:solidFill>
                <a:latin typeface="Georgia Pro Light" panose="02040302050405020303" pitchFamily="18" charset="0"/>
              </a:rPr>
              <a:t> (</a:t>
            </a:r>
            <a:r>
              <a:rPr lang="en-US" sz="2400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og</a:t>
            </a:r>
            <a:r>
              <a:rPr lang="en-US" sz="2400" dirty="0">
                <a:solidFill>
                  <a:schemeClr val="tx2"/>
                </a:solidFill>
                <a:latin typeface="Georgia Pro Light" panose="02040302050405020303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uregelmæssige</a:t>
            </a:r>
            <a:r>
              <a:rPr lang="en-US" sz="2400" dirty="0">
                <a:solidFill>
                  <a:schemeClr val="tx2"/>
                </a:solidFill>
                <a:latin typeface="Georgia Pro Light" panose="02040302050405020303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trekanter</a:t>
            </a:r>
            <a:r>
              <a:rPr lang="en-US" sz="2400" dirty="0">
                <a:solidFill>
                  <a:schemeClr val="tx2"/>
                </a:solidFill>
                <a:latin typeface="Georgia Pro Light" panose="02040302050405020303" pitchFamily="18" charset="0"/>
              </a:rPr>
              <a:t>) </a:t>
            </a:r>
          </a:p>
          <a:p>
            <a:pPr marL="384048" indent="-384048">
              <a:lnSpc>
                <a:spcPct val="94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Georgia Pro Light" panose="02040302050405020303" pitchFamily="18" charset="0"/>
              </a:rPr>
              <a:t>‘</a:t>
            </a:r>
            <a:r>
              <a:rPr lang="en-US" sz="2400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Forvredede</a:t>
            </a:r>
            <a:r>
              <a:rPr lang="en-US" sz="2400" dirty="0">
                <a:solidFill>
                  <a:schemeClr val="tx2"/>
                </a:solidFill>
                <a:latin typeface="Georgia Pro Light" panose="02040302050405020303" pitchFamily="18" charset="0"/>
              </a:rPr>
              <a:t>’ former</a:t>
            </a:r>
          </a:p>
          <a:p>
            <a:pPr marL="384048" indent="-384048">
              <a:lnSpc>
                <a:spcPct val="94000"/>
              </a:lnSpc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Modsvarende</a:t>
            </a:r>
            <a:r>
              <a:rPr lang="en-US" sz="2400" b="1" dirty="0">
                <a:solidFill>
                  <a:schemeClr val="tx2"/>
                </a:solidFill>
                <a:latin typeface="Georgia Pro Light" panose="02040302050405020303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bevægelser</a:t>
            </a:r>
            <a:r>
              <a:rPr lang="en-US" sz="2400" b="1" dirty="0">
                <a:solidFill>
                  <a:schemeClr val="tx2"/>
                </a:solidFill>
                <a:latin typeface="Georgia Pro Light" panose="02040302050405020303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og</a:t>
            </a:r>
            <a:r>
              <a:rPr lang="en-US" sz="2400" b="1" dirty="0">
                <a:solidFill>
                  <a:schemeClr val="tx2"/>
                </a:solidFill>
                <a:latin typeface="Georgia Pro Light" panose="02040302050405020303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linjer</a:t>
            </a:r>
            <a:r>
              <a:rPr lang="en-US" sz="2400" b="1" dirty="0">
                <a:solidFill>
                  <a:schemeClr val="tx2"/>
                </a:solidFill>
                <a:latin typeface="Georgia Pro Light" panose="02040302050405020303" pitchFamily="18" charset="0"/>
              </a:rPr>
              <a:t>: </a:t>
            </a:r>
            <a:r>
              <a:rPr lang="en-US" sz="2400" b="1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en</a:t>
            </a:r>
            <a:r>
              <a:rPr lang="en-US" sz="2400" b="1" dirty="0">
                <a:solidFill>
                  <a:schemeClr val="tx2"/>
                </a:solidFill>
                <a:latin typeface="Georgia Pro Light" panose="02040302050405020303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oplevelse</a:t>
            </a:r>
            <a:r>
              <a:rPr lang="en-US" sz="2400" b="1" dirty="0">
                <a:solidFill>
                  <a:schemeClr val="tx2"/>
                </a:solidFill>
                <a:latin typeface="Georgia Pro Light" panose="02040302050405020303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af</a:t>
            </a:r>
            <a:r>
              <a:rPr lang="en-US" sz="2400" b="1" dirty="0">
                <a:solidFill>
                  <a:schemeClr val="tx2"/>
                </a:solidFill>
                <a:latin typeface="Georgia Pro Light" panose="02040302050405020303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bevægelse</a:t>
            </a:r>
            <a:endParaRPr lang="en-US" sz="2400" b="1" dirty="0">
              <a:solidFill>
                <a:schemeClr val="tx2"/>
              </a:solidFill>
              <a:latin typeface="Georgia Pro Light" panose="02040302050405020303" pitchFamily="18" charset="0"/>
            </a:endParaRPr>
          </a:p>
          <a:p>
            <a:pPr marL="384048" indent="-384048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endParaRPr lang="en-US" sz="2400" dirty="0">
              <a:solidFill>
                <a:schemeClr val="tx2"/>
              </a:solidFill>
              <a:latin typeface="Georgia Pro Light" panose="02040302050405020303" pitchFamily="18" charset="0"/>
            </a:endParaRPr>
          </a:p>
          <a:p>
            <a:pPr marL="384048" indent="-384048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endParaRPr lang="en-US" sz="2400" dirty="0">
              <a:solidFill>
                <a:schemeClr val="tx2"/>
              </a:solidFill>
            </a:endParaRPr>
          </a:p>
          <a:p>
            <a:pPr marL="384048" indent="-384048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endParaRPr lang="en-US" sz="1600" dirty="0">
              <a:solidFill>
                <a:schemeClr val="tx2"/>
              </a:solidFill>
            </a:endParaRPr>
          </a:p>
          <a:p>
            <a:pPr marL="384048" indent="-384048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39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BAE5EB5E-A5A7-4E55-8A21-B110B4087D28}"/>
              </a:ext>
            </a:extLst>
          </p:cNvPr>
          <p:cNvSpPr txBox="1"/>
          <p:nvPr/>
        </p:nvSpPr>
        <p:spPr>
          <a:xfrm>
            <a:off x="634274" y="5558319"/>
            <a:ext cx="4204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Georgia Pro Light" panose="02040302050405020303" pitchFamily="18" charset="0"/>
              </a:rPr>
              <a:t>Wu </a:t>
            </a:r>
            <a:r>
              <a:rPr lang="da-DK" dirty="0" err="1">
                <a:latin typeface="Georgia Pro Light" panose="02040302050405020303" pitchFamily="18" charset="0"/>
              </a:rPr>
              <a:t>Guanzhong</a:t>
            </a:r>
            <a:r>
              <a:rPr lang="da-DK" dirty="0">
                <a:latin typeface="Georgia Pro Light" panose="02040302050405020303" pitchFamily="18" charset="0"/>
              </a:rPr>
              <a:t>, </a:t>
            </a:r>
            <a:r>
              <a:rPr lang="da-DK" i="1" dirty="0">
                <a:latin typeface="Georgia Pro Light" panose="02040302050405020303" pitchFamily="18" charset="0"/>
              </a:rPr>
              <a:t>The Great Wall, </a:t>
            </a:r>
            <a:r>
              <a:rPr lang="da-DK" dirty="0">
                <a:latin typeface="Georgia Pro Light" panose="02040302050405020303" pitchFamily="18" charset="0"/>
              </a:rPr>
              <a:t>1988. </a:t>
            </a:r>
          </a:p>
        </p:txBody>
      </p:sp>
    </p:spTree>
    <p:extLst>
      <p:ext uri="{BB962C8B-B14F-4D97-AF65-F5344CB8AC3E}">
        <p14:creationId xmlns:p14="http://schemas.microsoft.com/office/powerpoint/2010/main" val="180912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1A9FFA4C-217B-4A39-BC82-AD466498B9E5}"/>
              </a:ext>
            </a:extLst>
          </p:cNvPr>
          <p:cNvSpPr txBox="1"/>
          <p:nvPr/>
        </p:nvSpPr>
        <p:spPr>
          <a:xfrm>
            <a:off x="2461945" y="1850700"/>
            <a:ext cx="4526280" cy="224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pic>
        <p:nvPicPr>
          <p:cNvPr id="2050" name="Picture 2" descr="Der har jeg hjemme. Hammershøi by Elmgreen &amp; Dragset - kunsten.nu - Online  magasin og kalender for billedkunst">
            <a:extLst>
              <a:ext uri="{FF2B5EF4-FFF2-40B4-BE49-F238E27FC236}">
                <a16:creationId xmlns:a16="http://schemas.microsoft.com/office/drawing/2014/main" id="{DA26FE0E-F4DE-41B3-A8A7-EA7ED2D38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492" y="1613042"/>
            <a:ext cx="3333027" cy="410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B5EADA4-BB9A-4A32-8313-15FEFF985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168" y="1651330"/>
            <a:ext cx="3555340" cy="355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24022A63-FC95-4E53-B42E-9A4B8B2F057A}"/>
              </a:ext>
            </a:extLst>
          </p:cNvPr>
          <p:cNvSpPr txBox="1"/>
          <p:nvPr/>
        </p:nvSpPr>
        <p:spPr>
          <a:xfrm>
            <a:off x="1469204" y="5717568"/>
            <a:ext cx="4448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Georgia Pro Light" panose="02040302050405020303" pitchFamily="18" charset="0"/>
              </a:rPr>
              <a:t>Vilhelm Hammershøi</a:t>
            </a:r>
            <a:r>
              <a:rPr lang="da-DK" i="1" dirty="0">
                <a:latin typeface="Georgia Pro Light" panose="02040302050405020303" pitchFamily="18" charset="0"/>
              </a:rPr>
              <a:t>, Interiør fra Bredgade, </a:t>
            </a:r>
            <a:r>
              <a:rPr lang="da-DK" dirty="0">
                <a:latin typeface="Georgia Pro Light" panose="02040302050405020303" pitchFamily="18" charset="0"/>
              </a:rPr>
              <a:t>1911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5D1659C-4262-4901-9BD3-A467B82AC442}"/>
              </a:ext>
            </a:extLst>
          </p:cNvPr>
          <p:cNvSpPr txBox="1"/>
          <p:nvPr/>
        </p:nvSpPr>
        <p:spPr>
          <a:xfrm>
            <a:off x="6534364" y="5332288"/>
            <a:ext cx="428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>
                <a:latin typeface="Georgia Pro Light" panose="02040302050405020303" pitchFamily="18" charset="0"/>
              </a:rPr>
              <a:t>Banksy</a:t>
            </a:r>
            <a:r>
              <a:rPr lang="da-DK" dirty="0">
                <a:latin typeface="Georgia Pro Light" panose="02040302050405020303" pitchFamily="18" charset="0"/>
              </a:rPr>
              <a:t>: </a:t>
            </a:r>
            <a:r>
              <a:rPr lang="da-DK" i="1" dirty="0">
                <a:latin typeface="Georgia Pro Light" panose="02040302050405020303" pitchFamily="18" charset="0"/>
              </a:rPr>
              <a:t>Shop </a:t>
            </a:r>
            <a:r>
              <a:rPr lang="da-DK" i="1" dirty="0" err="1">
                <a:latin typeface="Georgia Pro Light" panose="02040302050405020303" pitchFamily="18" charset="0"/>
              </a:rPr>
              <a:t>until</a:t>
            </a:r>
            <a:r>
              <a:rPr lang="da-DK" i="1" dirty="0">
                <a:latin typeface="Georgia Pro Light" panose="02040302050405020303" pitchFamily="18" charset="0"/>
              </a:rPr>
              <a:t> </a:t>
            </a:r>
            <a:r>
              <a:rPr lang="da-DK" i="1" dirty="0" err="1">
                <a:latin typeface="Georgia Pro Light" panose="02040302050405020303" pitchFamily="18" charset="0"/>
              </a:rPr>
              <a:t>you</a:t>
            </a:r>
            <a:r>
              <a:rPr lang="da-DK" i="1" dirty="0">
                <a:latin typeface="Georgia Pro Light" panose="02040302050405020303" pitchFamily="18" charset="0"/>
              </a:rPr>
              <a:t> drop</a:t>
            </a:r>
            <a:r>
              <a:rPr lang="da-DK" dirty="0">
                <a:latin typeface="Georgia Pro Light" panose="02040302050405020303" pitchFamily="18" charset="0"/>
              </a:rPr>
              <a:t>. 2011 Foto: Quentin, UK 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65DF76F-7E4E-49DC-B4B0-B681A3D6ACC6}"/>
              </a:ext>
            </a:extLst>
          </p:cNvPr>
          <p:cNvSpPr/>
          <p:nvPr/>
        </p:nvSpPr>
        <p:spPr>
          <a:xfrm>
            <a:off x="4725085" y="539168"/>
            <a:ext cx="5805926" cy="969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cap="all" dirty="0">
                <a:solidFill>
                  <a:schemeClr val="tx2"/>
                </a:solidFill>
                <a:latin typeface="Georgia Pro Semibold" panose="02040702050405020303" pitchFamily="18" charset="0"/>
              </a:rPr>
              <a:t>STATISK ELLER DYNAMISK? </a:t>
            </a:r>
          </a:p>
        </p:txBody>
      </p:sp>
    </p:spTree>
    <p:extLst>
      <p:ext uri="{BB962C8B-B14F-4D97-AF65-F5344CB8AC3E}">
        <p14:creationId xmlns:p14="http://schemas.microsoft.com/office/powerpoint/2010/main" val="698938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5374B5-D7C8-4AA9-BE65-DB7A0CA9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C73A7452-ED0F-4903-A620-8D103E556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6A3F6CE-D581-4C37-8822-4F4A68325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EF78DE6-96F6-455D-ADCA-3C5EAD1FB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025" y="744469"/>
            <a:ext cx="8661114" cy="1256496"/>
          </a:xfrm>
        </p:spPr>
        <p:txBody>
          <a:bodyPr>
            <a:noAutofit/>
          </a:bodyPr>
          <a:lstStyle/>
          <a:p>
            <a:r>
              <a:rPr lang="da-DK" sz="4000" dirty="0">
                <a:latin typeface="Georgia Pro Semibold" panose="02040702050405020303" pitchFamily="18" charset="0"/>
              </a:rPr>
              <a:t>Statisk eller dynamisk?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0582A9-CBBC-40FA-AA7B-E62BAE563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3842" y="1947605"/>
            <a:ext cx="6831673" cy="1086237"/>
          </a:xfrm>
        </p:spPr>
        <p:txBody>
          <a:bodyPr>
            <a:normAutofit/>
          </a:bodyPr>
          <a:lstStyle/>
          <a:p>
            <a:r>
              <a:rPr lang="da-DK" dirty="0">
                <a:latin typeface="Georgia Pro Light" panose="02040302050405020303" pitchFamily="18" charset="0"/>
              </a:rPr>
              <a:t>GEOMETRISKE FIGURER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4BD8CD4B-7590-4666-90DC-25B517BDAF3F}"/>
              </a:ext>
            </a:extLst>
          </p:cNvPr>
          <p:cNvSpPr txBox="1"/>
          <p:nvPr/>
        </p:nvSpPr>
        <p:spPr>
          <a:xfrm>
            <a:off x="1592494" y="3033842"/>
            <a:ext cx="86611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Georgia Pro Light" panose="02040302050405020303" pitchFamily="18" charset="0"/>
              </a:rPr>
              <a:t>STATISKE GEOMETRISKE FIGURER: </a:t>
            </a:r>
          </a:p>
          <a:p>
            <a:r>
              <a:rPr lang="da-DK" dirty="0">
                <a:latin typeface="Georgia Pro Light" panose="02040302050405020303" pitchFamily="18" charset="0"/>
              </a:rPr>
              <a:t>Fx en cirkel, en triangel eller en kvadrat der ligger ‘stabile’ på billedets flade. </a:t>
            </a:r>
          </a:p>
          <a:p>
            <a:endParaRPr lang="da-DK" dirty="0">
              <a:latin typeface="Georgia Pro Light" panose="02040302050405020303" pitchFamily="18" charset="0"/>
            </a:endParaRPr>
          </a:p>
          <a:p>
            <a:r>
              <a:rPr lang="da-DK" dirty="0">
                <a:latin typeface="Georgia Pro Light" panose="02040302050405020303" pitchFamily="18" charset="0"/>
              </a:rPr>
              <a:t>DYNAMISKE GEOMETRISKE FIGURER: </a:t>
            </a:r>
          </a:p>
          <a:p>
            <a:r>
              <a:rPr lang="da-DK" dirty="0">
                <a:latin typeface="Georgia Pro Light" panose="02040302050405020303" pitchFamily="18" charset="0"/>
              </a:rPr>
              <a:t>Fx en oval, omvendt triangel eller rektangel, eller former ‘i bevægelse’.  </a:t>
            </a:r>
          </a:p>
        </p:txBody>
      </p:sp>
    </p:spTree>
    <p:extLst>
      <p:ext uri="{BB962C8B-B14F-4D97-AF65-F5344CB8AC3E}">
        <p14:creationId xmlns:p14="http://schemas.microsoft.com/office/powerpoint/2010/main" val="2324953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5374B5-D7C8-4AA9-BE65-DB7A0CA9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C73A7452-ED0F-4903-A620-8D103E556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6A3F6CE-D581-4C37-8822-4F4A68325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EF78DE6-96F6-455D-ADCA-3C5EAD1FB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789" y="-174045"/>
            <a:ext cx="5361884" cy="729851"/>
          </a:xfrm>
        </p:spPr>
        <p:txBody>
          <a:bodyPr>
            <a:noAutofit/>
          </a:bodyPr>
          <a:lstStyle/>
          <a:p>
            <a:r>
              <a:rPr lang="da-DK" sz="2400" dirty="0">
                <a:latin typeface="Georgia Pro Semibold" panose="02040702050405020303" pitchFamily="18" charset="0"/>
              </a:rPr>
              <a:t>Statisk eller dynamisk?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0582A9-CBBC-40FA-AA7B-E62BAE563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798" y="729851"/>
            <a:ext cx="3519788" cy="552112"/>
          </a:xfrm>
        </p:spPr>
        <p:txBody>
          <a:bodyPr>
            <a:normAutofit/>
          </a:bodyPr>
          <a:lstStyle/>
          <a:p>
            <a:r>
              <a:rPr lang="da-DK" sz="1900" dirty="0">
                <a:latin typeface="Georgia Pro Semibold" panose="02040702050405020303" pitchFamily="18" charset="0"/>
              </a:rPr>
              <a:t>GEOMETRISKE FIGURER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4BD8CD4B-7590-4666-90DC-25B517BDAF3F}"/>
              </a:ext>
            </a:extLst>
          </p:cNvPr>
          <p:cNvSpPr txBox="1"/>
          <p:nvPr/>
        </p:nvSpPr>
        <p:spPr>
          <a:xfrm>
            <a:off x="1460676" y="1296581"/>
            <a:ext cx="40359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Georgia Pro Light" panose="02040302050405020303" pitchFamily="18" charset="0"/>
              </a:rPr>
              <a:t>STATISKE GEOMETRISKE FIGURER: </a:t>
            </a:r>
          </a:p>
          <a:p>
            <a:r>
              <a:rPr lang="da-DK" dirty="0">
                <a:latin typeface="Georgia Pro Light" panose="02040302050405020303" pitchFamily="18" charset="0"/>
              </a:rPr>
              <a:t>Fx en cirkel, en triangel eller en kvadrat der ligger ‘stabile’ på billedets flade. </a:t>
            </a:r>
          </a:p>
          <a:p>
            <a:endParaRPr lang="da-DK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A4C16ED-230F-4F5F-B5C0-64EF4FA8425C}"/>
              </a:ext>
            </a:extLst>
          </p:cNvPr>
          <p:cNvSpPr/>
          <p:nvPr/>
        </p:nvSpPr>
        <p:spPr>
          <a:xfrm>
            <a:off x="6457896" y="1223987"/>
            <a:ext cx="43389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>
                <a:latin typeface="Georgia Pro Light" panose="02040302050405020303" pitchFamily="18" charset="0"/>
              </a:rPr>
              <a:t>DYNAMISKE GEOMETRISKE FIGURER: </a:t>
            </a:r>
          </a:p>
          <a:p>
            <a:r>
              <a:rPr lang="da-DK" dirty="0">
                <a:latin typeface="Georgia Pro Light" panose="02040302050405020303" pitchFamily="18" charset="0"/>
              </a:rPr>
              <a:t>Fx en oval, omvendt triangel eller rektangel, eller former ‘i bevægelse’.  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7327822-DC17-40DC-9C71-D0173929741D}"/>
              </a:ext>
            </a:extLst>
          </p:cNvPr>
          <p:cNvSpPr/>
          <p:nvPr/>
        </p:nvSpPr>
        <p:spPr>
          <a:xfrm>
            <a:off x="211278" y="6455746"/>
            <a:ext cx="60775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i="0" dirty="0"/>
              <a:t>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2D7307E-C274-A494-D33C-E4E652CAC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3859" y="278392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Billede 1">
            <a:extLst>
              <a:ext uri="{FF2B5EF4-FFF2-40B4-BE49-F238E27FC236}">
                <a16:creationId xmlns:a16="http://schemas.microsoft.com/office/drawing/2014/main" id="{74B40236-9E4C-BE95-69F3-3209D603C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859" y="2783928"/>
            <a:ext cx="8774496" cy="168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D26805F3-5559-77A5-5838-8FB5133E8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3859" y="4346123"/>
            <a:ext cx="785793" cy="59500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100" b="0" i="0" u="none" strike="noStrike" cap="none" normalizeH="0" baseline="0" dirty="0">
                <a:ln>
                  <a:noFill/>
                </a:ln>
                <a:solidFill>
                  <a:srgbClr val="767676"/>
                </a:solidFill>
                <a:effectLst/>
                <a:latin typeface="Georgia Pro Light" panose="02040302050405020303" pitchFamily="18" charset="0"/>
                <a:ea typeface="Times New Roman" panose="02020603050405020304" pitchFamily="18" charset="0"/>
                <a:cs typeface="Noto Sans" panose="020B0502040504020204" pitchFamily="34" charset="0"/>
              </a:rPr>
              <a:t>Lise Mark</a:t>
            </a: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 Pro Light" panose="020403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268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1A77C6-44E9-4314-B866-487363FA0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473" y="674914"/>
            <a:ext cx="11898086" cy="1485900"/>
          </a:xfrm>
        </p:spPr>
        <p:txBody>
          <a:bodyPr>
            <a:normAutofit/>
          </a:bodyPr>
          <a:lstStyle/>
          <a:p>
            <a:r>
              <a:rPr lang="da-DK" sz="4000" dirty="0">
                <a:latin typeface="Georgia Pro Semibold" panose="02040702050405020303" pitchFamily="18" charset="0"/>
              </a:rPr>
              <a:t>ÅBENT ELLER LUKKET KOMPOSITION?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7387F44-92FC-43BF-9607-4D7F62A6E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044" y="1796426"/>
            <a:ext cx="3324225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523A8526-C3A1-4DBF-ADBB-7EFB34E3D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851" y="1796426"/>
            <a:ext cx="5037676" cy="355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5BFF40D6-F4E7-4E30-8A1F-A730136A776E}"/>
              </a:ext>
            </a:extLst>
          </p:cNvPr>
          <p:cNvSpPr txBox="1"/>
          <p:nvPr/>
        </p:nvSpPr>
        <p:spPr>
          <a:xfrm>
            <a:off x="1212351" y="5537771"/>
            <a:ext cx="4243227" cy="38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Georgia Pro Light" panose="02040302050405020303" pitchFamily="18" charset="0"/>
              </a:rPr>
              <a:t>Eske </a:t>
            </a:r>
            <a:r>
              <a:rPr lang="da-DK" dirty="0" err="1">
                <a:latin typeface="Georgia Pro Light" panose="02040302050405020303" pitchFamily="18" charset="0"/>
              </a:rPr>
              <a:t>Kath</a:t>
            </a:r>
            <a:r>
              <a:rPr lang="da-DK" dirty="0">
                <a:latin typeface="Georgia Pro Light" panose="02040302050405020303" pitchFamily="18" charset="0"/>
              </a:rPr>
              <a:t>. </a:t>
            </a:r>
            <a:r>
              <a:rPr lang="da-DK" i="1" dirty="0" err="1">
                <a:latin typeface="Georgia Pro Light" panose="02040302050405020303" pitchFamily="18" charset="0"/>
              </a:rPr>
              <a:t>Hurricane</a:t>
            </a:r>
            <a:r>
              <a:rPr lang="da-DK" i="1" dirty="0">
                <a:latin typeface="Georgia Pro Light" panose="02040302050405020303" pitchFamily="18" charset="0"/>
              </a:rPr>
              <a:t> Part, </a:t>
            </a:r>
            <a:r>
              <a:rPr lang="da-DK" dirty="0">
                <a:latin typeface="Georgia Pro Light" panose="02040302050405020303" pitchFamily="18" charset="0"/>
              </a:rPr>
              <a:t>2006. 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4021003-2CE3-412E-942A-0A7ADD111DB6}"/>
              </a:ext>
            </a:extLst>
          </p:cNvPr>
          <p:cNvSpPr txBox="1"/>
          <p:nvPr/>
        </p:nvSpPr>
        <p:spPr>
          <a:xfrm>
            <a:off x="6196851" y="5537771"/>
            <a:ext cx="5037676" cy="38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Georgia Pro Light" panose="02040302050405020303" pitchFamily="18" charset="0"/>
              </a:rPr>
              <a:t>Nicolai </a:t>
            </a:r>
            <a:r>
              <a:rPr lang="da-DK" dirty="0" err="1">
                <a:latin typeface="Georgia Pro Light" panose="02040302050405020303" pitchFamily="18" charset="0"/>
              </a:rPr>
              <a:t>Abilgaard</a:t>
            </a:r>
            <a:r>
              <a:rPr lang="da-DK" dirty="0">
                <a:latin typeface="Georgia Pro Light" panose="02040302050405020303" pitchFamily="18" charset="0"/>
              </a:rPr>
              <a:t>. </a:t>
            </a:r>
            <a:r>
              <a:rPr lang="da-DK" i="1" dirty="0">
                <a:latin typeface="Georgia Pro Light" panose="02040302050405020303" pitchFamily="18" charset="0"/>
              </a:rPr>
              <a:t>Den sårede Filoktet, </a:t>
            </a:r>
            <a:r>
              <a:rPr lang="da-DK" dirty="0">
                <a:latin typeface="Georgia Pro Light" panose="02040302050405020303" pitchFamily="18" charset="0"/>
              </a:rPr>
              <a:t>1775. </a:t>
            </a:r>
            <a:r>
              <a:rPr lang="da-DK" i="1" dirty="0">
                <a:latin typeface="Georgia Pro Light" panose="0204030205040502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3706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B9098B-62A1-4292-86BD-DD8A5ED39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Georgia Pro Semibold" panose="02040702050405020303" pitchFamily="18" charset="0"/>
              </a:rPr>
              <a:t>ÅBENT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5B3AB9F-FCDB-4B0A-B5D1-8B7960613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198" y="1428750"/>
            <a:ext cx="9601200" cy="3581400"/>
          </a:xfrm>
        </p:spPr>
        <p:txBody>
          <a:bodyPr/>
          <a:lstStyle/>
          <a:p>
            <a:r>
              <a:rPr lang="da-DK" dirty="0">
                <a:latin typeface="Georgia Pro Light" panose="02040302050405020303" pitchFamily="18" charset="0"/>
              </a:rPr>
              <a:t>Figurer der bevæger sig væk fra billedets centrum</a:t>
            </a:r>
          </a:p>
          <a:p>
            <a:r>
              <a:rPr lang="da-DK" dirty="0">
                <a:latin typeface="Georgia Pro Light" panose="02040302050405020303" pitchFamily="18" charset="0"/>
              </a:rPr>
              <a:t>Kigger eller peger ud af billedet </a:t>
            </a:r>
          </a:p>
          <a:p>
            <a:r>
              <a:rPr lang="da-DK" dirty="0">
                <a:latin typeface="Georgia Pro Light" panose="02040302050405020303" pitchFamily="18" charset="0"/>
              </a:rPr>
              <a:t>Kompositionslinjer stritter i mange retninger </a:t>
            </a:r>
          </a:p>
          <a:p>
            <a:pPr lvl="1"/>
            <a:r>
              <a:rPr lang="da-DK" dirty="0">
                <a:latin typeface="Georgia Pro Light" panose="02040302050405020303" pitchFamily="18" charset="0"/>
              </a:rPr>
              <a:t>Fører øjet ud af billedrammen </a:t>
            </a:r>
          </a:p>
          <a:p>
            <a:endParaRPr lang="da-DK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0E7000A-6D11-43A5-9B8A-F7E6F222B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399" y="467367"/>
            <a:ext cx="4019605" cy="429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AB46B055-D03E-439B-9DAB-359B34B2B711}"/>
              </a:ext>
            </a:extLst>
          </p:cNvPr>
          <p:cNvSpPr txBox="1"/>
          <p:nvPr/>
        </p:nvSpPr>
        <p:spPr>
          <a:xfrm>
            <a:off x="4980362" y="6231939"/>
            <a:ext cx="823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Georgia Pro Light" panose="02040302050405020303" pitchFamily="18" charset="0"/>
              </a:rPr>
              <a:t> </a:t>
            </a:r>
            <a:r>
              <a:rPr lang="da-DK" dirty="0" err="1">
                <a:latin typeface="Georgia Pro Light" panose="02040302050405020303" pitchFamily="18" charset="0"/>
              </a:rPr>
              <a:t>Erró</a:t>
            </a:r>
            <a:r>
              <a:rPr lang="da-DK" dirty="0">
                <a:latin typeface="Georgia Pro Light" panose="02040302050405020303" pitchFamily="18" charset="0"/>
              </a:rPr>
              <a:t>, </a:t>
            </a:r>
            <a:r>
              <a:rPr lang="da-DK" i="1" dirty="0" err="1">
                <a:latin typeface="Georgia Pro Light" panose="02040302050405020303" pitchFamily="18" charset="0"/>
              </a:rPr>
              <a:t>Amethyst</a:t>
            </a:r>
            <a:r>
              <a:rPr lang="da-DK" i="1" dirty="0">
                <a:latin typeface="Georgia Pro Light" panose="02040302050405020303" pitchFamily="18" charset="0"/>
              </a:rPr>
              <a:t>, </a:t>
            </a:r>
            <a:r>
              <a:rPr lang="da-DK" dirty="0">
                <a:latin typeface="Georgia Pro Light" panose="02040302050405020303" pitchFamily="18" charset="0"/>
              </a:rPr>
              <a:t>2000. </a:t>
            </a:r>
          </a:p>
        </p:txBody>
      </p:sp>
      <p:sp>
        <p:nvSpPr>
          <p:cNvPr id="6" name="AutoShape 4" descr="Thomas Hart Benton and Rita P. Benton Testamentary Trusts">
            <a:extLst>
              <a:ext uri="{FF2B5EF4-FFF2-40B4-BE49-F238E27FC236}">
                <a16:creationId xmlns:a16="http://schemas.microsoft.com/office/drawing/2014/main" id="{D374A047-0BD4-42D9-9361-B63143E155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6152" name="Picture 8" descr="Amethyst by Erró on artnet">
            <a:extLst>
              <a:ext uri="{FF2B5EF4-FFF2-40B4-BE49-F238E27FC236}">
                <a16:creationId xmlns:a16="http://schemas.microsoft.com/office/drawing/2014/main" id="{7610D18D-6738-4EBE-8CDD-7302D210A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362" y="3172271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A9066FF3-6458-8434-110D-D58CD0C9F080}"/>
              </a:ext>
            </a:extLst>
          </p:cNvPr>
          <p:cNvSpPr txBox="1"/>
          <p:nvPr/>
        </p:nvSpPr>
        <p:spPr>
          <a:xfrm>
            <a:off x="7519399" y="4702105"/>
            <a:ext cx="65586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latin typeface="Georgia Pro Light" panose="02040302050405020303" pitchFamily="18" charset="0"/>
              </a:rPr>
              <a:t>Eske </a:t>
            </a:r>
            <a:r>
              <a:rPr lang="da-DK" dirty="0" err="1">
                <a:latin typeface="Georgia Pro Light" panose="02040302050405020303" pitchFamily="18" charset="0"/>
              </a:rPr>
              <a:t>Kath</a:t>
            </a:r>
            <a:r>
              <a:rPr lang="da-DK" dirty="0">
                <a:latin typeface="Georgia Pro Light" panose="02040302050405020303" pitchFamily="18" charset="0"/>
              </a:rPr>
              <a:t>. </a:t>
            </a:r>
            <a:r>
              <a:rPr lang="da-DK" i="1" dirty="0" err="1">
                <a:latin typeface="Georgia Pro Light" panose="02040302050405020303" pitchFamily="18" charset="0"/>
              </a:rPr>
              <a:t>Hurricane</a:t>
            </a:r>
            <a:r>
              <a:rPr lang="da-DK" i="1" dirty="0">
                <a:latin typeface="Georgia Pro Light" panose="02040302050405020303" pitchFamily="18" charset="0"/>
              </a:rPr>
              <a:t> Part, </a:t>
            </a:r>
            <a:r>
              <a:rPr lang="da-DK" dirty="0">
                <a:latin typeface="Georgia Pro Light" panose="02040302050405020303" pitchFamily="18" charset="0"/>
              </a:rPr>
              <a:t>2006. </a:t>
            </a:r>
          </a:p>
        </p:txBody>
      </p:sp>
    </p:spTree>
    <p:extLst>
      <p:ext uri="{BB962C8B-B14F-4D97-AF65-F5344CB8AC3E}">
        <p14:creationId xmlns:p14="http://schemas.microsoft.com/office/powerpoint/2010/main" val="3131363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AB6E48-F475-4F4E-81C3-2DB361CC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Georgia Pro Semibold" panose="02040702050405020303" pitchFamily="18" charset="0"/>
              </a:rPr>
              <a:t>LUKKET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FFB2000-1214-4D20-8D07-1F0A6719F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5061857" cy="3581400"/>
          </a:xfrm>
        </p:spPr>
        <p:txBody>
          <a:bodyPr/>
          <a:lstStyle/>
          <a:p>
            <a:r>
              <a:rPr lang="da-DK" dirty="0">
                <a:latin typeface="Georgia Pro Light" panose="02040302050405020303" pitchFamily="18" charset="0"/>
              </a:rPr>
              <a:t>Billedet lukker om sig selv</a:t>
            </a:r>
          </a:p>
          <a:p>
            <a:r>
              <a:rPr lang="da-DK" dirty="0">
                <a:latin typeface="Georgia Pro Light" panose="02040302050405020303" pitchFamily="18" charset="0"/>
              </a:rPr>
              <a:t>Motivet holder sig inden for en lukket form (en cirkel, en kvadrat m.m.) </a:t>
            </a:r>
          </a:p>
          <a:p>
            <a:r>
              <a:rPr lang="da-DK" dirty="0">
                <a:latin typeface="Georgia Pro Light" panose="02040302050405020303" pitchFamily="18" charset="0"/>
              </a:rPr>
              <a:t>Personer vendt mod hinanden </a:t>
            </a:r>
          </a:p>
          <a:p>
            <a:pPr lvl="1"/>
            <a:r>
              <a:rPr lang="da-DK" dirty="0">
                <a:latin typeface="Georgia Pro Light" panose="02040302050405020303" pitchFamily="18" charset="0"/>
              </a:rPr>
              <a:t>Via kropssprog eller øjenkontakt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9E62B87-5886-4495-9BF1-494D09F9B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508" y="105176"/>
            <a:ext cx="3753484" cy="264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A0E8200-DA20-48C8-95BC-7BE6AB03B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4449" y="3257407"/>
            <a:ext cx="4634929" cy="315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9B53EB00-5AC2-44A8-A6B3-6A922E21762D}"/>
              </a:ext>
            </a:extLst>
          </p:cNvPr>
          <p:cNvSpPr txBox="1"/>
          <p:nvPr/>
        </p:nvSpPr>
        <p:spPr>
          <a:xfrm>
            <a:off x="6096000" y="6422020"/>
            <a:ext cx="5513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Georgia Pro Light" panose="02040302050405020303" pitchFamily="18" charset="0"/>
              </a:rPr>
              <a:t>Vincent van Gogh, Kartoffelspiserne, 1885. 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34F1633-0B0A-8623-F5FA-240B1396F54D}"/>
              </a:ext>
            </a:extLst>
          </p:cNvPr>
          <p:cNvSpPr txBox="1"/>
          <p:nvPr/>
        </p:nvSpPr>
        <p:spPr>
          <a:xfrm>
            <a:off x="7434943" y="28201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latin typeface="Georgia Pro Light" panose="02040302050405020303" pitchFamily="18" charset="0"/>
              </a:rPr>
              <a:t>Nicolai </a:t>
            </a:r>
            <a:r>
              <a:rPr lang="da-DK" dirty="0" err="1">
                <a:latin typeface="Georgia Pro Light" panose="02040302050405020303" pitchFamily="18" charset="0"/>
              </a:rPr>
              <a:t>Abilgaard</a:t>
            </a:r>
            <a:r>
              <a:rPr lang="da-DK" dirty="0">
                <a:latin typeface="Georgia Pro Light" panose="02040302050405020303" pitchFamily="18" charset="0"/>
              </a:rPr>
              <a:t>. </a:t>
            </a:r>
            <a:r>
              <a:rPr lang="da-DK" i="1" dirty="0">
                <a:latin typeface="Georgia Pro Light" panose="02040302050405020303" pitchFamily="18" charset="0"/>
              </a:rPr>
              <a:t>Den sårede Filoktet, </a:t>
            </a:r>
            <a:r>
              <a:rPr lang="da-DK" dirty="0">
                <a:latin typeface="Georgia Pro Light" panose="02040302050405020303" pitchFamily="18" charset="0"/>
              </a:rPr>
              <a:t>1775. </a:t>
            </a:r>
            <a:r>
              <a:rPr lang="da-DK" i="1" dirty="0">
                <a:latin typeface="Georgia Pro Light" panose="0204030205040502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4042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7500303-A207-4812-BEB9-51E132FE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10118C91-C025-4776-BE95-E99263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39174D0-30E8-4BBF-BF81-5DDAC33C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6555637-6716-4AEA-8916-FF5731FF2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cap="all" dirty="0">
                <a:latin typeface="Georgia Pro Semibold" panose="02040702050405020303" pitchFamily="18" charset="0"/>
              </a:rPr>
              <a:t>HIERARKISK ELLER ADDITIV?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8DBDDB4B-770A-42F3-9C8D-8045A5DB7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281" y="333284"/>
            <a:ext cx="3740214" cy="3759009"/>
          </a:xfrm>
          <a:prstGeom prst="rect">
            <a:avLst/>
          </a:prstGeom>
        </p:spPr>
      </p:pic>
      <p:pic>
        <p:nvPicPr>
          <p:cNvPr id="4" name="Pladsholder til indhold 5">
            <a:extLst>
              <a:ext uri="{FF2B5EF4-FFF2-40B4-BE49-F238E27FC236}">
                <a16:creationId xmlns:a16="http://schemas.microsoft.com/office/drawing/2014/main" id="{A654AE6A-B7C0-48DA-9C90-35F019455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13" y="379055"/>
            <a:ext cx="4633430" cy="362565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612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56902F-D720-4C0A-A79A-AD1E4E553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Georgia Pro Semibold" panose="02040702050405020303" pitchFamily="18" charset="0"/>
              </a:rPr>
              <a:t>Hierarkisk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389FEE4-93C9-4D21-8FDE-94C936748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957" y="1249407"/>
            <a:ext cx="6765533" cy="3581400"/>
          </a:xfrm>
        </p:spPr>
        <p:txBody>
          <a:bodyPr/>
          <a:lstStyle/>
          <a:p>
            <a:r>
              <a:rPr lang="da-DK" dirty="0">
                <a:latin typeface="Georgia Pro Light" panose="02040302050405020303" pitchFamily="18" charset="0"/>
              </a:rPr>
              <a:t>Er der noget der bliver fremhævet i billedet? </a:t>
            </a:r>
          </a:p>
          <a:p>
            <a:pPr lvl="1"/>
            <a:r>
              <a:rPr lang="da-DK" dirty="0">
                <a:latin typeface="Georgia Pro Light" panose="02040302050405020303" pitchFamily="18" charset="0"/>
              </a:rPr>
              <a:t>Figur eller motiv i billedets forgrund? </a:t>
            </a:r>
          </a:p>
          <a:p>
            <a:pPr lvl="1"/>
            <a:r>
              <a:rPr lang="da-DK" dirty="0">
                <a:latin typeface="Georgia Pro Light" panose="02040302050405020303" pitchFamily="18" charset="0"/>
              </a:rPr>
              <a:t>Tager fokus fra andre elementer i værket</a:t>
            </a:r>
          </a:p>
          <a:p>
            <a:pPr lvl="1"/>
            <a:r>
              <a:rPr lang="da-DK" dirty="0">
                <a:latin typeface="Georgia Pro Light" panose="02040302050405020303" pitchFamily="18" charset="0"/>
              </a:rPr>
              <a:t>Giver ofte fornemmelsen af at der er nogle elementer i billedet/figurer eller motiv der er vigtigere end noget andet. </a:t>
            </a:r>
          </a:p>
          <a:p>
            <a:pPr lvl="1"/>
            <a:r>
              <a:rPr lang="da-DK" dirty="0">
                <a:latin typeface="Georgia Pro Light" panose="02040302050405020303" pitchFamily="18" charset="0"/>
              </a:rPr>
              <a:t>Del af billedet fremhæves, står i forgrunden. </a:t>
            </a:r>
          </a:p>
          <a:p>
            <a:endParaRPr lang="da-DK" dirty="0"/>
          </a:p>
        </p:txBody>
      </p:sp>
      <p:pic>
        <p:nvPicPr>
          <p:cNvPr id="11266" name="Picture 2" descr="Figure on cliffside walkway holding head with hands">
            <a:extLst>
              <a:ext uri="{FF2B5EF4-FFF2-40B4-BE49-F238E27FC236}">
                <a16:creationId xmlns:a16="http://schemas.microsoft.com/office/drawing/2014/main" id="{73A7EEBE-C070-4A0A-A977-8AEE98657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277" y="685800"/>
            <a:ext cx="3794488" cy="470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715AED3D-261B-49D0-AF91-DE6E52A87DA4}"/>
              </a:ext>
            </a:extLst>
          </p:cNvPr>
          <p:cNvSpPr txBox="1"/>
          <p:nvPr/>
        </p:nvSpPr>
        <p:spPr>
          <a:xfrm>
            <a:off x="7890553" y="5527497"/>
            <a:ext cx="4150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Georgia Pro Light" panose="02040302050405020303" pitchFamily="18" charset="0"/>
              </a:rPr>
              <a:t>Edvard Munch, </a:t>
            </a:r>
            <a:r>
              <a:rPr lang="da-DK" i="1" dirty="0">
                <a:latin typeface="Georgia Pro Light" panose="02040302050405020303" pitchFamily="18" charset="0"/>
              </a:rPr>
              <a:t>Skriget, </a:t>
            </a:r>
            <a:r>
              <a:rPr lang="da-DK" dirty="0">
                <a:latin typeface="Georgia Pro Light" panose="02040302050405020303" pitchFamily="18" charset="0"/>
              </a:rPr>
              <a:t>1893. </a:t>
            </a:r>
          </a:p>
        </p:txBody>
      </p:sp>
      <p:pic>
        <p:nvPicPr>
          <p:cNvPr id="11268" name="Picture 4" descr="Cecilie Lisby Kien Farsinsen, bk1r, 2014-2015: Peter Paul Rubens: Salomons  dom (1577-1640)">
            <a:extLst>
              <a:ext uri="{FF2B5EF4-FFF2-40B4-BE49-F238E27FC236}">
                <a16:creationId xmlns:a16="http://schemas.microsoft.com/office/drawing/2014/main" id="{D5AB910B-555A-4DD8-B975-2940E0E2C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77" y="3780890"/>
            <a:ext cx="3710661" cy="286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D107F619-09D7-4435-9CC4-56711295B101}"/>
              </a:ext>
            </a:extLst>
          </p:cNvPr>
          <p:cNvSpPr txBox="1"/>
          <p:nvPr/>
        </p:nvSpPr>
        <p:spPr>
          <a:xfrm>
            <a:off x="4702938" y="6287784"/>
            <a:ext cx="478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Georgia Pro Light" panose="02040302050405020303" pitchFamily="18" charset="0"/>
              </a:rPr>
              <a:t>Peter Paul Rubens, Salomons dom, 1617. </a:t>
            </a:r>
          </a:p>
        </p:txBody>
      </p:sp>
    </p:spTree>
    <p:extLst>
      <p:ext uri="{BB962C8B-B14F-4D97-AF65-F5344CB8AC3E}">
        <p14:creationId xmlns:p14="http://schemas.microsoft.com/office/powerpoint/2010/main" val="1619808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3161EC-47C2-44E7-8722-87C7D8CD9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800" dirty="0">
                <a:latin typeface="Georgia Pro Semibold" panose="02040702050405020303" pitchFamily="18" charset="0"/>
              </a:rPr>
              <a:t>Additiv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A7A219D-0ADB-4D01-B223-4B767E4BE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5697020" cy="3581400"/>
          </a:xfrm>
        </p:spPr>
        <p:txBody>
          <a:bodyPr/>
          <a:lstStyle/>
          <a:p>
            <a:r>
              <a:rPr lang="da-DK" dirty="0">
                <a:latin typeface="Georgia Pro Light" panose="02040302050405020303" pitchFamily="18" charset="0"/>
              </a:rPr>
              <a:t>De forskellige elementer i billedet fremtræder med (næsten) lige stor vægt. </a:t>
            </a:r>
          </a:p>
        </p:txBody>
      </p:sp>
      <p:pic>
        <p:nvPicPr>
          <p:cNvPr id="10242" name="Picture 2" descr="Composition | The Guggenheim Museums and Foundation">
            <a:extLst>
              <a:ext uri="{FF2B5EF4-FFF2-40B4-BE49-F238E27FC236}">
                <a16:creationId xmlns:a16="http://schemas.microsoft.com/office/drawing/2014/main" id="{D02618F5-4A34-44EA-816F-85F1F8992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266" y="482028"/>
            <a:ext cx="4551234" cy="532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80FE5FB5-FA43-4C9E-84CA-70943C74F293}"/>
              </a:ext>
            </a:extLst>
          </p:cNvPr>
          <p:cNvSpPr txBox="1"/>
          <p:nvPr/>
        </p:nvSpPr>
        <p:spPr>
          <a:xfrm>
            <a:off x="6647380" y="6030930"/>
            <a:ext cx="5445303" cy="36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Georgia Pro Light" panose="02040302050405020303" pitchFamily="18" charset="0"/>
              </a:rPr>
              <a:t>Willem De Kooning, Komposition, 1955.  </a:t>
            </a:r>
          </a:p>
        </p:txBody>
      </p:sp>
      <p:pic>
        <p:nvPicPr>
          <p:cNvPr id="10244" name="Picture 4" descr="Andy Warhol. Campbell's Soup Cans. 1962 | MoMA">
            <a:extLst>
              <a:ext uri="{FF2B5EF4-FFF2-40B4-BE49-F238E27FC236}">
                <a16:creationId xmlns:a16="http://schemas.microsoft.com/office/drawing/2014/main" id="{133CFF59-43ED-4155-900D-16B2E30EA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61" y="3182077"/>
            <a:ext cx="4382784" cy="262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BF4E9CC2-3850-4916-BE8A-5A80B45F3812}"/>
              </a:ext>
            </a:extLst>
          </p:cNvPr>
          <p:cNvSpPr txBox="1"/>
          <p:nvPr/>
        </p:nvSpPr>
        <p:spPr>
          <a:xfrm>
            <a:off x="1089061" y="6030930"/>
            <a:ext cx="4705564" cy="36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Georgia Pro Light" panose="02040302050405020303" pitchFamily="18" charset="0"/>
              </a:rPr>
              <a:t>Andy Warhol, </a:t>
            </a:r>
            <a:r>
              <a:rPr lang="da-DK" dirty="0" err="1">
                <a:latin typeface="Georgia Pro Light" panose="02040302050405020303" pitchFamily="18" charset="0"/>
              </a:rPr>
              <a:t>Campbell’s</a:t>
            </a:r>
            <a:r>
              <a:rPr lang="da-DK" dirty="0">
                <a:latin typeface="Georgia Pro Light" panose="02040302050405020303" pitchFamily="18" charset="0"/>
              </a:rPr>
              <a:t> Soup Cans, 1962. </a:t>
            </a:r>
          </a:p>
        </p:txBody>
      </p:sp>
    </p:spTree>
    <p:extLst>
      <p:ext uri="{BB962C8B-B14F-4D97-AF65-F5344CB8AC3E}">
        <p14:creationId xmlns:p14="http://schemas.microsoft.com/office/powerpoint/2010/main" val="4248682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0BC9609-A8AF-411F-A9E0-C3B93C894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CAB2BA-AB17-2F16-1A60-1101033E2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39704"/>
            <a:ext cx="3299579" cy="5577840"/>
          </a:xfrm>
        </p:spPr>
        <p:txBody>
          <a:bodyPr anchor="ctr">
            <a:normAutofit/>
          </a:bodyPr>
          <a:lstStyle/>
          <a:p>
            <a:pPr algn="ctr"/>
            <a:r>
              <a:rPr lang="da-DK">
                <a:latin typeface="Georgia Pro Semibold" panose="02040702050405020303" pitchFamily="18" charset="0"/>
              </a:rPr>
              <a:t>Dagens program: </a:t>
            </a:r>
            <a:br>
              <a:rPr lang="da-DK" dirty="0"/>
            </a:br>
            <a:endParaRPr lang="da-DK"/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999C1778-E9CA-A267-8D02-21E5703B96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5614994"/>
              </p:ext>
            </p:extLst>
          </p:nvPr>
        </p:nvGraphicFramePr>
        <p:xfrm>
          <a:off x="4901472" y="639705"/>
          <a:ext cx="6506304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8799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507AF0-6C97-F4F3-46C5-828D153F6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667" y="685800"/>
            <a:ext cx="3656419" cy="1485900"/>
          </a:xfrm>
        </p:spPr>
        <p:txBody>
          <a:bodyPr>
            <a:normAutofit/>
          </a:bodyPr>
          <a:lstStyle/>
          <a:p>
            <a:r>
              <a:rPr lang="da-DK" dirty="0">
                <a:latin typeface="Georgia Pro Semibold" panose="02040702050405020303" pitchFamily="18" charset="0"/>
              </a:rPr>
              <a:t>Praktisk øvelse nr. 1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BEC9E7FA-3295-45ED-8253-D23F9E44E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5708BF7-09EA-38BC-50BE-61C91B5C3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195" y="194644"/>
            <a:ext cx="5229922" cy="6436828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79240EC-2A8B-54F3-7A55-B118BC113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0667" y="2286000"/>
            <a:ext cx="3656419" cy="3581400"/>
          </a:xfrm>
        </p:spPr>
        <p:txBody>
          <a:bodyPr>
            <a:normAutofit lnSpcReduction="10000"/>
          </a:bodyPr>
          <a:lstStyle/>
          <a:p>
            <a:r>
              <a:rPr lang="da-DK" dirty="0">
                <a:latin typeface="Georgia Pro Light" panose="02040302050405020303" pitchFamily="18" charset="0"/>
              </a:rPr>
              <a:t>I får alle et arbejdsark, hvor I skal tegne de forskellige kompositionsprincipper!</a:t>
            </a:r>
          </a:p>
          <a:p>
            <a:r>
              <a:rPr lang="da-DK" dirty="0">
                <a:latin typeface="Georgia Pro Light" panose="02040302050405020303" pitchFamily="18" charset="0"/>
              </a:rPr>
              <a:t>Når I er færdige, skal I gennemgå jeres arbejdsark med jeres siddemakker</a:t>
            </a:r>
          </a:p>
          <a:p>
            <a:r>
              <a:rPr lang="da-DK" dirty="0">
                <a:latin typeface="Georgia Pro Light" panose="02040302050405020303" pitchFamily="18" charset="0"/>
              </a:rPr>
              <a:t>Tag billeder af jeres analyse (læg op senere i jeres Portfolio! (OneNote)) </a:t>
            </a:r>
            <a:r>
              <a:rPr lang="da-DK" dirty="0">
                <a:latin typeface="Georgia Pro Light" panose="02040302050405020303" pitchFamily="18" charset="0"/>
                <a:sym typeface="Wingdings" panose="05000000000000000000" pitchFamily="2" charset="2"/>
              </a:rPr>
              <a:t></a:t>
            </a:r>
          </a:p>
          <a:p>
            <a:r>
              <a:rPr lang="da-DK" dirty="0">
                <a:latin typeface="Georgia Pro Light" panose="02040302050405020303" pitchFamily="18" charset="0"/>
                <a:sym typeface="Wingdings" panose="05000000000000000000" pitchFamily="2" charset="2"/>
              </a:rPr>
              <a:t>I har 30 minutter til den her øvelse</a:t>
            </a:r>
            <a:endParaRPr lang="da-DK" dirty="0">
              <a:latin typeface="Georgia Pro Light" panose="020403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268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0C8C6C21-F7FB-470E-8D7E-1886A7CA0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527" y="1341167"/>
            <a:ext cx="6794592" cy="4175666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DA2C7560-7A58-4E07-BA01-3B54F268D4DE}"/>
              </a:ext>
            </a:extLst>
          </p:cNvPr>
          <p:cNvSpPr txBox="1"/>
          <p:nvPr/>
        </p:nvSpPr>
        <p:spPr>
          <a:xfrm>
            <a:off x="986320" y="5621818"/>
            <a:ext cx="6524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>
                <a:latin typeface="Georgia Pro Light" panose="02040302050405020303" pitchFamily="18" charset="0"/>
              </a:rPr>
              <a:t>Nabamus Have, </a:t>
            </a:r>
            <a:r>
              <a:rPr lang="da-DK" dirty="0">
                <a:latin typeface="Georgia Pro Light" panose="02040302050405020303" pitchFamily="18" charset="0"/>
              </a:rPr>
              <a:t>ca. 140 f.Kr. </a:t>
            </a:r>
            <a:endParaRPr lang="da-DK" i="1" dirty="0">
              <a:latin typeface="Georgia Pro Light" panose="020403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78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162A692B-2BBB-40B6-A80B-84C3CDC5F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708" y="1243394"/>
            <a:ext cx="6352583" cy="4371211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5D99CD66-1ECB-4F63-A707-C1914DFCCB67}"/>
              </a:ext>
            </a:extLst>
          </p:cNvPr>
          <p:cNvSpPr txBox="1"/>
          <p:nvPr/>
        </p:nvSpPr>
        <p:spPr>
          <a:xfrm>
            <a:off x="636998" y="5866544"/>
            <a:ext cx="4068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Georgia Pro Light" panose="02040302050405020303" pitchFamily="18" charset="0"/>
              </a:rPr>
              <a:t>Henri Matisse, Dance, 1910. </a:t>
            </a:r>
          </a:p>
        </p:txBody>
      </p:sp>
    </p:spTree>
    <p:extLst>
      <p:ext uri="{BB962C8B-B14F-4D97-AF65-F5344CB8AC3E}">
        <p14:creationId xmlns:p14="http://schemas.microsoft.com/office/powerpoint/2010/main" val="3917656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83DE9C-D5B1-BF6D-2F88-8CD3F0EBE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587828"/>
            <a:ext cx="10493830" cy="1485900"/>
          </a:xfrm>
        </p:spPr>
        <p:txBody>
          <a:bodyPr>
            <a:noAutofit/>
          </a:bodyPr>
          <a:lstStyle/>
          <a:p>
            <a:r>
              <a:rPr lang="da-DK" sz="3400" dirty="0">
                <a:latin typeface="Georgia Pro Semibold" panose="02040702050405020303" pitchFamily="18" charset="0"/>
              </a:rPr>
              <a:t>Praktisk Øvelse nr. 2: Kompositionsanalyse</a:t>
            </a:r>
            <a:br>
              <a:rPr lang="en-US" sz="3400" kern="1200" dirty="0">
                <a:solidFill>
                  <a:srgbClr val="FFFFFF"/>
                </a:solidFill>
                <a:latin typeface="Georgia Pro Semibold" panose="02040702050405020303" pitchFamily="18" charset="0"/>
              </a:rPr>
            </a:br>
            <a:r>
              <a:rPr kumimoji="0" lang="en-US" altLang="da-DK" sz="3400" b="1" i="0" u="none" strike="noStrike" kern="1200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eorgia Pro Semibold" panose="02040702050405020303" pitchFamily="18" charset="0"/>
              </a:rPr>
              <a:t>Hvordan</a:t>
            </a:r>
            <a:r>
              <a:rPr kumimoji="0" lang="en-US" altLang="da-DK" sz="3400" b="1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 Pro Semibold" panose="02040702050405020303" pitchFamily="18" charset="0"/>
              </a:rPr>
              <a:t> </a:t>
            </a:r>
            <a:r>
              <a:rPr kumimoji="0" lang="en-US" altLang="da-DK" sz="3400" b="1" i="0" u="none" strike="noStrike" kern="1200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eorgia Pro Semibold" panose="02040702050405020303" pitchFamily="18" charset="0"/>
              </a:rPr>
              <a:t>kan</a:t>
            </a:r>
            <a:r>
              <a:rPr kumimoji="0" lang="en-US" altLang="da-DK" sz="3400" b="1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 Pro Semibold" panose="02040702050405020303" pitchFamily="18" charset="0"/>
              </a:rPr>
              <a:t> </a:t>
            </a:r>
            <a:r>
              <a:rPr kumimoji="0" lang="en-US" altLang="da-DK" sz="3400" b="1" i="0" u="none" strike="noStrike" kern="1200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eorgia Pro Semibold" panose="02040702050405020303" pitchFamily="18" charset="0"/>
              </a:rPr>
              <a:t>kompositionen</a:t>
            </a:r>
            <a:r>
              <a:rPr kumimoji="0" lang="en-US" altLang="da-DK" sz="3400" b="1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 Pro Semibold" panose="02040702050405020303" pitchFamily="18" charset="0"/>
              </a:rPr>
              <a:t> </a:t>
            </a:r>
            <a:r>
              <a:rPr kumimoji="0" lang="en-US" altLang="da-DK" sz="3400" b="1" i="0" u="none" strike="noStrike" kern="1200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eorgia Pro Semibold" panose="02040702050405020303" pitchFamily="18" charset="0"/>
              </a:rPr>
              <a:t>påvirke</a:t>
            </a:r>
            <a:r>
              <a:rPr kumimoji="0" lang="en-US" altLang="da-DK" sz="3400" b="1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 Pro Semibold" panose="02040702050405020303" pitchFamily="18" charset="0"/>
              </a:rPr>
              <a:t> </a:t>
            </a:r>
            <a:r>
              <a:rPr kumimoji="0" lang="en-US" altLang="da-DK" sz="3400" b="1" i="0" u="none" strike="noStrike" kern="1200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eorgia Pro Semibold" panose="02040702050405020303" pitchFamily="18" charset="0"/>
              </a:rPr>
              <a:t>billeders</a:t>
            </a:r>
            <a:r>
              <a:rPr kumimoji="0" lang="en-US" altLang="da-DK" sz="3400" b="1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 Pro Semibold" panose="02040702050405020303" pitchFamily="18" charset="0"/>
              </a:rPr>
              <a:t> </a:t>
            </a:r>
            <a:r>
              <a:rPr kumimoji="0" lang="en-US" altLang="da-DK" sz="3400" b="1" i="0" u="none" strike="noStrike" kern="1200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eorgia Pro Semibold" panose="02040702050405020303" pitchFamily="18" charset="0"/>
              </a:rPr>
              <a:t>overordnede</a:t>
            </a:r>
            <a:r>
              <a:rPr kumimoji="0" lang="en-US" altLang="da-DK" sz="3400" b="1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 Pro Semibold" panose="02040702050405020303" pitchFamily="18" charset="0"/>
              </a:rPr>
              <a:t> </a:t>
            </a:r>
            <a:r>
              <a:rPr kumimoji="0" lang="en-US" altLang="da-DK" sz="3400" b="1" i="0" u="none" strike="noStrike" kern="1200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Georgia Pro Semibold" panose="02040702050405020303" pitchFamily="18" charset="0"/>
              </a:rPr>
              <a:t>udtryk</a:t>
            </a:r>
            <a:r>
              <a:rPr kumimoji="0" lang="en-US" altLang="da-DK" sz="3400" b="1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 Pro Semibold" panose="02040702050405020303" pitchFamily="18" charset="0"/>
              </a:rPr>
              <a:t>?</a:t>
            </a:r>
            <a:r>
              <a:rPr lang="da-DK" sz="3400" dirty="0">
                <a:solidFill>
                  <a:schemeClr val="tx1"/>
                </a:solidFill>
                <a:latin typeface="Georgia Pro Semibold" panose="02040702050405020303" pitchFamily="18" charset="0"/>
              </a:rPr>
              <a:t>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A9B86D9-8E7D-9A7A-7838-C56E59A89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285999"/>
            <a:ext cx="10608067" cy="4412751"/>
          </a:xfrm>
        </p:spPr>
        <p:txBody>
          <a:bodyPr>
            <a:normAutofit fontScale="92500" lnSpcReduction="20000"/>
          </a:bodyPr>
          <a:lstStyle/>
          <a:p>
            <a:r>
              <a:rPr lang="da-DK" sz="1800" dirty="0">
                <a:latin typeface="Georgia Pro Light" panose="02040302050405020303" pitchFamily="18" charset="0"/>
              </a:rPr>
              <a:t>I får en række værker at vælge imellem: </a:t>
            </a:r>
            <a:r>
              <a:rPr lang="en-US" altLang="da-DK" sz="1800" dirty="0">
                <a:highlight>
                  <a:srgbClr val="FFFF00"/>
                </a:highlight>
                <a:latin typeface="Georgia Pro Light" panose="02040302050405020303" pitchFamily="18" charset="0"/>
              </a:rPr>
              <a:t>I </a:t>
            </a:r>
            <a:r>
              <a:rPr lang="en-US" altLang="da-DK" sz="1800" dirty="0" err="1">
                <a:highlight>
                  <a:srgbClr val="FFFF00"/>
                </a:highlight>
                <a:latin typeface="Georgia Pro Light" panose="02040302050405020303" pitchFamily="18" charset="0"/>
              </a:rPr>
              <a:t>grupper</a:t>
            </a:r>
            <a:r>
              <a:rPr lang="en-US" altLang="da-DK" sz="1800" dirty="0">
                <a:highlight>
                  <a:srgbClr val="FFFF00"/>
                </a:highlight>
                <a:latin typeface="Georgia Pro Light" panose="02040302050405020303" pitchFamily="18" charset="0"/>
              </a:rPr>
              <a:t> </a:t>
            </a:r>
            <a:r>
              <a:rPr lang="en-US" altLang="da-DK" sz="1800" dirty="0" err="1">
                <a:highlight>
                  <a:srgbClr val="FFFF00"/>
                </a:highlight>
                <a:latin typeface="Georgia Pro Light" panose="02040302050405020303" pitchFamily="18" charset="0"/>
              </a:rPr>
              <a:t>på</a:t>
            </a:r>
            <a:r>
              <a:rPr lang="en-US" altLang="da-DK" sz="1800" dirty="0">
                <a:highlight>
                  <a:srgbClr val="FFFF00"/>
                </a:highlight>
                <a:latin typeface="Georgia Pro Light" panose="02040302050405020303" pitchFamily="18" charset="0"/>
              </a:rPr>
              <a:t> 2-3</a:t>
            </a:r>
            <a:r>
              <a:rPr lang="en-US" altLang="da-DK" sz="1800" dirty="0">
                <a:latin typeface="Georgia Pro Light" panose="02040302050405020303" pitchFamily="18" charset="0"/>
              </a:rPr>
              <a:t>: </a:t>
            </a:r>
            <a:r>
              <a:rPr kumimoji="0" lang="en-US" altLang="da-DK" sz="1800" b="0" i="0" u="none" strike="noStrike" cap="none" normalizeH="0" baseline="0" dirty="0" err="1">
                <a:ln>
                  <a:noFill/>
                </a:ln>
                <a:effectLst/>
                <a:latin typeface="Georgia Pro Light" panose="02040302050405020303" pitchFamily="18" charset="0"/>
              </a:rPr>
              <a:t>Vælg</a:t>
            </a:r>
            <a:r>
              <a:rPr kumimoji="0" lang="en-US" altLang="da-DK" sz="1800" b="0" i="0" u="none" strike="noStrike" cap="none" normalizeH="0" baseline="0" dirty="0">
                <a:ln>
                  <a:noFill/>
                </a:ln>
                <a:effectLst/>
                <a:latin typeface="Georgia Pro Light" panose="02040302050405020303" pitchFamily="18" charset="0"/>
              </a:rPr>
              <a:t> </a:t>
            </a:r>
            <a:r>
              <a:rPr kumimoji="0" lang="en-US" altLang="da-DK" sz="4300" b="1" i="0" u="none" strike="noStrike" cap="none" normalizeH="0" baseline="0" dirty="0">
                <a:ln>
                  <a:noFill/>
                </a:ln>
                <a:effectLst/>
                <a:latin typeface="Georgia Pro Light" panose="02040302050405020303" pitchFamily="18" charset="0"/>
              </a:rPr>
              <a:t>fire</a:t>
            </a:r>
            <a:r>
              <a:rPr kumimoji="0" lang="en-US" altLang="da-DK" sz="1800" b="0" i="0" u="none" strike="noStrike" cap="none" normalizeH="0" baseline="0" dirty="0">
                <a:ln>
                  <a:noFill/>
                </a:ln>
                <a:effectLst/>
                <a:latin typeface="Georgia Pro Light" panose="02040302050405020303" pitchFamily="18" charset="0"/>
              </a:rPr>
              <a:t> </a:t>
            </a:r>
            <a:r>
              <a:rPr kumimoji="0" lang="en-US" altLang="da-DK" sz="1800" b="0" i="0" u="none" strike="noStrike" cap="none" normalizeH="0" baseline="0" dirty="0" err="1">
                <a:ln>
                  <a:noFill/>
                </a:ln>
                <a:effectLst/>
                <a:latin typeface="Georgia Pro Light" panose="02040302050405020303" pitchFamily="18" charset="0"/>
              </a:rPr>
              <a:t>af</a:t>
            </a:r>
            <a:r>
              <a:rPr kumimoji="0" lang="en-US" altLang="da-DK" sz="1800" b="0" i="0" u="none" strike="noStrike" cap="none" normalizeH="0" dirty="0">
                <a:ln>
                  <a:noFill/>
                </a:ln>
                <a:effectLst/>
                <a:latin typeface="Georgia Pro Light" panose="02040302050405020303" pitchFamily="18" charset="0"/>
              </a:rPr>
              <a:t> de </a:t>
            </a:r>
            <a:r>
              <a:rPr kumimoji="0" lang="en-US" altLang="da-DK" sz="1800" b="0" i="0" u="none" strike="noStrike" cap="none" normalizeH="0" dirty="0" err="1">
                <a:ln>
                  <a:noFill/>
                </a:ln>
                <a:effectLst/>
                <a:latin typeface="Georgia Pro Light" panose="02040302050405020303" pitchFamily="18" charset="0"/>
              </a:rPr>
              <a:t>udskrevne</a:t>
            </a:r>
            <a:r>
              <a:rPr kumimoji="0" lang="en-US" altLang="da-DK" sz="1800" b="0" i="0" u="none" strike="noStrike" cap="none" normalizeH="0" dirty="0">
                <a:ln>
                  <a:noFill/>
                </a:ln>
                <a:effectLst/>
                <a:latin typeface="Georgia Pro Light" panose="02040302050405020303" pitchFamily="18" charset="0"/>
              </a:rPr>
              <a:t> </a:t>
            </a:r>
            <a:r>
              <a:rPr kumimoji="0" lang="en-US" altLang="da-DK" sz="1800" b="0" i="0" u="none" strike="noStrike" cap="none" normalizeH="0" dirty="0" err="1">
                <a:ln>
                  <a:noFill/>
                </a:ln>
                <a:effectLst/>
                <a:latin typeface="Georgia Pro Light" panose="02040302050405020303" pitchFamily="18" charset="0"/>
              </a:rPr>
              <a:t>billeder</a:t>
            </a:r>
            <a:r>
              <a:rPr kumimoji="0" lang="en-US" altLang="da-DK" sz="1800" b="0" i="0" u="none" strike="noStrike" cap="none" normalizeH="0" baseline="0" dirty="0">
                <a:ln>
                  <a:noFill/>
                </a:ln>
                <a:effectLst/>
                <a:latin typeface="Georgia Pro Light" panose="02040302050405020303" pitchFamily="18" charset="0"/>
              </a:rPr>
              <a:t>, </a:t>
            </a:r>
            <a:r>
              <a:rPr kumimoji="0" lang="en-US" altLang="da-DK" sz="1800" b="0" i="0" u="none" strike="noStrike" cap="none" normalizeH="0" baseline="0" dirty="0" err="1">
                <a:ln>
                  <a:noFill/>
                </a:ln>
                <a:effectLst/>
                <a:latin typeface="Georgia Pro Light" panose="02040302050405020303" pitchFamily="18" charset="0"/>
              </a:rPr>
              <a:t>som</a:t>
            </a:r>
            <a:r>
              <a:rPr kumimoji="0" lang="en-US" altLang="da-DK" sz="1800" b="0" i="0" u="none" strike="noStrike" cap="none" normalizeH="0" baseline="0" dirty="0">
                <a:ln>
                  <a:noFill/>
                </a:ln>
                <a:effectLst/>
                <a:latin typeface="Georgia Pro Light" panose="02040302050405020303" pitchFamily="18" charset="0"/>
              </a:rPr>
              <a:t> du/I </a:t>
            </a:r>
            <a:r>
              <a:rPr kumimoji="0" lang="en-US" altLang="da-DK" sz="1800" b="0" i="0" u="none" strike="noStrike" cap="none" normalizeH="0" baseline="0" dirty="0" err="1">
                <a:ln>
                  <a:noFill/>
                </a:ln>
                <a:effectLst/>
                <a:latin typeface="Georgia Pro Light" panose="02040302050405020303" pitchFamily="18" charset="0"/>
              </a:rPr>
              <a:t>synes</a:t>
            </a:r>
            <a:r>
              <a:rPr kumimoji="0" lang="en-US" altLang="da-DK" sz="1800" b="0" i="0" u="none" strike="noStrike" cap="none" normalizeH="0" baseline="0" dirty="0">
                <a:ln>
                  <a:noFill/>
                </a:ln>
                <a:effectLst/>
                <a:latin typeface="Georgia Pro Light" panose="02040302050405020303" pitchFamily="18" charset="0"/>
              </a:rPr>
              <a:t>, </a:t>
            </a:r>
            <a:r>
              <a:rPr kumimoji="0" lang="en-US" altLang="da-DK" sz="1800" b="0" i="0" u="none" strike="noStrike" cap="none" normalizeH="0" baseline="0" dirty="0" err="1">
                <a:ln>
                  <a:noFill/>
                </a:ln>
                <a:effectLst/>
                <a:latin typeface="Georgia Pro Light" panose="02040302050405020303" pitchFamily="18" charset="0"/>
              </a:rPr>
              <a:t>har</a:t>
            </a:r>
            <a:r>
              <a:rPr kumimoji="0" lang="en-US" altLang="da-DK" sz="1800" b="0" i="0" u="none" strike="noStrike" cap="none" normalizeH="0" baseline="0" dirty="0">
                <a:ln>
                  <a:noFill/>
                </a:ln>
                <a:effectLst/>
                <a:latin typeface="Georgia Pro Light" panose="02040302050405020303" pitchFamily="18" charset="0"/>
              </a:rPr>
              <a:t> </a:t>
            </a:r>
            <a:r>
              <a:rPr kumimoji="0" lang="en-US" altLang="da-DK" sz="1800" b="0" i="0" u="none" strike="noStrike" cap="none" normalizeH="0" baseline="0" dirty="0" err="1">
                <a:ln>
                  <a:noFill/>
                </a:ln>
                <a:effectLst/>
                <a:latin typeface="Georgia Pro Light" panose="02040302050405020303" pitchFamily="18" charset="0"/>
              </a:rPr>
              <a:t>forskellige</a:t>
            </a:r>
            <a:r>
              <a:rPr kumimoji="0" lang="en-US" altLang="da-DK" sz="1800" b="0" i="0" u="none" strike="noStrike" cap="none" normalizeH="0" baseline="0" dirty="0">
                <a:ln>
                  <a:noFill/>
                </a:ln>
                <a:effectLst/>
                <a:latin typeface="Georgia Pro Light" panose="02040302050405020303" pitchFamily="18" charset="0"/>
              </a:rPr>
              <a:t> </a:t>
            </a:r>
            <a:r>
              <a:rPr kumimoji="0" lang="en-US" altLang="da-DK" sz="1800" b="0" i="0" u="none" strike="noStrike" cap="none" normalizeH="0" baseline="0" dirty="0" err="1">
                <a:ln>
                  <a:noFill/>
                </a:ln>
                <a:effectLst/>
                <a:latin typeface="Georgia Pro Light" panose="02040302050405020303" pitchFamily="18" charset="0"/>
              </a:rPr>
              <a:t>udtryk</a:t>
            </a:r>
            <a:r>
              <a:rPr kumimoji="0" lang="en-US" altLang="da-DK" sz="1800" b="0" i="0" u="none" strike="noStrike" cap="none" normalizeH="0" baseline="0" dirty="0">
                <a:ln>
                  <a:noFill/>
                </a:ln>
                <a:effectLst/>
                <a:latin typeface="Georgia Pro Light" panose="02040302050405020303" pitchFamily="18" charset="0"/>
              </a:rPr>
              <a:t>.</a:t>
            </a:r>
            <a:endParaRPr lang="da-DK" sz="1800" dirty="0">
              <a:latin typeface="Georgia Pro Light" panose="02040302050405020303" pitchFamily="18" charset="0"/>
            </a:endParaRPr>
          </a:p>
          <a:p>
            <a:endParaRPr lang="da-DK" sz="1800" dirty="0">
              <a:latin typeface="Georgia Pro Light" panose="02040302050405020303" pitchFamily="18" charset="0"/>
            </a:endParaRPr>
          </a:p>
          <a:p>
            <a:r>
              <a:rPr lang="da-DK" sz="1800" dirty="0">
                <a:latin typeface="Georgia Pro Light" panose="02040302050405020303" pitchFamily="18" charset="0"/>
              </a:rPr>
              <a:t>Tegn med kridt ovenpå værkerne de kompositionslinjer i ser i værket </a:t>
            </a:r>
          </a:p>
          <a:p>
            <a:pPr lvl="1"/>
            <a:r>
              <a:rPr lang="en-US" sz="1800" b="0" i="0" dirty="0" err="1">
                <a:effectLst/>
                <a:latin typeface="Georgia Pro Light" panose="02040302050405020303" pitchFamily="18" charset="0"/>
              </a:rPr>
              <a:t>Indtegn</a:t>
            </a:r>
            <a:r>
              <a:rPr lang="en-US" sz="1800" b="0" i="0" dirty="0">
                <a:effectLst/>
                <a:latin typeface="Georgia Pro Light" panose="02040302050405020303" pitchFamily="18" charset="0"/>
              </a:rPr>
              <a:t> de </a:t>
            </a:r>
            <a:r>
              <a:rPr lang="en-US" sz="1800" b="0" i="0" dirty="0" err="1">
                <a:effectLst/>
                <a:latin typeface="Georgia Pro Light" panose="02040302050405020303" pitchFamily="18" charset="0"/>
              </a:rPr>
              <a:t>vigtigste</a:t>
            </a:r>
            <a:r>
              <a:rPr lang="en-US" sz="1800" b="0" i="0" dirty="0">
                <a:effectLst/>
                <a:latin typeface="Georgia Pro Light" panose="02040302050405020303" pitchFamily="18" charset="0"/>
              </a:rPr>
              <a:t> </a:t>
            </a:r>
            <a:r>
              <a:rPr lang="en-US" sz="1800" b="0" i="0" dirty="0" err="1">
                <a:effectLst/>
                <a:latin typeface="Georgia Pro Light" panose="02040302050405020303" pitchFamily="18" charset="0"/>
              </a:rPr>
              <a:t>kompositionslinjer</a:t>
            </a:r>
            <a:r>
              <a:rPr lang="en-US" sz="1800" b="0" i="0" dirty="0">
                <a:effectLst/>
                <a:latin typeface="Georgia Pro Light" panose="02040302050405020303" pitchFamily="18" charset="0"/>
              </a:rPr>
              <a:t> </a:t>
            </a:r>
            <a:r>
              <a:rPr lang="en-US" sz="1800" b="0" i="0" dirty="0" err="1">
                <a:effectLst/>
                <a:latin typeface="Georgia Pro Light" panose="02040302050405020303" pitchFamily="18" charset="0"/>
              </a:rPr>
              <a:t>i</a:t>
            </a:r>
            <a:r>
              <a:rPr lang="en-US" sz="1800" b="0" i="0" dirty="0">
                <a:effectLst/>
                <a:latin typeface="Georgia Pro Light" panose="02040302050405020303" pitchFamily="18" charset="0"/>
              </a:rPr>
              <a:t> </a:t>
            </a:r>
            <a:r>
              <a:rPr lang="en-US" sz="1800" b="0" i="0" dirty="0" err="1">
                <a:effectLst/>
                <a:latin typeface="Georgia Pro Light" panose="02040302050405020303" pitchFamily="18" charset="0"/>
              </a:rPr>
              <a:t>hvert</a:t>
            </a:r>
            <a:r>
              <a:rPr lang="en-US" sz="1800" b="0" i="0" dirty="0">
                <a:effectLst/>
                <a:latin typeface="Georgia Pro Light" panose="02040302050405020303" pitchFamily="18" charset="0"/>
              </a:rPr>
              <a:t> </a:t>
            </a:r>
            <a:r>
              <a:rPr lang="en-US" sz="1800" b="0" i="0" dirty="0" err="1">
                <a:effectLst/>
                <a:latin typeface="Georgia Pro Light" panose="02040302050405020303" pitchFamily="18" charset="0"/>
              </a:rPr>
              <a:t>af</a:t>
            </a:r>
            <a:r>
              <a:rPr lang="en-US" sz="1800" b="0" i="0" dirty="0">
                <a:effectLst/>
                <a:latin typeface="Georgia Pro Light" panose="02040302050405020303" pitchFamily="18" charset="0"/>
              </a:rPr>
              <a:t> de </a:t>
            </a:r>
            <a:r>
              <a:rPr lang="en-US" sz="1800" dirty="0">
                <a:latin typeface="Georgia Pro Light" panose="02040302050405020303" pitchFamily="18" charset="0"/>
              </a:rPr>
              <a:t>fire</a:t>
            </a:r>
            <a:r>
              <a:rPr lang="en-US" sz="1800" b="0" i="0" dirty="0">
                <a:effectLst/>
                <a:latin typeface="Georgia Pro Light" panose="02040302050405020303" pitchFamily="18" charset="0"/>
              </a:rPr>
              <a:t> </a:t>
            </a:r>
            <a:r>
              <a:rPr lang="en-US" sz="1800" b="0" i="0" dirty="0" err="1">
                <a:effectLst/>
                <a:latin typeface="Georgia Pro Light" panose="02040302050405020303" pitchFamily="18" charset="0"/>
              </a:rPr>
              <a:t>værker</a:t>
            </a:r>
            <a:r>
              <a:rPr lang="en-US" sz="1800" b="0" i="0" dirty="0">
                <a:effectLst/>
                <a:latin typeface="Georgia Pro Light" panose="02040302050405020303" pitchFamily="18" charset="0"/>
              </a:rPr>
              <a:t>. </a:t>
            </a:r>
            <a:r>
              <a:rPr lang="en-US" sz="1800" b="0" i="0" dirty="0" err="1">
                <a:effectLst/>
                <a:latin typeface="Georgia Pro Light" panose="02040302050405020303" pitchFamily="18" charset="0"/>
              </a:rPr>
              <a:t>Brug</a:t>
            </a:r>
            <a:r>
              <a:rPr lang="en-US" sz="1800" b="0" i="0" dirty="0">
                <a:effectLst/>
                <a:latin typeface="Georgia Pro Light" panose="02040302050405020303" pitchFamily="18" charset="0"/>
              </a:rPr>
              <a:t> </a:t>
            </a:r>
            <a:r>
              <a:rPr lang="en-US" sz="1800" b="0" i="0" dirty="0" err="1">
                <a:effectLst/>
                <a:latin typeface="Georgia Pro Light" panose="02040302050405020303" pitchFamily="18" charset="0"/>
              </a:rPr>
              <a:t>eventuelt</a:t>
            </a:r>
            <a:r>
              <a:rPr lang="en-US" sz="1800" b="0" i="0" dirty="0">
                <a:effectLst/>
                <a:latin typeface="Georgia Pro Light" panose="02040302050405020303" pitchFamily="18" charset="0"/>
              </a:rPr>
              <a:t> </a:t>
            </a:r>
            <a:r>
              <a:rPr lang="en-US" sz="1800" b="0" i="0" dirty="0" err="1">
                <a:effectLst/>
                <a:latin typeface="Georgia Pro Light" panose="02040302050405020303" pitchFamily="18" charset="0"/>
              </a:rPr>
              <a:t>farvekoder</a:t>
            </a:r>
            <a:r>
              <a:rPr lang="en-US" sz="1800" b="0" i="0" dirty="0">
                <a:effectLst/>
                <a:latin typeface="Georgia Pro Light" panose="02040302050405020303" pitchFamily="18" charset="0"/>
              </a:rPr>
              <a:t> </a:t>
            </a:r>
            <a:r>
              <a:rPr lang="en-US" sz="1800" b="0" i="0" dirty="0" err="1">
                <a:effectLst/>
                <a:latin typeface="Georgia Pro Light" panose="02040302050405020303" pitchFamily="18" charset="0"/>
              </a:rPr>
              <a:t>til</a:t>
            </a:r>
            <a:r>
              <a:rPr lang="en-US" sz="1800" b="0" i="0" dirty="0">
                <a:effectLst/>
                <a:latin typeface="Georgia Pro Light" panose="02040302050405020303" pitchFamily="18" charset="0"/>
              </a:rPr>
              <a:t> at </a:t>
            </a:r>
            <a:r>
              <a:rPr lang="en-US" sz="1800" b="0" i="0" dirty="0" err="1">
                <a:effectLst/>
                <a:latin typeface="Georgia Pro Light" panose="02040302050405020303" pitchFamily="18" charset="0"/>
              </a:rPr>
              <a:t>skelne</a:t>
            </a:r>
            <a:r>
              <a:rPr lang="en-US" sz="1800" b="0" i="0" dirty="0">
                <a:effectLst/>
                <a:latin typeface="Georgia Pro Light" panose="02040302050405020303" pitchFamily="18" charset="0"/>
              </a:rPr>
              <a:t> </a:t>
            </a:r>
            <a:r>
              <a:rPr lang="en-US" sz="1800" b="0" i="0" dirty="0" err="1">
                <a:effectLst/>
                <a:latin typeface="Georgia Pro Light" panose="02040302050405020303" pitchFamily="18" charset="0"/>
              </a:rPr>
              <a:t>mellem</a:t>
            </a:r>
            <a:r>
              <a:rPr lang="en-US" sz="1800" b="0" i="0" dirty="0">
                <a:effectLst/>
                <a:latin typeface="Georgia Pro Light" panose="02040302050405020303" pitchFamily="18" charset="0"/>
              </a:rPr>
              <a:t> de </a:t>
            </a:r>
            <a:r>
              <a:rPr lang="en-US" sz="1800" b="0" i="0" dirty="0" err="1">
                <a:effectLst/>
                <a:latin typeface="Georgia Pro Light" panose="02040302050405020303" pitchFamily="18" charset="0"/>
              </a:rPr>
              <a:t>forskellige</a:t>
            </a:r>
            <a:r>
              <a:rPr lang="en-US" sz="1800" b="0" i="0" dirty="0">
                <a:effectLst/>
                <a:latin typeface="Georgia Pro Light" panose="02040302050405020303" pitchFamily="18" charset="0"/>
              </a:rPr>
              <a:t> </a:t>
            </a:r>
            <a:r>
              <a:rPr lang="en-US" sz="1800" b="0" i="0" dirty="0" err="1">
                <a:effectLst/>
                <a:latin typeface="Georgia Pro Light" panose="02040302050405020303" pitchFamily="18" charset="0"/>
              </a:rPr>
              <a:t>kompositionslinjer</a:t>
            </a:r>
            <a:r>
              <a:rPr lang="en-US" sz="1800" b="0" i="0" dirty="0">
                <a:effectLst/>
                <a:latin typeface="Georgia Pro Light" panose="02040302050405020303" pitchFamily="18" charset="0"/>
              </a:rPr>
              <a:t>.</a:t>
            </a:r>
          </a:p>
          <a:p>
            <a:pPr marL="530352" lvl="1" indent="0">
              <a:buNone/>
            </a:pPr>
            <a:endParaRPr lang="da-DK" sz="1800" dirty="0">
              <a:latin typeface="Georgia Pro Light" panose="02040302050405020303" pitchFamily="18" charset="0"/>
            </a:endParaRPr>
          </a:p>
          <a:p>
            <a:r>
              <a:rPr lang="da-DK" sz="1800" dirty="0">
                <a:latin typeface="Georgia Pro Light" panose="02040302050405020303" pitchFamily="18" charset="0"/>
              </a:rPr>
              <a:t>Er kompositionen statisk/dynamisk? Additiv/hierarkisk? Åben/lukket? </a:t>
            </a:r>
          </a:p>
          <a:p>
            <a:pPr lvl="1"/>
            <a:r>
              <a:rPr lang="en-US" sz="1800" b="0" i="0" dirty="0" err="1">
                <a:effectLst/>
                <a:latin typeface="Georgia Pro Light" panose="02040302050405020303" pitchFamily="18" charset="0"/>
              </a:rPr>
              <a:t>Angiv</a:t>
            </a:r>
            <a:r>
              <a:rPr lang="en-US" sz="1800" b="0" i="0" dirty="0">
                <a:effectLst/>
                <a:latin typeface="Georgia Pro Light" panose="02040302050405020303" pitchFamily="18" charset="0"/>
              </a:rPr>
              <a:t> </a:t>
            </a:r>
            <a:r>
              <a:rPr lang="en-US" sz="1800" b="0" i="0" dirty="0" err="1">
                <a:effectLst/>
                <a:latin typeface="Georgia Pro Light" panose="02040302050405020303" pitchFamily="18" charset="0"/>
              </a:rPr>
              <a:t>også</a:t>
            </a:r>
            <a:r>
              <a:rPr lang="en-US" sz="1800" b="0" i="0" dirty="0">
                <a:effectLst/>
                <a:latin typeface="Georgia Pro Light" panose="02040302050405020303" pitchFamily="18" charset="0"/>
              </a:rPr>
              <a:t>, </a:t>
            </a:r>
            <a:r>
              <a:rPr lang="en-US" sz="1800" b="0" i="0" dirty="0" err="1">
                <a:effectLst/>
                <a:latin typeface="Georgia Pro Light" panose="02040302050405020303" pitchFamily="18" charset="0"/>
              </a:rPr>
              <a:t>hvilken</a:t>
            </a:r>
            <a:r>
              <a:rPr lang="en-US" sz="1800" b="0" i="0" dirty="0">
                <a:effectLst/>
                <a:latin typeface="Georgia Pro Light" panose="02040302050405020303" pitchFamily="18" charset="0"/>
              </a:rPr>
              <a:t> type </a:t>
            </a:r>
            <a:r>
              <a:rPr lang="en-US" sz="1800" b="0" i="0" dirty="0" err="1">
                <a:effectLst/>
                <a:latin typeface="Georgia Pro Light" panose="02040302050405020303" pitchFamily="18" charset="0"/>
              </a:rPr>
              <a:t>komposition</a:t>
            </a:r>
            <a:r>
              <a:rPr lang="en-US" sz="1800" b="0" i="0" dirty="0">
                <a:effectLst/>
                <a:latin typeface="Georgia Pro Light" panose="02040302050405020303" pitchFamily="18" charset="0"/>
              </a:rPr>
              <a:t> der er tale om: </a:t>
            </a:r>
            <a:r>
              <a:rPr lang="en-US" sz="1800" b="0" i="0" dirty="0" err="1">
                <a:effectLst/>
                <a:latin typeface="Georgia Pro Light" panose="02040302050405020303" pitchFamily="18" charset="0"/>
              </a:rPr>
              <a:t>Statisk</a:t>
            </a:r>
            <a:r>
              <a:rPr lang="en-US" sz="1800" b="0" i="0" dirty="0">
                <a:effectLst/>
                <a:latin typeface="Georgia Pro Light" panose="02040302050405020303" pitchFamily="18" charset="0"/>
              </a:rPr>
              <a:t>/</a:t>
            </a:r>
            <a:r>
              <a:rPr lang="en-US" sz="1800" b="0" i="0" dirty="0" err="1">
                <a:effectLst/>
                <a:latin typeface="Georgia Pro Light" panose="02040302050405020303" pitchFamily="18" charset="0"/>
              </a:rPr>
              <a:t>dynamisk</a:t>
            </a:r>
            <a:r>
              <a:rPr lang="en-US" sz="1800" b="0" i="0" dirty="0">
                <a:effectLst/>
                <a:latin typeface="Georgia Pro Light" panose="02040302050405020303" pitchFamily="18" charset="0"/>
              </a:rPr>
              <a:t>? </a:t>
            </a:r>
            <a:r>
              <a:rPr lang="en-US" sz="1800" b="0" i="0" dirty="0" err="1">
                <a:effectLst/>
                <a:latin typeface="Georgia Pro Light" panose="02040302050405020303" pitchFamily="18" charset="0"/>
              </a:rPr>
              <a:t>Åben</a:t>
            </a:r>
            <a:r>
              <a:rPr lang="en-US" sz="1800" b="0" i="0" dirty="0">
                <a:effectLst/>
                <a:latin typeface="Georgia Pro Light" panose="02040302050405020303" pitchFamily="18" charset="0"/>
              </a:rPr>
              <a:t>/</a:t>
            </a:r>
            <a:r>
              <a:rPr lang="en-US" sz="1800" b="0" i="0" dirty="0" err="1">
                <a:effectLst/>
                <a:latin typeface="Georgia Pro Light" panose="02040302050405020303" pitchFamily="18" charset="0"/>
              </a:rPr>
              <a:t>lukket</a:t>
            </a:r>
            <a:r>
              <a:rPr lang="en-US" sz="1800" b="0" i="0" dirty="0">
                <a:effectLst/>
                <a:latin typeface="Georgia Pro Light" panose="02040302050405020303" pitchFamily="18" charset="0"/>
              </a:rPr>
              <a:t>? </a:t>
            </a:r>
            <a:r>
              <a:rPr lang="en-US" sz="1800" b="0" i="0" dirty="0" err="1">
                <a:effectLst/>
                <a:latin typeface="Georgia Pro Light" panose="02040302050405020303" pitchFamily="18" charset="0"/>
              </a:rPr>
              <a:t>Hierarkisk</a:t>
            </a:r>
            <a:r>
              <a:rPr lang="en-US" sz="1800" b="0" i="0" dirty="0">
                <a:effectLst/>
                <a:latin typeface="Georgia Pro Light" panose="02040302050405020303" pitchFamily="18" charset="0"/>
              </a:rPr>
              <a:t>/</a:t>
            </a:r>
            <a:r>
              <a:rPr lang="en-US" sz="1800" b="0" i="0" dirty="0" err="1">
                <a:effectLst/>
                <a:latin typeface="Georgia Pro Light" panose="02040302050405020303" pitchFamily="18" charset="0"/>
              </a:rPr>
              <a:t>additiv</a:t>
            </a:r>
            <a:r>
              <a:rPr lang="en-US" sz="1800" b="0" i="0" dirty="0">
                <a:effectLst/>
                <a:latin typeface="Georgia Pro Light" panose="02040302050405020303" pitchFamily="18" charset="0"/>
              </a:rPr>
              <a:t>?</a:t>
            </a:r>
          </a:p>
          <a:p>
            <a:endParaRPr lang="da-DK" sz="1800" dirty="0">
              <a:latin typeface="Georgia Pro Light" panose="02040302050405020303" pitchFamily="18" charset="0"/>
            </a:endParaRPr>
          </a:p>
          <a:p>
            <a:r>
              <a:rPr lang="da-DK" sz="1800" dirty="0">
                <a:latin typeface="Georgia Pro Light" panose="02040302050405020303" pitchFamily="18" charset="0"/>
              </a:rPr>
              <a:t>Skriv et par begreber (stikord) ned ved siden af værket </a:t>
            </a:r>
          </a:p>
          <a:p>
            <a:endParaRPr lang="da-DK" sz="1800" dirty="0">
              <a:latin typeface="Georgia Pro Light" panose="02040302050405020303" pitchFamily="18" charset="0"/>
            </a:endParaRPr>
          </a:p>
          <a:p>
            <a:r>
              <a:rPr lang="da-DK" sz="1800" dirty="0">
                <a:latin typeface="Georgia Pro Light" panose="02040302050405020303" pitchFamily="18" charset="0"/>
              </a:rPr>
              <a:t>Tag billeder af jeres analyse (læg op senere i jeres Portfolio! (OneNote)) </a:t>
            </a:r>
            <a:r>
              <a:rPr lang="da-DK" sz="1800" dirty="0">
                <a:latin typeface="Georgia Pro Light" panose="02040302050405020303" pitchFamily="18" charset="0"/>
                <a:sym typeface="Wingdings" panose="05000000000000000000" pitchFamily="2" charset="2"/>
              </a:rPr>
              <a:t></a:t>
            </a:r>
            <a:endParaRPr lang="da-DK" sz="1800" dirty="0">
              <a:latin typeface="Georgia Pro Light" panose="020403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549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8E870-F23E-D36C-11E9-6E5A08A22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B4616A-A45F-177A-1D55-FEE31E155D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3739" y="2686050"/>
            <a:ext cx="5371233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da-DK" sz="4400" noProof="0" dirty="0">
                <a:latin typeface="Georgia Pro Semibold" panose="02040702050405020303" pitchFamily="18" charset="0"/>
              </a:rPr>
              <a:t>Afsluttende &amp; oprydning 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3F4690A-CDB1-EFEF-28B2-4B94E17090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9" r="23887" b="-1"/>
          <a:stretch/>
        </p:blipFill>
        <p:spPr>
          <a:xfrm>
            <a:off x="-1" y="10"/>
            <a:ext cx="437354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4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8EEB89-EEA0-A0EE-0573-917B276D9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Georgia Pro Semibold" panose="02040702050405020303" pitchFamily="18" charset="0"/>
              </a:rPr>
              <a:t>Billedkunst eksamen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C67803C-30D5-3418-7EBA-12CC51B1A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204" y="1428750"/>
            <a:ext cx="9259592" cy="499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05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533840-046D-498A-FA61-CA3A2B015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Georgia Pro Semibold" panose="02040702050405020303" pitchFamily="18" charset="0"/>
              </a:rPr>
              <a:t>5-10 minutter til </a:t>
            </a:r>
            <a:r>
              <a:rPr lang="da-DK" dirty="0" err="1">
                <a:latin typeface="Georgia Pro Semibold" panose="02040702050405020303" pitchFamily="18" charset="0"/>
              </a:rPr>
              <a:t>portfolio</a:t>
            </a:r>
            <a:endParaRPr lang="da-DK" dirty="0">
              <a:latin typeface="Georgia Pro Semibold" panose="02040702050405020303" pitchFamily="18" charset="0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9A3384A-CEC0-34A7-63EE-24A9F89EB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da-DK" sz="2400" dirty="0">
                <a:latin typeface="Georgia Pro Light" panose="02040302050405020303" pitchFamily="18" charset="0"/>
              </a:rPr>
              <a:t>Tilføj jeres værker eller arbejdsark til </a:t>
            </a:r>
            <a:r>
              <a:rPr lang="da-DK" sz="2400" dirty="0" err="1">
                <a:latin typeface="Georgia Pro Light" panose="02040302050405020303" pitchFamily="18" charset="0"/>
              </a:rPr>
              <a:t>portfolio</a:t>
            </a:r>
            <a:r>
              <a:rPr lang="da-DK" sz="2400" dirty="0">
                <a:latin typeface="Georgia Pro Light" panose="02040302050405020303" pitchFamily="18" charset="0"/>
              </a:rPr>
              <a:t>! </a:t>
            </a:r>
          </a:p>
          <a:p>
            <a:pPr>
              <a:lnSpc>
                <a:spcPct val="200000"/>
              </a:lnSpc>
            </a:pPr>
            <a:r>
              <a:rPr lang="da-DK" sz="2400" dirty="0">
                <a:latin typeface="Georgia Pro Light" panose="02040302050405020303" pitchFamily="18" charset="0"/>
              </a:rPr>
              <a:t>Hvis I allerede har gjort det, brug tiden til læse tekster I mangler at læse (eventuelt lektierne til i dag, hvis I ikke har fået gjort det </a:t>
            </a:r>
            <a:r>
              <a:rPr lang="da-DK" sz="2400" dirty="0">
                <a:latin typeface="Georgia Pro Light" panose="02040302050405020303" pitchFamily="18" charset="0"/>
                <a:sym typeface="Wingdings" panose="05000000000000000000" pitchFamily="2" charset="2"/>
              </a:rPr>
              <a:t>) </a:t>
            </a:r>
            <a:endParaRPr lang="da-DK" sz="2400" dirty="0">
              <a:latin typeface="Georgia Pro Light" panose="020403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711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E807223-DF88-4D6D-970E-08919E5E0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3B91B61-BFCA-4647-957E-A8269BE46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60EB24-DC73-4143-9CA7-7EBFF61B9D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0824" y="685800"/>
            <a:ext cx="6176776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400" dirty="0" err="1">
                <a:latin typeface="Georgia Pro Semibold" panose="02040702050405020303" pitchFamily="18" charset="0"/>
              </a:rPr>
              <a:t>Komposition</a:t>
            </a:r>
            <a:endParaRPr lang="en-US" sz="4400" dirty="0">
              <a:latin typeface="Georgia Pro Semibold" panose="02040702050405020303" pitchFamily="18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0406C68-3BCA-2872-1CDC-05AA1C7515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9" r="23887" b="-1"/>
          <a:stretch/>
        </p:blipFill>
        <p:spPr>
          <a:xfrm>
            <a:off x="-1" y="10"/>
            <a:ext cx="4373546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2D1D7C6-1C89-420C-8D35-483654167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230F9CC-A3A2-455D-9612-D1DC54294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00824" y="2286000"/>
            <a:ext cx="6176776" cy="3581400"/>
          </a:xfrm>
        </p:spPr>
        <p:txBody>
          <a:bodyPr vert="horz" lIns="91440" tIns="45720" rIns="91440" bIns="45720" rtlCol="0">
            <a:normAutofit/>
          </a:bodyPr>
          <a:lstStyle/>
          <a:p>
            <a:pPr marL="384048" indent="-384048" algn="l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  <a:buChar char="•"/>
            </a:pPr>
            <a:r>
              <a:rPr lang="en-US" dirty="0" err="1">
                <a:latin typeface="Georgia Pro" panose="02040502050405020303" pitchFamily="18" charset="0"/>
              </a:rPr>
              <a:t>Fokuserer</a:t>
            </a:r>
            <a:r>
              <a:rPr lang="en-US" dirty="0">
                <a:latin typeface="Georgia Pro" panose="02040502050405020303" pitchFamily="18" charset="0"/>
              </a:rPr>
              <a:t> </a:t>
            </a:r>
            <a:r>
              <a:rPr lang="en-US" dirty="0" err="1">
                <a:latin typeface="Georgia Pro" panose="02040502050405020303" pitchFamily="18" charset="0"/>
              </a:rPr>
              <a:t>på</a:t>
            </a:r>
            <a:r>
              <a:rPr lang="en-US" dirty="0">
                <a:latin typeface="Georgia Pro" panose="02040502050405020303" pitchFamily="18" charset="0"/>
              </a:rPr>
              <a:t> </a:t>
            </a:r>
            <a:r>
              <a:rPr lang="en-US" dirty="0" err="1">
                <a:latin typeface="Georgia Pro" panose="02040502050405020303" pitchFamily="18" charset="0"/>
              </a:rPr>
              <a:t>værkets</a:t>
            </a:r>
            <a:r>
              <a:rPr lang="en-US" dirty="0">
                <a:latin typeface="Georgia Pro" panose="02040502050405020303" pitchFamily="18" charset="0"/>
              </a:rPr>
              <a:t> </a:t>
            </a:r>
            <a:r>
              <a:rPr lang="en-US" dirty="0" err="1">
                <a:latin typeface="Georgia Pro" panose="02040502050405020303" pitchFamily="18" charset="0"/>
              </a:rPr>
              <a:t>opbygning</a:t>
            </a:r>
            <a:r>
              <a:rPr lang="en-US" dirty="0">
                <a:latin typeface="Georgia Pro" panose="02040502050405020303" pitchFamily="18" charset="0"/>
              </a:rPr>
              <a:t> </a:t>
            </a:r>
            <a:r>
              <a:rPr lang="en-US" dirty="0" err="1">
                <a:latin typeface="Georgia Pro" panose="02040502050405020303" pitchFamily="18" charset="0"/>
              </a:rPr>
              <a:t>og</a:t>
            </a:r>
            <a:r>
              <a:rPr lang="en-US" dirty="0">
                <a:latin typeface="Georgia Pro" panose="02040502050405020303" pitchFamily="18" charset="0"/>
              </a:rPr>
              <a:t> </a:t>
            </a:r>
            <a:r>
              <a:rPr lang="en-US" dirty="0" err="1">
                <a:latin typeface="Georgia Pro" panose="02040502050405020303" pitchFamily="18" charset="0"/>
              </a:rPr>
              <a:t>grundstruktur</a:t>
            </a:r>
            <a:endParaRPr lang="en-US" dirty="0">
              <a:latin typeface="Georgia Pro" panose="02040502050405020303" pitchFamily="18" charset="0"/>
            </a:endParaRPr>
          </a:p>
          <a:p>
            <a:pPr marL="384048" indent="-384048" algn="l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  <a:buChar char="•"/>
            </a:pPr>
            <a:endParaRPr lang="en-US" dirty="0">
              <a:latin typeface="Georgia Pro" panose="02040502050405020303" pitchFamily="18" charset="0"/>
            </a:endParaRPr>
          </a:p>
          <a:p>
            <a:pPr marL="384048" indent="-384048" algn="l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  <a:buChar char="•"/>
            </a:pPr>
            <a:r>
              <a:rPr lang="en-US" dirty="0" err="1">
                <a:latin typeface="Georgia Pro" panose="02040502050405020303" pitchFamily="18" charset="0"/>
              </a:rPr>
              <a:t>Konkrete</a:t>
            </a:r>
            <a:r>
              <a:rPr lang="en-US" dirty="0">
                <a:latin typeface="Georgia Pro" panose="02040502050405020303" pitchFamily="18" charset="0"/>
              </a:rPr>
              <a:t> </a:t>
            </a:r>
            <a:r>
              <a:rPr lang="en-US" dirty="0" err="1">
                <a:latin typeface="Georgia Pro" panose="02040502050405020303" pitchFamily="18" charset="0"/>
              </a:rPr>
              <a:t>linjer</a:t>
            </a:r>
            <a:r>
              <a:rPr lang="en-US" dirty="0">
                <a:latin typeface="Georgia Pro" panose="02040502050405020303" pitchFamily="18" charset="0"/>
              </a:rPr>
              <a:t> </a:t>
            </a:r>
            <a:r>
              <a:rPr lang="en-US" dirty="0" err="1">
                <a:latin typeface="Georgia Pro" panose="02040502050405020303" pitchFamily="18" charset="0"/>
              </a:rPr>
              <a:t>eller</a:t>
            </a:r>
            <a:r>
              <a:rPr lang="en-US" dirty="0">
                <a:latin typeface="Georgia Pro" panose="02040502050405020303" pitchFamily="18" charset="0"/>
              </a:rPr>
              <a:t> former </a:t>
            </a:r>
            <a:r>
              <a:rPr lang="en-US" dirty="0" err="1">
                <a:latin typeface="Georgia Pro" panose="02040502050405020303" pitchFamily="18" charset="0"/>
              </a:rPr>
              <a:t>i</a:t>
            </a:r>
            <a:r>
              <a:rPr lang="en-US" dirty="0">
                <a:latin typeface="Georgia Pro" panose="02040502050405020303" pitchFamily="18" charset="0"/>
              </a:rPr>
              <a:t> </a:t>
            </a:r>
            <a:r>
              <a:rPr lang="en-US" dirty="0" err="1">
                <a:latin typeface="Georgia Pro" panose="02040502050405020303" pitchFamily="18" charset="0"/>
              </a:rPr>
              <a:t>værket</a:t>
            </a:r>
            <a:r>
              <a:rPr lang="en-US" dirty="0">
                <a:latin typeface="Georgia Pro" panose="02040502050405020303" pitchFamily="18" charset="0"/>
              </a:rPr>
              <a:t>. </a:t>
            </a:r>
          </a:p>
          <a:p>
            <a:pPr marL="384048" lvl="1" indent="-384048" algn="l">
              <a:buFont typeface="Franklin Gothic Book" panose="020B0503020102020204" pitchFamily="34" charset="0"/>
              <a:buChar char="•"/>
            </a:pPr>
            <a:r>
              <a:rPr lang="en-US" dirty="0" err="1">
                <a:latin typeface="Georgia Pro" panose="02040502050405020303" pitchFamily="18" charset="0"/>
              </a:rPr>
              <a:t>Nogle</a:t>
            </a:r>
            <a:r>
              <a:rPr lang="en-US" dirty="0">
                <a:latin typeface="Georgia Pro" panose="02040502050405020303" pitchFamily="18" charset="0"/>
              </a:rPr>
              <a:t> </a:t>
            </a:r>
            <a:r>
              <a:rPr lang="en-US" dirty="0" err="1">
                <a:latin typeface="Georgia Pro" panose="02040502050405020303" pitchFamily="18" charset="0"/>
              </a:rPr>
              <a:t>gange</a:t>
            </a:r>
            <a:r>
              <a:rPr lang="en-US" dirty="0">
                <a:latin typeface="Georgia Pro" panose="02040502050405020303" pitchFamily="18" charset="0"/>
              </a:rPr>
              <a:t> </a:t>
            </a:r>
            <a:r>
              <a:rPr lang="en-US" dirty="0" err="1">
                <a:latin typeface="Georgia Pro" panose="02040502050405020303" pitchFamily="18" charset="0"/>
              </a:rPr>
              <a:t>kan</a:t>
            </a:r>
            <a:r>
              <a:rPr lang="en-US" dirty="0">
                <a:latin typeface="Georgia Pro" panose="02040502050405020303" pitchFamily="18" charset="0"/>
              </a:rPr>
              <a:t> </a:t>
            </a:r>
            <a:r>
              <a:rPr lang="en-US" dirty="0" err="1">
                <a:latin typeface="Georgia Pro" panose="02040502050405020303" pitchFamily="18" charset="0"/>
              </a:rPr>
              <a:t>linjerne</a:t>
            </a:r>
            <a:r>
              <a:rPr lang="en-US" dirty="0">
                <a:latin typeface="Georgia Pro" panose="02040502050405020303" pitchFamily="18" charset="0"/>
              </a:rPr>
              <a:t> </a:t>
            </a:r>
            <a:r>
              <a:rPr lang="en-US" dirty="0" err="1">
                <a:latin typeface="Georgia Pro" panose="02040502050405020303" pitchFamily="18" charset="0"/>
              </a:rPr>
              <a:t>i</a:t>
            </a:r>
            <a:r>
              <a:rPr lang="en-US" dirty="0">
                <a:latin typeface="Georgia Pro" panose="02040502050405020303" pitchFamily="18" charset="0"/>
              </a:rPr>
              <a:t> </a:t>
            </a:r>
            <a:r>
              <a:rPr lang="en-US" dirty="0" err="1">
                <a:latin typeface="Georgia Pro" panose="02040502050405020303" pitchFamily="18" charset="0"/>
              </a:rPr>
              <a:t>værket</a:t>
            </a:r>
            <a:r>
              <a:rPr lang="en-US" dirty="0">
                <a:latin typeface="Georgia Pro" panose="02040502050405020303" pitchFamily="18" charset="0"/>
              </a:rPr>
              <a:t> </a:t>
            </a:r>
            <a:r>
              <a:rPr lang="en-US" dirty="0" err="1">
                <a:latin typeface="Georgia Pro" panose="02040502050405020303" pitchFamily="18" charset="0"/>
              </a:rPr>
              <a:t>ikke</a:t>
            </a:r>
            <a:r>
              <a:rPr lang="en-US" dirty="0">
                <a:latin typeface="Georgia Pro" panose="02040502050405020303" pitchFamily="18" charset="0"/>
              </a:rPr>
              <a:t> </a:t>
            </a:r>
            <a:r>
              <a:rPr lang="en-US" dirty="0" err="1">
                <a:latin typeface="Georgia Pro" panose="02040502050405020303" pitchFamily="18" charset="0"/>
              </a:rPr>
              <a:t>ses</a:t>
            </a:r>
            <a:r>
              <a:rPr lang="en-US" dirty="0">
                <a:latin typeface="Georgia Pro" panose="02040502050405020303" pitchFamily="18" charset="0"/>
              </a:rPr>
              <a:t> med det </a:t>
            </a:r>
            <a:r>
              <a:rPr lang="en-US" dirty="0" err="1">
                <a:latin typeface="Georgia Pro" panose="02040502050405020303" pitchFamily="18" charset="0"/>
              </a:rPr>
              <a:t>blotte</a:t>
            </a:r>
            <a:r>
              <a:rPr lang="en-US" dirty="0">
                <a:latin typeface="Georgia Pro" panose="02040502050405020303" pitchFamily="18" charset="0"/>
              </a:rPr>
              <a:t> </a:t>
            </a:r>
            <a:r>
              <a:rPr lang="en-US" dirty="0" err="1">
                <a:latin typeface="Georgia Pro" panose="02040502050405020303" pitchFamily="18" charset="0"/>
              </a:rPr>
              <a:t>øje</a:t>
            </a:r>
            <a:r>
              <a:rPr lang="en-US" dirty="0">
                <a:latin typeface="Georgia Pro" panose="02040502050405020303" pitchFamily="18" charset="0"/>
              </a:rPr>
              <a:t>, men </a:t>
            </a:r>
            <a:r>
              <a:rPr lang="en-US" dirty="0" err="1">
                <a:latin typeface="Georgia Pro" panose="02040502050405020303" pitchFamily="18" charset="0"/>
              </a:rPr>
              <a:t>kan</a:t>
            </a:r>
            <a:r>
              <a:rPr lang="en-US" dirty="0">
                <a:latin typeface="Georgia Pro" panose="02040502050405020303" pitchFamily="18" charset="0"/>
              </a:rPr>
              <a:t> </a:t>
            </a:r>
            <a:r>
              <a:rPr lang="en-US" dirty="0" err="1">
                <a:latin typeface="Georgia Pro" panose="02040502050405020303" pitchFamily="18" charset="0"/>
              </a:rPr>
              <a:t>derimod</a:t>
            </a:r>
            <a:r>
              <a:rPr lang="en-US" dirty="0">
                <a:latin typeface="Georgia Pro" panose="02040502050405020303" pitchFamily="18" charset="0"/>
              </a:rPr>
              <a:t> </a:t>
            </a:r>
            <a:r>
              <a:rPr lang="en-US" dirty="0" err="1">
                <a:latin typeface="Georgia Pro" panose="02040502050405020303" pitchFamily="18" charset="0"/>
              </a:rPr>
              <a:t>fornemmes</a:t>
            </a:r>
            <a:r>
              <a:rPr lang="en-US" dirty="0">
                <a:latin typeface="Georgia Pro" panose="02040502050405020303" pitchFamily="18" charset="0"/>
              </a:rPr>
              <a:t> </a:t>
            </a:r>
            <a:r>
              <a:rPr lang="en-US" dirty="0" err="1">
                <a:latin typeface="Georgia Pro" panose="02040502050405020303" pitchFamily="18" charset="0"/>
              </a:rPr>
              <a:t>når</a:t>
            </a:r>
            <a:r>
              <a:rPr lang="en-US" dirty="0">
                <a:latin typeface="Georgia Pro" panose="02040502050405020303" pitchFamily="18" charset="0"/>
              </a:rPr>
              <a:t> man </a:t>
            </a:r>
            <a:r>
              <a:rPr lang="en-US" dirty="0" err="1">
                <a:latin typeface="Georgia Pro" panose="02040502050405020303" pitchFamily="18" charset="0"/>
              </a:rPr>
              <a:t>iagttager</a:t>
            </a:r>
            <a:r>
              <a:rPr lang="en-US" dirty="0">
                <a:latin typeface="Georgia Pro" panose="02040502050405020303" pitchFamily="18" charset="0"/>
              </a:rPr>
              <a:t> </a:t>
            </a:r>
            <a:r>
              <a:rPr lang="en-US" dirty="0" err="1">
                <a:latin typeface="Georgia Pro" panose="02040502050405020303" pitchFamily="18" charset="0"/>
              </a:rPr>
              <a:t>billedet</a:t>
            </a:r>
            <a:r>
              <a:rPr lang="en-US" dirty="0">
                <a:latin typeface="Georgia Pro" panose="02040502050405020303" pitchFamily="18" charset="0"/>
              </a:rPr>
              <a:t> med </a:t>
            </a:r>
            <a:r>
              <a:rPr lang="en-US" dirty="0" err="1">
                <a:latin typeface="Georgia Pro" panose="02040502050405020303" pitchFamily="18" charset="0"/>
              </a:rPr>
              <a:t>fokus</a:t>
            </a:r>
            <a:r>
              <a:rPr lang="en-US" dirty="0">
                <a:latin typeface="Georgia Pro" panose="02040502050405020303" pitchFamily="18" charset="0"/>
              </a:rPr>
              <a:t> </a:t>
            </a:r>
            <a:r>
              <a:rPr lang="en-US" dirty="0" err="1">
                <a:latin typeface="Georgia Pro" panose="02040502050405020303" pitchFamily="18" charset="0"/>
              </a:rPr>
              <a:t>på</a:t>
            </a:r>
            <a:r>
              <a:rPr lang="en-US" dirty="0">
                <a:latin typeface="Georgia Pro" panose="02040502050405020303" pitchFamily="18" charset="0"/>
              </a:rPr>
              <a:t> den </a:t>
            </a:r>
            <a:r>
              <a:rPr lang="en-US" dirty="0" err="1">
                <a:latin typeface="Georgia Pro" panose="02040502050405020303" pitchFamily="18" charset="0"/>
              </a:rPr>
              <a:t>overordnede</a:t>
            </a:r>
            <a:r>
              <a:rPr lang="en-US" dirty="0">
                <a:latin typeface="Georgia Pro" panose="02040502050405020303" pitchFamily="18" charset="0"/>
              </a:rPr>
              <a:t> </a:t>
            </a:r>
            <a:r>
              <a:rPr lang="en-US" dirty="0" err="1">
                <a:latin typeface="Georgia Pro" panose="02040502050405020303" pitchFamily="18" charset="0"/>
              </a:rPr>
              <a:t>komposition</a:t>
            </a:r>
            <a:r>
              <a:rPr lang="en-US" dirty="0">
                <a:latin typeface="Georgia Pro" panose="02040502050405020303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69724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6A14F8-D28E-63B1-1337-163C83A49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Georgia Pro Semibold" panose="02040702050405020303" pitchFamily="18" charset="0"/>
              </a:rPr>
              <a:t>Komposition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F850D57-6205-05B9-4632-AA459D937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sz="3200" dirty="0">
                <a:solidFill>
                  <a:srgbClr val="333333"/>
                </a:solidFill>
                <a:effectLst/>
                <a:latin typeface="Georgia Pro Light" panose="02040302050405020303" pitchFamily="18" charset="0"/>
                <a:ea typeface="Times New Roman" panose="02020603050405020304" pitchFamily="18" charset="0"/>
                <a:cs typeface="Noto Sans" panose="020B0502040504020204" pitchFamily="34" charset="0"/>
              </a:rPr>
              <a:t>Når vi taler om </a:t>
            </a:r>
            <a:r>
              <a:rPr lang="da-DK" sz="3200" i="1" dirty="0">
                <a:solidFill>
                  <a:srgbClr val="333333"/>
                </a:solidFill>
                <a:effectLst/>
                <a:latin typeface="Georgia Pro Light" panose="02040302050405020303" pitchFamily="18" charset="0"/>
                <a:ea typeface="Times New Roman" panose="02020603050405020304" pitchFamily="18" charset="0"/>
                <a:cs typeface="Noto Sans" panose="020B0502040504020204" pitchFamily="34" charset="0"/>
              </a:rPr>
              <a:t>komposition </a:t>
            </a:r>
            <a:r>
              <a:rPr lang="da-DK" sz="3200" dirty="0">
                <a:solidFill>
                  <a:srgbClr val="333333"/>
                </a:solidFill>
                <a:effectLst/>
                <a:latin typeface="Georgia Pro Light" panose="02040302050405020303" pitchFamily="18" charset="0"/>
                <a:ea typeface="Times New Roman" panose="02020603050405020304" pitchFamily="18" charset="0"/>
                <a:cs typeface="Noto Sans" panose="020B0502040504020204" pitchFamily="34" charset="0"/>
              </a:rPr>
              <a:t>i et billede, taler vi om </a:t>
            </a:r>
            <a:r>
              <a:rPr lang="da-DK" sz="3200" i="1" dirty="0">
                <a:solidFill>
                  <a:srgbClr val="333333"/>
                </a:solidFill>
                <a:effectLst/>
                <a:latin typeface="Georgia Pro Light" panose="02040302050405020303" pitchFamily="18" charset="0"/>
                <a:ea typeface="Times New Roman" panose="02020603050405020304" pitchFamily="18" charset="0"/>
                <a:cs typeface="Noto Sans" panose="020B0502040504020204" pitchFamily="34" charset="0"/>
              </a:rPr>
              <a:t>den måde, visuelle elementer er organiseret i fladen eller rummet på. </a:t>
            </a:r>
            <a:r>
              <a:rPr lang="da-DK" sz="3200" dirty="0">
                <a:solidFill>
                  <a:srgbClr val="333333"/>
                </a:solidFill>
                <a:effectLst/>
                <a:latin typeface="Georgia Pro Light" panose="02040302050405020303" pitchFamily="18" charset="0"/>
                <a:ea typeface="Times New Roman" panose="02020603050405020304" pitchFamily="18" charset="0"/>
                <a:cs typeface="Noto Sans" panose="020B0502040504020204" pitchFamily="34" charset="0"/>
              </a:rPr>
              <a:t>Det vil sige den måde, farver, former (flade som rumlige) og linjer er struktureret på</a:t>
            </a:r>
            <a:endParaRPr lang="da-DK" sz="3600" dirty="0">
              <a:latin typeface="Georgia Pro Light" panose="020403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810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B73C468-D875-4A8E-A540-E43BF8232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CC6E93-2CF2-4F0E-B42B-CB1798EB6DC2}"/>
              </a:ext>
            </a:extLst>
          </p:cNvPr>
          <p:cNvSpPr txBox="1"/>
          <p:nvPr/>
        </p:nvSpPr>
        <p:spPr>
          <a:xfrm>
            <a:off x="6950475" y="1662589"/>
            <a:ext cx="4798243" cy="37328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cap="all" dirty="0">
                <a:solidFill>
                  <a:schemeClr val="tx2"/>
                </a:solidFill>
                <a:latin typeface="Georgia Pro Semibold" panose="02040702050405020303" pitchFamily="18" charset="0"/>
                <a:ea typeface="+mj-ea"/>
                <a:cs typeface="+mj-cs"/>
              </a:rPr>
              <a:t>STATISK ELLER DYNAMISK? </a:t>
            </a:r>
          </a:p>
          <a:p>
            <a:pPr algn="ctr"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endParaRPr lang="en-US" sz="6700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endParaRPr lang="en-US" sz="6700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endParaRPr lang="en-US" sz="6700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3" name="Freeform 6">
            <a:extLst>
              <a:ext uri="{FF2B5EF4-FFF2-40B4-BE49-F238E27FC236}">
                <a16:creationId xmlns:a16="http://schemas.microsoft.com/office/drawing/2014/main" id="{B4734F2F-19FC-4D35-9BDE-5CEAD57D9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27878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5" name="Freeform 6">
            <a:extLst>
              <a:ext uri="{FF2B5EF4-FFF2-40B4-BE49-F238E27FC236}">
                <a16:creationId xmlns:a16="http://schemas.microsoft.com/office/drawing/2014/main" id="{D97A8A26-FD96-4968-A34A-727382AC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pic>
        <p:nvPicPr>
          <p:cNvPr id="1026" name="Picture 2" descr="Piet Mondrian - Broadway Boogie Woogie">
            <a:extLst>
              <a:ext uri="{FF2B5EF4-FFF2-40B4-BE49-F238E27FC236}">
                <a16:creationId xmlns:a16="http://schemas.microsoft.com/office/drawing/2014/main" id="{86E271B5-08FA-42E5-8C17-85880694A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403" y="1425173"/>
            <a:ext cx="4207669" cy="420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258AB536-7F0F-4FA7-A8D8-2699FA76543B}"/>
              </a:ext>
            </a:extLst>
          </p:cNvPr>
          <p:cNvSpPr txBox="1"/>
          <p:nvPr/>
        </p:nvSpPr>
        <p:spPr>
          <a:xfrm>
            <a:off x="1062990" y="5632842"/>
            <a:ext cx="4697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>
                <a:latin typeface="Georgia Pro Light" panose="02040302050405020303" pitchFamily="18" charset="0"/>
              </a:rPr>
              <a:t>Broadway Boogie </a:t>
            </a:r>
            <a:r>
              <a:rPr lang="da-DK" i="1" dirty="0" err="1">
                <a:latin typeface="Georgia Pro Light" panose="02040302050405020303" pitchFamily="18" charset="0"/>
              </a:rPr>
              <a:t>Woogie</a:t>
            </a:r>
            <a:r>
              <a:rPr lang="da-DK" i="1" dirty="0">
                <a:latin typeface="Georgia Pro Light" panose="02040302050405020303" pitchFamily="18" charset="0"/>
              </a:rPr>
              <a:t>, </a:t>
            </a:r>
            <a:r>
              <a:rPr lang="da-DK" dirty="0">
                <a:latin typeface="Georgia Pro Light" panose="02040302050405020303" pitchFamily="18" charset="0"/>
              </a:rPr>
              <a:t>Piet Mondrian, 1942-3. </a:t>
            </a:r>
            <a:endParaRPr lang="da-DK" i="1" dirty="0">
              <a:latin typeface="Georgia Pro Light" panose="02040302050405020303" pitchFamily="18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313FC5E1-9E53-4913-AD98-0A4D4853ACBE}"/>
              </a:ext>
            </a:extLst>
          </p:cNvPr>
          <p:cNvSpPr txBox="1"/>
          <p:nvPr/>
        </p:nvSpPr>
        <p:spPr>
          <a:xfrm>
            <a:off x="6817302" y="2838272"/>
            <a:ext cx="46936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Georgia Pro Light" panose="02040302050405020303" pitchFamily="18" charset="0"/>
              </a:rPr>
              <a:t>Vandrette og lodrette linjer giver ofte billedet mere ro og balance </a:t>
            </a:r>
          </a:p>
          <a:p>
            <a:endParaRPr lang="da-DK" dirty="0">
              <a:latin typeface="Georgia Pro Light" panose="02040302050405020303" pitchFamily="18" charset="0"/>
            </a:endParaRPr>
          </a:p>
          <a:p>
            <a:r>
              <a:rPr lang="da-DK" dirty="0">
                <a:latin typeface="Georgia Pro Light" panose="02040302050405020303" pitchFamily="18" charset="0"/>
              </a:rPr>
              <a:t>Og derfor mere </a:t>
            </a:r>
            <a:r>
              <a:rPr lang="da-DK" sz="3200" dirty="0">
                <a:latin typeface="Georgia Pro Light" panose="02040302050405020303" pitchFamily="18" charset="0"/>
              </a:rPr>
              <a:t>statisk </a:t>
            </a:r>
            <a:r>
              <a:rPr lang="da-DK" dirty="0">
                <a:latin typeface="Georgia Pro Light" panose="02040302050405020303" pitchFamily="18" charset="0"/>
              </a:rPr>
              <a:t>udtryk. 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53465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B73C468-D875-4A8E-A540-E43BF8232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CC6E93-2CF2-4F0E-B42B-CB1798EB6DC2}"/>
              </a:ext>
            </a:extLst>
          </p:cNvPr>
          <p:cNvSpPr txBox="1"/>
          <p:nvPr/>
        </p:nvSpPr>
        <p:spPr>
          <a:xfrm>
            <a:off x="6700400" y="634028"/>
            <a:ext cx="4798243" cy="37328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cap="all" dirty="0">
                <a:solidFill>
                  <a:schemeClr val="tx2"/>
                </a:solidFill>
                <a:latin typeface="Georgia Pro Semibold" panose="02040702050405020303" pitchFamily="18" charset="0"/>
                <a:ea typeface="+mj-ea"/>
                <a:cs typeface="+mj-cs"/>
              </a:rPr>
              <a:t>STATISK </a:t>
            </a:r>
          </a:p>
          <a:p>
            <a:pPr algn="ctr"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endParaRPr lang="en-US" sz="6700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endParaRPr lang="en-US" sz="6700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endParaRPr lang="en-US" sz="6700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3" name="Freeform 6">
            <a:extLst>
              <a:ext uri="{FF2B5EF4-FFF2-40B4-BE49-F238E27FC236}">
                <a16:creationId xmlns:a16="http://schemas.microsoft.com/office/drawing/2014/main" id="{B4734F2F-19FC-4D35-9BDE-5CEAD57D9B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27878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75" name="Freeform 6">
            <a:extLst>
              <a:ext uri="{FF2B5EF4-FFF2-40B4-BE49-F238E27FC236}">
                <a16:creationId xmlns:a16="http://schemas.microsoft.com/office/drawing/2014/main" id="{D97A8A26-FD96-4968-A34A-727382AC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pic>
        <p:nvPicPr>
          <p:cNvPr id="1026" name="Picture 2" descr="Piet Mondrian - Broadway Boogie Woogie">
            <a:extLst>
              <a:ext uri="{FF2B5EF4-FFF2-40B4-BE49-F238E27FC236}">
                <a16:creationId xmlns:a16="http://schemas.microsoft.com/office/drawing/2014/main" id="{86E271B5-08FA-42E5-8C17-85880694A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403" y="1425173"/>
            <a:ext cx="4207669" cy="420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258AB536-7F0F-4FA7-A8D8-2699FA76543B}"/>
              </a:ext>
            </a:extLst>
          </p:cNvPr>
          <p:cNvSpPr txBox="1"/>
          <p:nvPr/>
        </p:nvSpPr>
        <p:spPr>
          <a:xfrm>
            <a:off x="1062990" y="5632842"/>
            <a:ext cx="4697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>
                <a:latin typeface="Georgia Pro Light" panose="02040302050405020303" pitchFamily="18" charset="0"/>
              </a:rPr>
              <a:t>Broadway Boogie </a:t>
            </a:r>
            <a:r>
              <a:rPr lang="da-DK" i="1" dirty="0" err="1">
                <a:latin typeface="Georgia Pro Light" panose="02040302050405020303" pitchFamily="18" charset="0"/>
              </a:rPr>
              <a:t>Woogie</a:t>
            </a:r>
            <a:r>
              <a:rPr lang="da-DK" i="1" dirty="0">
                <a:latin typeface="Georgia Pro Light" panose="02040302050405020303" pitchFamily="18" charset="0"/>
              </a:rPr>
              <a:t>, </a:t>
            </a:r>
            <a:r>
              <a:rPr lang="da-DK" dirty="0">
                <a:latin typeface="Georgia Pro Light" panose="02040302050405020303" pitchFamily="18" charset="0"/>
              </a:rPr>
              <a:t>Piet Mondrian, 1942-3. </a:t>
            </a:r>
            <a:endParaRPr lang="da-DK" i="1" dirty="0">
              <a:latin typeface="Georgia Pro Light" panose="02040302050405020303" pitchFamily="18" charset="0"/>
            </a:endParaRP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313FC5E1-9E53-4913-AD98-0A4D4853ACBE}"/>
              </a:ext>
            </a:extLst>
          </p:cNvPr>
          <p:cNvSpPr txBox="1"/>
          <p:nvPr/>
        </p:nvSpPr>
        <p:spPr>
          <a:xfrm>
            <a:off x="6612930" y="1627432"/>
            <a:ext cx="46936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Georgia Pro Light" panose="02040302050405020303" pitchFamily="18" charset="0"/>
              </a:rPr>
              <a:t>Vandrette og lodrette linjer giver ofte billedet mere ro og balance </a:t>
            </a:r>
          </a:p>
          <a:p>
            <a:endParaRPr lang="da-DK" dirty="0">
              <a:latin typeface="Georgia Pro Light" panose="02040302050405020303" pitchFamily="18" charset="0"/>
            </a:endParaRPr>
          </a:p>
          <a:p>
            <a:r>
              <a:rPr lang="da-DK" dirty="0">
                <a:latin typeface="Georgia Pro Light" panose="02040302050405020303" pitchFamily="18" charset="0"/>
              </a:rPr>
              <a:t>Og derfor mere </a:t>
            </a:r>
            <a:r>
              <a:rPr lang="da-DK" sz="3200" dirty="0">
                <a:latin typeface="Georgia Pro Light" panose="02040302050405020303" pitchFamily="18" charset="0"/>
              </a:rPr>
              <a:t>statisk </a:t>
            </a:r>
            <a:r>
              <a:rPr lang="da-DK" dirty="0">
                <a:latin typeface="Georgia Pro Light" panose="02040302050405020303" pitchFamily="18" charset="0"/>
              </a:rPr>
              <a:t>udtryk. </a:t>
            </a:r>
          </a:p>
          <a:p>
            <a:endParaRPr lang="da-DK" dirty="0">
              <a:latin typeface="Georgia Pro Light" panose="02040302050405020303" pitchFamily="18" charset="0"/>
            </a:endParaRPr>
          </a:p>
          <a:p>
            <a:endParaRPr lang="da-DK" dirty="0"/>
          </a:p>
          <a:p>
            <a:endParaRPr lang="da-DK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3D8E5700-2DFF-413A-ADBC-176A93B325BB}"/>
              </a:ext>
            </a:extLst>
          </p:cNvPr>
          <p:cNvSpPr txBox="1"/>
          <p:nvPr/>
        </p:nvSpPr>
        <p:spPr>
          <a:xfrm>
            <a:off x="6832315" y="3428999"/>
            <a:ext cx="45617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da-DK" b="1" dirty="0">
                <a:latin typeface="Georgia Pro Light" panose="02040302050405020303" pitchFamily="18" charset="0"/>
              </a:rPr>
              <a:t>Statisk</a:t>
            </a:r>
            <a:r>
              <a:rPr lang="da-DK" dirty="0">
                <a:latin typeface="Georgia Pro Light" panose="02040302050405020303" pitchFamily="18" charset="0"/>
              </a:rPr>
              <a:t>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a-DK" dirty="0">
                <a:latin typeface="Georgia Pro Light" panose="02040302050405020303" pitchFamily="18" charset="0"/>
              </a:rPr>
              <a:t>Det stillestående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a-DK" dirty="0">
                <a:latin typeface="Georgia Pro Light" panose="02040302050405020303" pitchFamily="18" charset="0"/>
              </a:rPr>
              <a:t>Ligevægt (næsten spejling langs en midterakse)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a-DK" dirty="0">
                <a:latin typeface="Georgia Pro Light" panose="02040302050405020303" pitchFamily="18" charset="0"/>
              </a:rPr>
              <a:t>Hvile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a-DK" b="1" dirty="0">
                <a:latin typeface="Georgia Pro Light" panose="02040302050405020303" pitchFamily="18" charset="0"/>
              </a:rPr>
              <a:t>Enkle geometriske former</a:t>
            </a:r>
            <a:r>
              <a:rPr lang="da-DK" dirty="0">
                <a:latin typeface="Georgia Pro Light" panose="02040302050405020303" pitchFamily="18" charset="0"/>
              </a:rPr>
              <a:t>: cirkel, kvadrat og </a:t>
            </a:r>
            <a:r>
              <a:rPr lang="da-DK" u="sng" dirty="0">
                <a:latin typeface="Georgia Pro Light" panose="02040302050405020303" pitchFamily="18" charset="0"/>
              </a:rPr>
              <a:t>ligesidet</a:t>
            </a:r>
            <a:r>
              <a:rPr lang="da-DK" dirty="0">
                <a:latin typeface="Georgia Pro Light" panose="02040302050405020303" pitchFamily="18" charset="0"/>
              </a:rPr>
              <a:t> trekant</a:t>
            </a:r>
          </a:p>
          <a:p>
            <a:pPr lvl="0"/>
            <a:endParaRPr lang="da-DK" b="1" dirty="0">
              <a:latin typeface="Georgia Pro Light" panose="02040302050405020303" pitchFamily="18" charset="0"/>
            </a:endParaRPr>
          </a:p>
          <a:p>
            <a:pPr lvl="0"/>
            <a:r>
              <a:rPr lang="da-DK" b="1" dirty="0">
                <a:latin typeface="Georgia Pro Light" panose="02040302050405020303" pitchFamily="18" charset="0"/>
              </a:rPr>
              <a:t>Balance omkring et centrum skaber ro og orden</a:t>
            </a:r>
            <a:endParaRPr lang="da-DK" dirty="0">
              <a:latin typeface="Georgia Pro Light" panose="020403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429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2793B903-AB42-42A0-AE97-93D366679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CC6E93-2CF2-4F0E-B42B-CB1798EB6DC2}"/>
              </a:ext>
            </a:extLst>
          </p:cNvPr>
          <p:cNvSpPr txBox="1"/>
          <p:nvPr/>
        </p:nvSpPr>
        <p:spPr>
          <a:xfrm>
            <a:off x="8568711" y="2285624"/>
            <a:ext cx="3053039" cy="10608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cap="all" dirty="0">
                <a:solidFill>
                  <a:schemeClr val="tx2"/>
                </a:solidFill>
                <a:latin typeface="Georgia Pro Semibold" panose="02040702050405020303" pitchFamily="18" charset="0"/>
                <a:ea typeface="+mj-ea"/>
                <a:cs typeface="+mj-cs"/>
              </a:rPr>
              <a:t>STATISK ELLER DYNAMISK? </a:t>
            </a:r>
          </a:p>
          <a:p>
            <a:pPr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endParaRPr lang="en-US" sz="2800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endParaRPr lang="en-US" sz="2800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endParaRPr lang="en-US" sz="2800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wu, guanzhong the great wall ||| landscape ||| sotheby's hk0362lot666l6en">
            <a:extLst>
              <a:ext uri="{FF2B5EF4-FFF2-40B4-BE49-F238E27FC236}">
                <a16:creationId xmlns:a16="http://schemas.microsoft.com/office/drawing/2014/main" id="{AD5CF64E-0FC0-4083-A520-951970F6A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275" y="1574523"/>
            <a:ext cx="6900380" cy="370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313FC5E1-9E53-4913-AD98-0A4D4853ACBE}"/>
              </a:ext>
            </a:extLst>
          </p:cNvPr>
          <p:cNvSpPr txBox="1"/>
          <p:nvPr/>
        </p:nvSpPr>
        <p:spPr>
          <a:xfrm>
            <a:off x="8471423" y="2286000"/>
            <a:ext cx="3720577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84048" indent="-384048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r>
              <a:rPr lang="en-US" sz="2400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Diagonale</a:t>
            </a:r>
            <a:r>
              <a:rPr lang="en-US" sz="2400" dirty="0">
                <a:solidFill>
                  <a:schemeClr val="tx2"/>
                </a:solidFill>
                <a:latin typeface="Georgia Pro Light" panose="02040302050405020303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og</a:t>
            </a:r>
            <a:r>
              <a:rPr lang="en-US" sz="2400" dirty="0">
                <a:solidFill>
                  <a:schemeClr val="tx2"/>
                </a:solidFill>
                <a:latin typeface="Georgia Pro Light" panose="02040302050405020303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skråtstillede</a:t>
            </a:r>
            <a:r>
              <a:rPr lang="en-US" sz="2400" dirty="0">
                <a:solidFill>
                  <a:schemeClr val="tx2"/>
                </a:solidFill>
                <a:latin typeface="Georgia Pro Light" panose="02040302050405020303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linjer</a:t>
            </a:r>
            <a:r>
              <a:rPr lang="en-US" sz="2400" dirty="0">
                <a:solidFill>
                  <a:schemeClr val="tx2"/>
                </a:solidFill>
                <a:latin typeface="Georgia Pro Light" panose="02040302050405020303" pitchFamily="18" charset="0"/>
              </a:rPr>
              <a:t> giver </a:t>
            </a:r>
            <a:r>
              <a:rPr lang="en-US" sz="3200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bevægelse</a:t>
            </a:r>
            <a:r>
              <a:rPr lang="en-US" sz="3200" dirty="0">
                <a:solidFill>
                  <a:schemeClr val="tx2"/>
                </a:solidFill>
                <a:latin typeface="Georgia Pro Light" panose="02040302050405020303" pitchFamily="18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og</a:t>
            </a:r>
            <a:r>
              <a:rPr lang="en-US" sz="2400" dirty="0">
                <a:solidFill>
                  <a:schemeClr val="tx2"/>
                </a:solidFill>
                <a:latin typeface="Georgia Pro Light" panose="02040302050405020303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Georgia Pro Light" panose="02040302050405020303" pitchFamily="18" charset="0"/>
              </a:rPr>
              <a:t>dynamik</a:t>
            </a:r>
            <a:r>
              <a:rPr lang="en-US" sz="2400" dirty="0">
                <a:solidFill>
                  <a:schemeClr val="tx2"/>
                </a:solidFill>
                <a:latin typeface="Georgia Pro Light" panose="02040302050405020303" pitchFamily="18" charset="0"/>
              </a:rPr>
              <a:t>.</a:t>
            </a:r>
          </a:p>
          <a:p>
            <a:pPr marL="384048" indent="-384048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endParaRPr lang="en-US" sz="1600" dirty="0">
              <a:solidFill>
                <a:schemeClr val="tx2"/>
              </a:solidFill>
              <a:latin typeface="Georgia Pro Light" panose="02040302050405020303" pitchFamily="18" charset="0"/>
            </a:endParaRPr>
          </a:p>
          <a:p>
            <a:pPr marL="384048" indent="-384048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39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BAE5EB5E-A5A7-4E55-8A21-B110B4087D28}"/>
              </a:ext>
            </a:extLst>
          </p:cNvPr>
          <p:cNvSpPr txBox="1"/>
          <p:nvPr/>
        </p:nvSpPr>
        <p:spPr>
          <a:xfrm>
            <a:off x="634274" y="5558319"/>
            <a:ext cx="4204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Georgia Pro Light" panose="02040302050405020303" pitchFamily="18" charset="0"/>
              </a:rPr>
              <a:t>Wu </a:t>
            </a:r>
            <a:r>
              <a:rPr lang="da-DK" dirty="0" err="1">
                <a:latin typeface="Georgia Pro Light" panose="02040302050405020303" pitchFamily="18" charset="0"/>
              </a:rPr>
              <a:t>Guanzhong</a:t>
            </a:r>
            <a:r>
              <a:rPr lang="da-DK" dirty="0">
                <a:latin typeface="Georgia Pro Light" panose="02040302050405020303" pitchFamily="18" charset="0"/>
              </a:rPr>
              <a:t>, </a:t>
            </a:r>
            <a:r>
              <a:rPr lang="da-DK" i="1" dirty="0">
                <a:latin typeface="Georgia Pro Light" panose="02040302050405020303" pitchFamily="18" charset="0"/>
              </a:rPr>
              <a:t>The Great Wall, </a:t>
            </a:r>
            <a:r>
              <a:rPr lang="da-DK" dirty="0">
                <a:latin typeface="Georgia Pro Light" panose="02040302050405020303" pitchFamily="18" charset="0"/>
              </a:rPr>
              <a:t>1988. </a:t>
            </a:r>
          </a:p>
        </p:txBody>
      </p:sp>
    </p:spTree>
    <p:extLst>
      <p:ext uri="{BB962C8B-B14F-4D97-AF65-F5344CB8AC3E}">
        <p14:creationId xmlns:p14="http://schemas.microsoft.com/office/powerpoint/2010/main" val="1690993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Beskæring">
  <a:themeElements>
    <a:clrScheme name="Beskæring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Beskæring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eskæring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2DFEE7473BDC949B29F829CC1112367" ma:contentTypeVersion="2" ma:contentTypeDescription="Opret et nyt dokument." ma:contentTypeScope="" ma:versionID="b78bf34f1fe1ff0a4ac2e6df23827bcc">
  <xsd:schema xmlns:xsd="http://www.w3.org/2001/XMLSchema" xmlns:xs="http://www.w3.org/2001/XMLSchema" xmlns:p="http://schemas.microsoft.com/office/2006/metadata/properties" xmlns:ns3="4c84e4ac-08a4-44dc-ba13-0f7019f06212" targetNamespace="http://schemas.microsoft.com/office/2006/metadata/properties" ma:root="true" ma:fieldsID="3d97863fd25529a356965ec915a48728" ns3:_="">
    <xsd:import namespace="4c84e4ac-08a4-44dc-ba13-0f7019f0621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84e4ac-08a4-44dc-ba13-0f7019f062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C359AD-4DBE-4766-BE57-0EFFB9304186}">
  <ds:schemaRefs>
    <ds:schemaRef ds:uri="http://schemas.microsoft.com/office/infopath/2007/PartnerControls"/>
    <ds:schemaRef ds:uri="4c84e4ac-08a4-44dc-ba13-0f7019f06212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372CA6CD-0088-4DB3-87CA-340A6D24F1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FF70A6-E2F0-4F7A-8F74-B2E5CB414D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84e4ac-08a4-44dc-ba13-0f7019f062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1b29427a-4ed3-4f0e-a3ff-ced1342f64ac}" enabled="0" method="" siteId="{1b29427a-4ed3-4f0e-a3ff-ced1342f64a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7441</TotalTime>
  <Words>963</Words>
  <Application>Microsoft Office PowerPoint</Application>
  <PresentationFormat>Widescreen</PresentationFormat>
  <Paragraphs>134</Paragraphs>
  <Slides>24</Slides>
  <Notes>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24</vt:i4>
      </vt:variant>
    </vt:vector>
  </HeadingPairs>
  <TitlesOfParts>
    <vt:vector size="31" baseType="lpstr">
      <vt:lpstr>Arial</vt:lpstr>
      <vt:lpstr>Calibri</vt:lpstr>
      <vt:lpstr>Franklin Gothic Book</vt:lpstr>
      <vt:lpstr>Georgia Pro</vt:lpstr>
      <vt:lpstr>Georgia Pro Light</vt:lpstr>
      <vt:lpstr>Georgia Pro Semibold</vt:lpstr>
      <vt:lpstr>Beskæring</vt:lpstr>
      <vt:lpstr>FORMALANALYSE</vt:lpstr>
      <vt:lpstr>Dagens program:  </vt:lpstr>
      <vt:lpstr>Billedkunst eksamen </vt:lpstr>
      <vt:lpstr>5-10 minutter til portfolio</vt:lpstr>
      <vt:lpstr>Komposition</vt:lpstr>
      <vt:lpstr>Komposition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Statisk eller dynamisk? </vt:lpstr>
      <vt:lpstr>Statisk eller dynamisk? </vt:lpstr>
      <vt:lpstr>ÅBENT ELLER LUKKET KOMPOSITION? </vt:lpstr>
      <vt:lpstr>ÅBENT</vt:lpstr>
      <vt:lpstr>LUKKET</vt:lpstr>
      <vt:lpstr>HIERARKISK ELLER ADDITIV?</vt:lpstr>
      <vt:lpstr>Hierarkisk</vt:lpstr>
      <vt:lpstr>Additiv</vt:lpstr>
      <vt:lpstr>Praktisk øvelse nr. 1</vt:lpstr>
      <vt:lpstr>PowerPoint-præsentation</vt:lpstr>
      <vt:lpstr>PowerPoint-præsentation</vt:lpstr>
      <vt:lpstr>Praktisk Øvelse nr. 2: Kompositionsanalyse Hvordan kan kompositionen påvirke billeders overordnede udtryk? </vt:lpstr>
      <vt:lpstr>Afsluttende &amp; oprydning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FORMALANALYSE</dc:title>
  <dc:creator>Gunnhildur Thordardottir (FGGT - Undervisere - FR - FG)</dc:creator>
  <cp:lastModifiedBy>Anastazia alba Rieger (FGAAR - Undervisere - FR - FG)</cp:lastModifiedBy>
  <cp:revision>7</cp:revision>
  <dcterms:created xsi:type="dcterms:W3CDTF">2020-08-30T11:32:41Z</dcterms:created>
  <dcterms:modified xsi:type="dcterms:W3CDTF">2025-11-11T12:38:18Z</dcterms:modified>
</cp:coreProperties>
</file>