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8" r:id="rId4"/>
    <p:sldId id="257" r:id="rId5"/>
    <p:sldId id="258" r:id="rId6"/>
    <p:sldId id="274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216"/>
  </p:normalViewPr>
  <p:slideViewPr>
    <p:cSldViewPr snapToGrid="0" snapToObjects="1">
      <p:cViewPr>
        <p:scale>
          <a:sx n="73" d="100"/>
          <a:sy n="73" d="100"/>
        </p:scale>
        <p:origin x="60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3B65632-65CF-6E45-AF3E-9889430421EF}" type="datetimeFigureOut">
              <a:rPr lang="da-DK" smtClean="0"/>
              <a:t>19/02/2019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000E5F7-8BFF-6943-A7F9-EE13EB8111D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tion-online.dk/styrketraening/artikler/rm-beregn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966188"/>
            <a:ext cx="7543800" cy="1524000"/>
          </a:xfrm>
        </p:spPr>
        <p:txBody>
          <a:bodyPr/>
          <a:lstStyle/>
          <a:p>
            <a:r>
              <a:rPr lang="da-DK" dirty="0" err="1"/>
              <a:t>Anaerob</a:t>
            </a:r>
            <a:r>
              <a:rPr lang="da-DK" dirty="0"/>
              <a:t> træning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62000" y="3440103"/>
            <a:ext cx="6858000" cy="990600"/>
          </a:xfrm>
        </p:spPr>
        <p:txBody>
          <a:bodyPr/>
          <a:lstStyle/>
          <a:p>
            <a:r>
              <a:rPr lang="da-DK" dirty="0"/>
              <a:t>- Adaptationer ved træning af </a:t>
            </a:r>
            <a:r>
              <a:rPr lang="da-DK" dirty="0" err="1"/>
              <a:t>anaerob</a:t>
            </a:r>
            <a:r>
              <a:rPr lang="da-DK" dirty="0"/>
              <a:t> effekt og </a:t>
            </a:r>
            <a:r>
              <a:rPr lang="da-DK" dirty="0" err="1"/>
              <a:t>anaerob</a:t>
            </a:r>
            <a:r>
              <a:rPr lang="da-DK" dirty="0"/>
              <a:t> kapacitet </a:t>
            </a:r>
          </a:p>
        </p:txBody>
      </p:sp>
    </p:spTree>
    <p:extLst>
      <p:ext uri="{BB962C8B-B14F-4D97-AF65-F5344CB8AC3E}">
        <p14:creationId xmlns:p14="http://schemas.microsoft.com/office/powerpoint/2010/main" val="34545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-387424"/>
            <a:ext cx="6781800" cy="16002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098" name="Picture 2" descr="http://idraetb.systime.dk/fileadmin/_processed_/csm_Fig_X_2_4a140c9d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6302414" cy="54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0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7864" y="-243408"/>
            <a:ext cx="6781800" cy="16002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146" name="Picture 2" descr="http://idraetb.systime.dk/fileadmin/_processed_/csm_Fig_X_7_df066751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870"/>
            <a:ext cx="7901951" cy="55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7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billede 2015-10-26 kl. 13.3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6" y="983320"/>
            <a:ext cx="7720718" cy="46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billede 2015-10-26 kl. 13.3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80" y="688052"/>
            <a:ext cx="6843064" cy="49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6781800" cy="1600200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827583" y="1196752"/>
          <a:ext cx="5939932" cy="492221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4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26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Skema til vurdering af arbejdskravene i forskellige idrætsgrene</a:t>
                      </a:r>
                      <a:endParaRPr lang="da-DK" sz="9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40">
                <a:tc>
                  <a:txBody>
                    <a:bodyPr/>
                    <a:lstStyle/>
                    <a:p>
                      <a:endParaRPr lang="da-DK" sz="900" dirty="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Sprint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(100 m)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Håndbold (back-position)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Marathon-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løb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Svømning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(400 m fri)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Golf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Kuglestød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Muskelmasse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(fedtfri kropsvægt)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Dynamisk muskelstyrke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Statisk 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muskelstyrke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Eksplosivitet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Anaerob hurtighed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(anaerob effekt)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Anaerob udholdenhed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(anaerob kapacitet)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Kondition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(aerob effekt)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Udholdenhed</a:t>
                      </a:r>
                      <a:br>
                        <a:rPr lang="da-DK" sz="800">
                          <a:effectLst/>
                        </a:rPr>
                      </a:br>
                      <a:r>
                        <a:rPr lang="da-DK" sz="800">
                          <a:effectLst/>
                        </a:rPr>
                        <a:t>(aerob kapacitet)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Bevægelighed</a:t>
                      </a:r>
                      <a:endParaRPr lang="da-DK" sz="9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tc>
                  <a:txBody>
                    <a:bodyPr/>
                    <a:lstStyle/>
                    <a:p>
                      <a:endParaRPr lang="da-DK" sz="900" dirty="0">
                        <a:effectLst/>
                        <a:latin typeface="Cambria"/>
                      </a:endParaRPr>
                    </a:p>
                  </a:txBody>
                  <a:tcPr marL="59972" marR="59972" marT="59972" marB="5997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1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/>
              <a:t>Muskelfiber egenskaber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115616" y="1268760"/>
          <a:ext cx="6912768" cy="511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591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Type </a:t>
                      </a:r>
                      <a:r>
                        <a:rPr lang="da-DK" sz="1600" dirty="0" err="1"/>
                        <a:t>IIa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Type </a:t>
                      </a:r>
                      <a:r>
                        <a:rPr lang="da-DK" sz="1600" dirty="0" err="1"/>
                        <a:t>IIx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Kontraktionshastighed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Langsom</a:t>
                      </a:r>
                      <a:r>
                        <a:rPr lang="da-DK" sz="1200" baseline="0" dirty="0"/>
                        <a:t>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Hurtig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Meget hurtig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Kontraktionskraft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Meget 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 err="1"/>
                        <a:t>Myosin-ATPase</a:t>
                      </a:r>
                      <a:r>
                        <a:rPr lang="da-DK" sz="1200" dirty="0"/>
                        <a:t> 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Meget høj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Antal mitokondrier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Mellem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 err="1"/>
                        <a:t>Glykolyseenzymer</a:t>
                      </a:r>
                      <a:r>
                        <a:rPr lang="da-DK" sz="1200" dirty="0"/>
                        <a:t> (antal)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Meget høj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Kapillærer (antal)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Mellem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 err="1"/>
                        <a:t>Myoglobinindhold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Mellem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Udholdenhed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Mellem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886">
                <a:tc>
                  <a:txBody>
                    <a:bodyPr/>
                    <a:lstStyle/>
                    <a:p>
                      <a:endParaRPr lang="da-DK" sz="1200" dirty="0"/>
                    </a:p>
                    <a:p>
                      <a:r>
                        <a:rPr lang="da-DK" sz="1200" dirty="0"/>
                        <a:t>Energiomsætningshastighed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Lav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Høj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  <a:p>
                      <a:pPr algn="ctr"/>
                      <a:r>
                        <a:rPr lang="da-DK" sz="1200" dirty="0"/>
                        <a:t>Meget høj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3563888" y="1700808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563888" y="2204229"/>
            <a:ext cx="4464496" cy="461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3554034" y="2735563"/>
            <a:ext cx="4464496" cy="47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3563888" y="3284984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3563888" y="3789040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3563888" y="4293096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3563888" y="4869160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3563888" y="5359660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3563888" y="5877271"/>
            <a:ext cx="4464496" cy="45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6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006" y="-110271"/>
            <a:ext cx="6781800" cy="1600200"/>
          </a:xfrm>
        </p:spPr>
        <p:txBody>
          <a:bodyPr/>
          <a:lstStyle/>
          <a:p>
            <a:r>
              <a:rPr lang="da-DK" dirty="0"/>
              <a:t>Styrketræning</a:t>
            </a:r>
          </a:p>
        </p:txBody>
      </p:sp>
      <p:pic>
        <p:nvPicPr>
          <p:cNvPr id="4" name="Billede 3" descr="Skærmbillede 2015-10-26 kl. 13.4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6" y="1590941"/>
            <a:ext cx="8003931" cy="44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006" y="-110271"/>
            <a:ext cx="6781800" cy="1600200"/>
          </a:xfrm>
        </p:spPr>
        <p:txBody>
          <a:bodyPr/>
          <a:lstStyle/>
          <a:p>
            <a:r>
              <a:rPr lang="da-DK" dirty="0"/>
              <a:t>Styrketræning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762000" y="1897945"/>
            <a:ext cx="7543800" cy="3513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RM (repetition </a:t>
            </a:r>
            <a:r>
              <a:rPr lang="da-DK" b="1" dirty="0" err="1"/>
              <a:t>maximum</a:t>
            </a:r>
            <a:r>
              <a:rPr lang="da-DK" b="1" dirty="0"/>
              <a:t>) princippet.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>
                <a:hlinkClick r:id="rId2"/>
              </a:rPr>
              <a:t>http://www.motion-online.dk/styrketraening/artikler/rm-beregner/</a:t>
            </a:r>
            <a:endParaRPr lang="da-DK" b="1" dirty="0"/>
          </a:p>
          <a:p>
            <a:pPr marL="0" indent="0">
              <a:buNone/>
            </a:pPr>
            <a:r>
              <a:rPr lang="da-DK" b="1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4883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Avispapir.thmx</Template>
  <TotalTime>128</TotalTime>
  <Words>122</Words>
  <Application>Microsoft Macintosh PowerPoint</Application>
  <PresentationFormat>Skærmshow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MS Mincho</vt:lpstr>
      <vt:lpstr>Arial</vt:lpstr>
      <vt:lpstr>Cambria</vt:lpstr>
      <vt:lpstr>Impact</vt:lpstr>
      <vt:lpstr>Times New Roman</vt:lpstr>
      <vt:lpstr>NewsPrint</vt:lpstr>
      <vt:lpstr>Anaerob træning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Muskelfiber egenskaber</vt:lpstr>
      <vt:lpstr>Styrketræning</vt:lpstr>
      <vt:lpstr>Styrketræning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 træning</dc:title>
  <dc:creator>Jonas Bo Hansen</dc:creator>
  <cp:lastModifiedBy>Jonas bo Hansen (FGJBH - Undervisere - FR - FG)</cp:lastModifiedBy>
  <cp:revision>5</cp:revision>
  <dcterms:created xsi:type="dcterms:W3CDTF">2015-10-26T12:30:46Z</dcterms:created>
  <dcterms:modified xsi:type="dcterms:W3CDTF">2019-02-19T06:53:53Z</dcterms:modified>
</cp:coreProperties>
</file>