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1"/>
  </p:normalViewPr>
  <p:slideViewPr>
    <p:cSldViewPr snapToGrid="0">
      <p:cViewPr varScale="1">
        <p:scale>
          <a:sx n="103" d="100"/>
          <a:sy n="103" d="100"/>
        </p:scale>
        <p:origin x="8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DF3BF-8FCB-43DC-9C5B-04BE6EAA54AB}" type="doc">
      <dgm:prSet loTypeId="urn:microsoft.com/office/officeart/2005/8/layout/hierarchy3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D624329-6890-4B84-9128-58801E3F39FD}">
      <dgm:prSet/>
      <dgm:spPr/>
      <dgm:t>
        <a:bodyPr/>
        <a:lstStyle/>
        <a:p>
          <a:r>
            <a:rPr lang="da-DK"/>
            <a:t>Opsamling på sidste time</a:t>
          </a:r>
          <a:endParaRPr lang="en-US"/>
        </a:p>
      </dgm:t>
    </dgm:pt>
    <dgm:pt modelId="{8DF3E300-BDE4-449B-BE72-0D41D7F7E852}" type="parTrans" cxnId="{6FC19441-01F4-4A74-8CFC-A037B6F1C65A}">
      <dgm:prSet/>
      <dgm:spPr/>
      <dgm:t>
        <a:bodyPr/>
        <a:lstStyle/>
        <a:p>
          <a:endParaRPr lang="en-US"/>
        </a:p>
      </dgm:t>
    </dgm:pt>
    <dgm:pt modelId="{8FD9F0FD-D893-499F-9013-34527B105F2D}" type="sibTrans" cxnId="{6FC19441-01F4-4A74-8CFC-A037B6F1C65A}">
      <dgm:prSet/>
      <dgm:spPr/>
      <dgm:t>
        <a:bodyPr/>
        <a:lstStyle/>
        <a:p>
          <a:endParaRPr lang="en-US"/>
        </a:p>
      </dgm:t>
    </dgm:pt>
    <dgm:pt modelId="{60AED3D7-A7FA-4B79-94A1-532084676694}">
      <dgm:prSet/>
      <dgm:spPr/>
      <dgm:t>
        <a:bodyPr/>
        <a:lstStyle/>
        <a:p>
          <a:r>
            <a:rPr lang="da-DK"/>
            <a:t>Kildeanalyse</a:t>
          </a:r>
          <a:endParaRPr lang="en-US"/>
        </a:p>
      </dgm:t>
    </dgm:pt>
    <dgm:pt modelId="{A107C6A9-8BE0-4222-9994-1137DEE76DA1}" type="parTrans" cxnId="{630A6C78-CE2A-4838-A37B-D21E570AFABB}">
      <dgm:prSet/>
      <dgm:spPr/>
      <dgm:t>
        <a:bodyPr/>
        <a:lstStyle/>
        <a:p>
          <a:endParaRPr lang="en-US"/>
        </a:p>
      </dgm:t>
    </dgm:pt>
    <dgm:pt modelId="{AEB11B0D-8CBD-44EE-86C3-937CB6BC6D38}" type="sibTrans" cxnId="{630A6C78-CE2A-4838-A37B-D21E570AFABB}">
      <dgm:prSet/>
      <dgm:spPr/>
      <dgm:t>
        <a:bodyPr/>
        <a:lstStyle/>
        <a:p>
          <a:endParaRPr lang="en-US"/>
        </a:p>
      </dgm:t>
    </dgm:pt>
    <dgm:pt modelId="{816E6BCB-2997-F14C-83EC-0344C89BD651}" type="pres">
      <dgm:prSet presAssocID="{413DF3BF-8FCB-43DC-9C5B-04BE6EAA54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F02AF1-4493-A345-9890-A019A4ACF624}" type="pres">
      <dgm:prSet presAssocID="{AD624329-6890-4B84-9128-58801E3F39FD}" presName="root" presStyleCnt="0"/>
      <dgm:spPr/>
    </dgm:pt>
    <dgm:pt modelId="{EC9CFB59-25FA-B649-8FDB-AC2A1D8A568F}" type="pres">
      <dgm:prSet presAssocID="{AD624329-6890-4B84-9128-58801E3F39FD}" presName="rootComposite" presStyleCnt="0"/>
      <dgm:spPr/>
    </dgm:pt>
    <dgm:pt modelId="{9BFC66D7-CD46-FD4F-A061-FFEA02B74D87}" type="pres">
      <dgm:prSet presAssocID="{AD624329-6890-4B84-9128-58801E3F39FD}" presName="rootText" presStyleLbl="node1" presStyleIdx="0" presStyleCnt="2"/>
      <dgm:spPr/>
    </dgm:pt>
    <dgm:pt modelId="{CF74992C-01AC-A44F-9F2D-720440900778}" type="pres">
      <dgm:prSet presAssocID="{AD624329-6890-4B84-9128-58801E3F39FD}" presName="rootConnector" presStyleLbl="node1" presStyleIdx="0" presStyleCnt="2"/>
      <dgm:spPr/>
    </dgm:pt>
    <dgm:pt modelId="{4A05D8E1-9896-104E-9F6F-545559EC9F91}" type="pres">
      <dgm:prSet presAssocID="{AD624329-6890-4B84-9128-58801E3F39FD}" presName="childShape" presStyleCnt="0"/>
      <dgm:spPr/>
    </dgm:pt>
    <dgm:pt modelId="{5F9C679B-2702-8F4F-BEAF-8376F4D9E11A}" type="pres">
      <dgm:prSet presAssocID="{60AED3D7-A7FA-4B79-94A1-532084676694}" presName="root" presStyleCnt="0"/>
      <dgm:spPr/>
    </dgm:pt>
    <dgm:pt modelId="{2C1C6956-2601-544F-AB82-ED30B74BA187}" type="pres">
      <dgm:prSet presAssocID="{60AED3D7-A7FA-4B79-94A1-532084676694}" presName="rootComposite" presStyleCnt="0"/>
      <dgm:spPr/>
    </dgm:pt>
    <dgm:pt modelId="{6009E204-E6F7-3746-9B99-7570BFC27303}" type="pres">
      <dgm:prSet presAssocID="{60AED3D7-A7FA-4B79-94A1-532084676694}" presName="rootText" presStyleLbl="node1" presStyleIdx="1" presStyleCnt="2"/>
      <dgm:spPr/>
    </dgm:pt>
    <dgm:pt modelId="{D3322F19-D63C-9946-BAB6-3756D2FABD74}" type="pres">
      <dgm:prSet presAssocID="{60AED3D7-A7FA-4B79-94A1-532084676694}" presName="rootConnector" presStyleLbl="node1" presStyleIdx="1" presStyleCnt="2"/>
      <dgm:spPr/>
    </dgm:pt>
    <dgm:pt modelId="{0E3149EF-D2DA-3E4D-B7BC-C04196D80F33}" type="pres">
      <dgm:prSet presAssocID="{60AED3D7-A7FA-4B79-94A1-532084676694}" presName="childShape" presStyleCnt="0"/>
      <dgm:spPr/>
    </dgm:pt>
  </dgm:ptLst>
  <dgm:cxnLst>
    <dgm:cxn modelId="{913B691A-5CFD-D44E-AD2F-A6E72097D98E}" type="presOf" srcId="{60AED3D7-A7FA-4B79-94A1-532084676694}" destId="{D3322F19-D63C-9946-BAB6-3756D2FABD74}" srcOrd="1" destOrd="0" presId="urn:microsoft.com/office/officeart/2005/8/layout/hierarchy3"/>
    <dgm:cxn modelId="{6FC19441-01F4-4A74-8CFC-A037B6F1C65A}" srcId="{413DF3BF-8FCB-43DC-9C5B-04BE6EAA54AB}" destId="{AD624329-6890-4B84-9128-58801E3F39FD}" srcOrd="0" destOrd="0" parTransId="{8DF3E300-BDE4-449B-BE72-0D41D7F7E852}" sibTransId="{8FD9F0FD-D893-499F-9013-34527B105F2D}"/>
    <dgm:cxn modelId="{630A6C78-CE2A-4838-A37B-D21E570AFABB}" srcId="{413DF3BF-8FCB-43DC-9C5B-04BE6EAA54AB}" destId="{60AED3D7-A7FA-4B79-94A1-532084676694}" srcOrd="1" destOrd="0" parTransId="{A107C6A9-8BE0-4222-9994-1137DEE76DA1}" sibTransId="{AEB11B0D-8CBD-44EE-86C3-937CB6BC6D38}"/>
    <dgm:cxn modelId="{29009C7D-CDDF-8840-AA9A-8BDAA4F5D7B5}" type="presOf" srcId="{AD624329-6890-4B84-9128-58801E3F39FD}" destId="{CF74992C-01AC-A44F-9F2D-720440900778}" srcOrd="1" destOrd="0" presId="urn:microsoft.com/office/officeart/2005/8/layout/hierarchy3"/>
    <dgm:cxn modelId="{ED13708F-8107-034A-8E83-57E8251B2D34}" type="presOf" srcId="{60AED3D7-A7FA-4B79-94A1-532084676694}" destId="{6009E204-E6F7-3746-9B99-7570BFC27303}" srcOrd="0" destOrd="0" presId="urn:microsoft.com/office/officeart/2005/8/layout/hierarchy3"/>
    <dgm:cxn modelId="{E62E1AB6-C3F9-294B-80E8-2537A56C230F}" type="presOf" srcId="{413DF3BF-8FCB-43DC-9C5B-04BE6EAA54AB}" destId="{816E6BCB-2997-F14C-83EC-0344C89BD651}" srcOrd="0" destOrd="0" presId="urn:microsoft.com/office/officeart/2005/8/layout/hierarchy3"/>
    <dgm:cxn modelId="{537F41BC-9171-3143-84C9-5CEBE4087629}" type="presOf" srcId="{AD624329-6890-4B84-9128-58801E3F39FD}" destId="{9BFC66D7-CD46-FD4F-A061-FFEA02B74D87}" srcOrd="0" destOrd="0" presId="urn:microsoft.com/office/officeart/2005/8/layout/hierarchy3"/>
    <dgm:cxn modelId="{665E3B0A-3A07-BE47-82B5-781B3B5D87F4}" type="presParOf" srcId="{816E6BCB-2997-F14C-83EC-0344C89BD651}" destId="{79F02AF1-4493-A345-9890-A019A4ACF624}" srcOrd="0" destOrd="0" presId="urn:microsoft.com/office/officeart/2005/8/layout/hierarchy3"/>
    <dgm:cxn modelId="{B3475BDF-73A6-E441-99D6-72D13343DE9E}" type="presParOf" srcId="{79F02AF1-4493-A345-9890-A019A4ACF624}" destId="{EC9CFB59-25FA-B649-8FDB-AC2A1D8A568F}" srcOrd="0" destOrd="0" presId="urn:microsoft.com/office/officeart/2005/8/layout/hierarchy3"/>
    <dgm:cxn modelId="{0E9E098E-B2AF-8346-82C7-9B9C2E57A4CB}" type="presParOf" srcId="{EC9CFB59-25FA-B649-8FDB-AC2A1D8A568F}" destId="{9BFC66D7-CD46-FD4F-A061-FFEA02B74D87}" srcOrd="0" destOrd="0" presId="urn:microsoft.com/office/officeart/2005/8/layout/hierarchy3"/>
    <dgm:cxn modelId="{C0EA9A53-2547-9740-BE57-88A20C0E7F71}" type="presParOf" srcId="{EC9CFB59-25FA-B649-8FDB-AC2A1D8A568F}" destId="{CF74992C-01AC-A44F-9F2D-720440900778}" srcOrd="1" destOrd="0" presId="urn:microsoft.com/office/officeart/2005/8/layout/hierarchy3"/>
    <dgm:cxn modelId="{96085324-7E5A-D449-9489-A3AB691A9DE1}" type="presParOf" srcId="{79F02AF1-4493-A345-9890-A019A4ACF624}" destId="{4A05D8E1-9896-104E-9F6F-545559EC9F91}" srcOrd="1" destOrd="0" presId="urn:microsoft.com/office/officeart/2005/8/layout/hierarchy3"/>
    <dgm:cxn modelId="{286D1495-6239-CD42-9466-332919959DDA}" type="presParOf" srcId="{816E6BCB-2997-F14C-83EC-0344C89BD651}" destId="{5F9C679B-2702-8F4F-BEAF-8376F4D9E11A}" srcOrd="1" destOrd="0" presId="urn:microsoft.com/office/officeart/2005/8/layout/hierarchy3"/>
    <dgm:cxn modelId="{6340AA53-F4D9-334E-B588-E2D1487C53E0}" type="presParOf" srcId="{5F9C679B-2702-8F4F-BEAF-8376F4D9E11A}" destId="{2C1C6956-2601-544F-AB82-ED30B74BA187}" srcOrd="0" destOrd="0" presId="urn:microsoft.com/office/officeart/2005/8/layout/hierarchy3"/>
    <dgm:cxn modelId="{D3521600-9A14-9448-95B0-64F878113C1B}" type="presParOf" srcId="{2C1C6956-2601-544F-AB82-ED30B74BA187}" destId="{6009E204-E6F7-3746-9B99-7570BFC27303}" srcOrd="0" destOrd="0" presId="urn:microsoft.com/office/officeart/2005/8/layout/hierarchy3"/>
    <dgm:cxn modelId="{692B1D72-3176-2149-B398-BA4AFA57A794}" type="presParOf" srcId="{2C1C6956-2601-544F-AB82-ED30B74BA187}" destId="{D3322F19-D63C-9946-BAB6-3756D2FABD74}" srcOrd="1" destOrd="0" presId="urn:microsoft.com/office/officeart/2005/8/layout/hierarchy3"/>
    <dgm:cxn modelId="{96C17890-7D2F-3349-8F36-11C96F7CE439}" type="presParOf" srcId="{5F9C679B-2702-8F4F-BEAF-8376F4D9E11A}" destId="{0E3149EF-D2DA-3E4D-B7BC-C04196D80F3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C66D7-CD46-FD4F-A061-FFEA02B74D87}">
      <dsp:nvSpPr>
        <dsp:cNvPr id="0" name=""/>
        <dsp:cNvSpPr/>
      </dsp:nvSpPr>
      <dsp:spPr>
        <a:xfrm>
          <a:off x="1283" y="806323"/>
          <a:ext cx="4672458" cy="23362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600" kern="1200"/>
            <a:t>Opsamling på sidste time</a:t>
          </a:r>
          <a:endParaRPr lang="en-US" sz="5600" kern="1200"/>
        </a:p>
      </dsp:txBody>
      <dsp:txXfrm>
        <a:off x="69709" y="874749"/>
        <a:ext cx="4535606" cy="2199377"/>
      </dsp:txXfrm>
    </dsp:sp>
    <dsp:sp modelId="{6009E204-E6F7-3746-9B99-7570BFC27303}">
      <dsp:nvSpPr>
        <dsp:cNvPr id="0" name=""/>
        <dsp:cNvSpPr/>
      </dsp:nvSpPr>
      <dsp:spPr>
        <a:xfrm>
          <a:off x="5841857" y="806323"/>
          <a:ext cx="4672458" cy="23362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600" kern="1200"/>
            <a:t>Kildeanalyse</a:t>
          </a:r>
          <a:endParaRPr lang="en-US" sz="5600" kern="1200"/>
        </a:p>
      </dsp:txBody>
      <dsp:txXfrm>
        <a:off x="5910283" y="874749"/>
        <a:ext cx="4535606" cy="2199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4D3A2-2617-2247-3689-44413A5F6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2D96D7C-ABA8-FF6D-C500-92E4CA2E5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B4162B-D5F2-D81A-F63D-5DA8E89B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7A6-536B-794D-AA99-5B81BCB2CAB1}" type="datetimeFigureOut">
              <a:rPr lang="da-DK" smtClean="0"/>
              <a:t>01.10.2024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6533FD-AB22-554A-150E-CE90C0AE5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5D50E8B-A78C-E340-D32E-4D7A91BB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C0A-CE2F-B848-9E93-A4BD813E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34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FCE8F-60D3-37A0-AB5E-15CEAE0E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F248B13-3D41-E502-9C86-2F8D2F587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3A3003-E3A2-0F68-7C8E-B85ACA3F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7A6-536B-794D-AA99-5B81BCB2CAB1}" type="datetimeFigureOut">
              <a:rPr lang="da-DK" smtClean="0"/>
              <a:t>01.10.2024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66EB37-D9D7-81C4-7EA1-DCB23B494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425BB4-02CF-8499-CCFD-51A940567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C0A-CE2F-B848-9E93-A4BD813E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700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589CB70-9A7B-EFEE-4C61-24B838DBAA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1E5247F-54B0-E0E5-9CD5-7BE5374C9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500E3FF-FC43-1A89-28DE-C11B81CC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7A6-536B-794D-AA99-5B81BCB2CAB1}" type="datetimeFigureOut">
              <a:rPr lang="da-DK" smtClean="0"/>
              <a:t>01.10.2024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82A64E-BD3E-B249-4AD0-58EAC39D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19B95C-9F33-B2CC-9D90-4F8E8629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C0A-CE2F-B848-9E93-A4BD813E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829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1C8E2-E4D7-6361-2CA6-866991D91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C2751FF-75E8-D6AD-D9AF-8002970A0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ECEC0D-964B-C579-DFEA-F8A198C4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7A6-536B-794D-AA99-5B81BCB2CAB1}" type="datetimeFigureOut">
              <a:rPr lang="da-DK" smtClean="0"/>
              <a:t>01.10.2024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F41EEC-3208-996A-B0F9-84EAAFE6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AD64F6-69C3-99E2-6B31-DF13F622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C0A-CE2F-B848-9E93-A4BD813E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177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87768-8962-95F7-5278-5FF68D72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E02936-EC60-5B3B-032D-F56A6BA8C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1E50FB-DC6A-6D68-6A50-65FFA77E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7A6-536B-794D-AA99-5B81BCB2CAB1}" type="datetimeFigureOut">
              <a:rPr lang="da-DK" smtClean="0"/>
              <a:t>01.10.2024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42844B-AC92-16E1-CA23-F55958AE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9BD2CC-F25E-2F04-10D1-7D2C7B5B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C0A-CE2F-B848-9E93-A4BD813E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974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98F16-CE95-9053-B81A-D633D96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A02B08-3893-B792-44D2-AFC142304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FAD4E92-4490-9B4C-6A02-E7E61BDB9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370B9F4-8249-903D-D5C4-EFF6C236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7A6-536B-794D-AA99-5B81BCB2CAB1}" type="datetimeFigureOut">
              <a:rPr lang="da-DK" smtClean="0"/>
              <a:t>01.10.2024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D5963F1-D5EE-FB5A-EF23-DC1956D5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FC5D582-DBDA-F53E-4DC9-562914A0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C0A-CE2F-B848-9E93-A4BD813E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765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A4E94-0B02-7A02-B197-C5BE9907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5DDF270-4E9E-14CA-473F-9E7FFB3E3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6B75D6A-333B-3379-FC31-AF1A16D92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F210BF0-E7FA-B829-0E95-3CDF3F761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FDCC509-4EE3-1EC7-560A-04A9F522D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CD00DBF-2E46-644C-C93E-19AF6EB9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7A6-536B-794D-AA99-5B81BCB2CAB1}" type="datetimeFigureOut">
              <a:rPr lang="da-DK" smtClean="0"/>
              <a:t>01.10.2024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BA842CF-388D-4295-DB11-1B4D2F69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E49EE3D-D7A9-8C7B-E822-EB7A0DD5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C0A-CE2F-B848-9E93-A4BD813E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82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B7FBA-E4A0-B683-0969-D588EA7BD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A28D2A-74E7-26E9-29FD-C213DE99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7A6-536B-794D-AA99-5B81BCB2CAB1}" type="datetimeFigureOut">
              <a:rPr lang="da-DK" smtClean="0"/>
              <a:t>01.10.2024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93DC4E4-7CEF-27C2-D470-2E9CAAE3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4F0059D-BD1D-6C17-9183-29D2BA21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C0A-CE2F-B848-9E93-A4BD813E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388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48D5F87-19A8-9A6D-DBB7-BD5E702D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7A6-536B-794D-AA99-5B81BCB2CAB1}" type="datetimeFigureOut">
              <a:rPr lang="da-DK" smtClean="0"/>
              <a:t>01.10.2024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88D39C9-893E-8163-A2CC-B97F3ED0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88D913D-8257-31B7-94BE-CF826B78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C0A-CE2F-B848-9E93-A4BD813E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33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A219AA-9E52-4150-F493-A3695EB3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601946-9A8E-16E5-86AF-18D21E3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A0DDF88-A73F-E34B-A0D9-D17F99218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0009EA-C30C-D97A-CCEE-DAC6BE551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7A6-536B-794D-AA99-5B81BCB2CAB1}" type="datetimeFigureOut">
              <a:rPr lang="da-DK" smtClean="0"/>
              <a:t>01.10.2024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B3EB840-B46B-F9D2-D8DC-BE65A60E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4CD3C0-62AC-BDEC-0C1E-35138C8B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C0A-CE2F-B848-9E93-A4BD813E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9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A5066-95F6-925D-F336-7CCEE342E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A39C237-1F99-940E-4033-555A6B9F3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C0A9035-072D-2AF6-22BA-D93093CF5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2049159-3D0B-5CC7-395B-751F49E2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A7A6-536B-794D-AA99-5B81BCB2CAB1}" type="datetimeFigureOut">
              <a:rPr lang="da-DK" smtClean="0"/>
              <a:t>01.10.2024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0ADF09-08C0-50E8-7C9D-06A53AE5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B07A570-DCAD-65AB-94F5-E2C81618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3C0A-CE2F-B848-9E93-A4BD813E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821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2E78FF8-2AB5-6F1C-4DD0-2540DDC5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1FF657-6CDE-71D7-DC45-729FFF839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F40367-8E12-EEF8-1119-5CD357E89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90A7A6-536B-794D-AA99-5B81BCB2CAB1}" type="datetimeFigureOut">
              <a:rPr lang="da-DK" smtClean="0"/>
              <a:t>01.10.2024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B8610C4-E049-C0B5-11EC-5AF2AFF9F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9639E5F-843B-E39C-01A9-A463368BA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C13C0A-CE2F-B848-9E93-A4BD813E70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257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rdenskort fremstillet af mønter">
            <a:extLst>
              <a:ext uri="{FF2B5EF4-FFF2-40B4-BE49-F238E27FC236}">
                <a16:creationId xmlns:a16="http://schemas.microsoft.com/office/drawing/2014/main" id="{8E98E4E6-8580-B2C4-A95B-06C7086AD4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27" r="1" b="18506"/>
          <a:stretch/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09AA33-01FD-570B-F4C1-7C99AD8A7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028" y="4121944"/>
            <a:ext cx="7927785" cy="1620665"/>
          </a:xfrm>
        </p:spPr>
        <p:txBody>
          <a:bodyPr>
            <a:normAutofit/>
          </a:bodyPr>
          <a:lstStyle/>
          <a:p>
            <a:pPr algn="l"/>
            <a:r>
              <a:rPr lang="da-DK" sz="4000">
                <a:solidFill>
                  <a:srgbClr val="FFFFFF"/>
                </a:solidFill>
              </a:rPr>
              <a:t>Den europæiske ekspansion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F87E9B3-E263-D501-9D74-2A85C10E0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028" y="5737867"/>
            <a:ext cx="7942381" cy="618479"/>
          </a:xfrm>
        </p:spPr>
        <p:txBody>
          <a:bodyPr>
            <a:normAutofit/>
          </a:bodyPr>
          <a:lstStyle/>
          <a:p>
            <a:pPr algn="l"/>
            <a:r>
              <a:rPr lang="da-DK" sz="2000">
                <a:solidFill>
                  <a:srgbClr val="FFFFFF"/>
                </a:solidFill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13088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F5F1C4-F0BA-06FC-A336-23BCD211D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Agenda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Pladsholder til indhold 2">
            <a:extLst>
              <a:ext uri="{FF2B5EF4-FFF2-40B4-BE49-F238E27FC236}">
                <a16:creationId xmlns:a16="http://schemas.microsoft.com/office/drawing/2014/main" id="{782B1C4D-B377-6CDC-15D7-ECF4235C1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02174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04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CFC0C2-88EA-3D91-3199-C6E1BD5A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Metodisk-kritisk analyse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647870-93C7-851A-366D-E497C0040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dirty="0"/>
              <a:t>I skal genbesøge jeres metodedokument fra 1. lektion i faget og lave følgende:</a:t>
            </a:r>
          </a:p>
          <a:p>
            <a:pPr lvl="1"/>
            <a:r>
              <a:rPr lang="da-DK" sz="2200" dirty="0"/>
              <a:t>Nederst i afsnittet 'Storbritannien' er der et kort fra 1886, der viser det britiske imperium. Klik på kortet for at få det i stor størrelse.</a:t>
            </a:r>
          </a:p>
          <a:p>
            <a:pPr lvl="1"/>
            <a:r>
              <a:rPr lang="da-DK" sz="2200" dirty="0"/>
              <a:t>Foretag en metodisk-kritisk analyse af dette kort med henblik på hvorledes historien bruges.</a:t>
            </a:r>
          </a:p>
          <a:p>
            <a:pPr lvl="1"/>
            <a:r>
              <a:rPr lang="da-DK" sz="2200" dirty="0"/>
              <a:t>Bemærk, at der er et væld af oplysninger både i selve kortet og i de mange figurer, symboler og tekst, der omgiver selve det geografiske kort.</a:t>
            </a:r>
          </a:p>
          <a:p>
            <a:pPr lvl="1"/>
            <a:r>
              <a:rPr lang="da-DK" sz="2200" dirty="0"/>
              <a:t>I din analyse kan du søge på nettet og finde yderligere oplysninger og vurderinger af kortet.</a:t>
            </a:r>
          </a:p>
          <a:p>
            <a:r>
              <a:rPr lang="da-DK" sz="2200" dirty="0"/>
              <a:t>Afleveres som </a:t>
            </a:r>
            <a:r>
              <a:rPr lang="da-DK" sz="2200" dirty="0" err="1"/>
              <a:t>Screencast</a:t>
            </a:r>
            <a:r>
              <a:rPr lang="da-DK" sz="2200" dirty="0"/>
              <a:t> – link til YouTube</a:t>
            </a:r>
          </a:p>
        </p:txBody>
      </p:sp>
    </p:spTree>
    <p:extLst>
      <p:ext uri="{BB962C8B-B14F-4D97-AF65-F5344CB8AC3E}">
        <p14:creationId xmlns:p14="http://schemas.microsoft.com/office/powerpoint/2010/main" val="3483085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A026FFF-6B2B-B0C9-59E9-4BE79AE569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6640" y="643466"/>
            <a:ext cx="725871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2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124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Den europæiske ekspansion </vt:lpstr>
      <vt:lpstr>Agenda</vt:lpstr>
      <vt:lpstr>Metodisk-kritisk analyse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Lasse Tage Olsen</dc:creator>
  <cp:lastModifiedBy>Lasse Tage Olsen</cp:lastModifiedBy>
  <cp:revision>1</cp:revision>
  <dcterms:created xsi:type="dcterms:W3CDTF">2024-10-01T20:01:50Z</dcterms:created>
  <dcterms:modified xsi:type="dcterms:W3CDTF">2024-10-02T06:34:54Z</dcterms:modified>
</cp:coreProperties>
</file>