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371" r:id="rId5"/>
    <p:sldId id="372" r:id="rId6"/>
    <p:sldId id="374" r:id="rId7"/>
    <p:sldId id="375" r:id="rId8"/>
    <p:sldId id="373" r:id="rId9"/>
    <p:sldId id="377" r:id="rId10"/>
    <p:sldId id="376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>
      <p:cViewPr varScale="1">
        <p:scale>
          <a:sx n="90" d="100"/>
          <a:sy n="90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B6B18-736D-6C37-7522-253DADA72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02D4CE-C54E-7491-83A2-CC5FD7B8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AFC476-3638-B7F8-792C-91867605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193761-8FC8-AA88-9E1A-F86F7281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6F522E-E4B9-D278-3EB9-7B3C56AF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25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C2FDB-8E05-0658-3B55-F8748B10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2DEC433-68EC-B853-7C66-2EC6AEC5D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B60D21-9810-30F8-537F-40A82010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CA098D-3487-A663-7420-D4AB7CEE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2E2565-6978-F5FF-4348-3761CEBD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105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15B5F9E-13E6-2F3B-515B-6A9DB1ADE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33636D3-6000-006C-4427-9EB3AC9B5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2F0330-3DFD-A29D-3C55-013739AD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2446AB-7921-425E-8B29-4E90229C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FAF4EF-D426-DCEC-9233-CE559F22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715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38D12-CDA0-C701-517A-0AC62224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2759D4-5387-544F-B864-B28F12026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2D5AA9-A34A-AB46-E47F-7478C37A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EA44B6-F995-E312-60F6-0C49E8FE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8BA381-DA1E-6FBB-99FF-2A17287C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476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36401-61A8-7FD2-A835-BA0F8B25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4B6D582-F21A-B08E-ABB0-75DCFAF8C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373D97-25D0-3E86-67EB-D9FAFA43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7F9F20-03A8-1B1B-F0ED-AD04A659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6DF1EF-28ED-74AE-857C-71583EC2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002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9F80B-BAD1-39A1-6640-501DA088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360CFA-F378-9CC5-4DEE-DE6709426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0E3A5A7-5AB9-0B90-398A-BE5D57B14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DA87D7-7D83-2682-E744-9A86B319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6A80DDC-1FE4-3D14-3196-2C24AB45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BD9DD72-8329-8709-5951-8FE67DBD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255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B2E4A-8C08-EF62-FCC7-BA6A29A1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1AE6F-3DCC-281A-1B1E-DF68005E3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32EF339-350F-442A-07E0-6BCB14BB9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860E6BA-B436-DFAB-8BB4-1A56A365F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54A7ACF-7E28-DC79-44ED-22668EF34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5DD58CF-7900-EABD-7FFC-901C3BD5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F8BE47B-B3E9-8F0C-FCD4-518E86BC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0015F7-C86E-2130-3148-CD7631CF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971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C0A3E-C00D-B16A-5354-386C3DF3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50E1D1B-2FCD-6603-AFB5-BC4053B5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DD25730-950B-14A3-66B8-97F65559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41252A8-C5ED-A69F-EB58-7F1A18AA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53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8BD1C57-8041-39C1-92EB-06315CB2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3F9FB04-42B4-969E-EE0E-640857B2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24CD128-97E3-AE0C-5A7D-7489C291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186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B14D6-259D-C1B6-2AA6-E5441985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2A4E39-74A6-D5A8-2658-99C38FD54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44DFD2E-A1A3-B8D1-D55C-A93459914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FB8FDEB-2196-7279-E184-99F38406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770D93-029E-9457-B505-49F975CA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DC92B17-5FCB-1B59-910B-039718ED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869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082DB-08F2-C0FD-4752-ABAC4753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8C31A24-D0D9-048C-66B4-751918DA2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99CA665-409F-9A46-F31F-4E698A559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9FE7D7-159E-521D-4A6D-EA723C3E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C02B18E-5183-455F-BDC1-1D601831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15D4CEB-0745-4B8C-3506-20406789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174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C480A63-A179-6556-A23F-A1ED08CC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AF9155-67AF-1D93-40D0-87776A013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B595C-56F5-684C-CF4B-AA56757E6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D01A-569D-054C-95D2-9CFC7A7142CA}" type="datetimeFigureOut">
              <a:rPr lang="da-DK" smtClean="0"/>
              <a:t>10.09.2023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6A42B8-81AB-C1D8-AC79-06176FF23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B5C07F-85DE-9135-E523-58CAFF69C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E10B-850E-4144-ACBA-9CEBBE4E4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2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.wikipedia.org/wiki/Algoritme#cite_note-1" TargetMode="External"/><Relationship Id="rId2" Type="http://schemas.openxmlformats.org/officeDocument/2006/relationships/hyperlink" Target="https://da.wikipedia.org/wiki/Oldpersisk_(sprog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1F03A7-5A6E-65AE-6822-8F4D06741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da-DK" sz="5000" dirty="0">
                <a:solidFill>
                  <a:schemeClr val="bg1"/>
                </a:solidFill>
              </a:rPr>
              <a:t>Algoritmer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EB0FC0D-1319-802C-651F-0629BE9E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pPr algn="l"/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lgoritmer - Hvad betyder det? - Hvad betyder det? • Marketing Ordbogen">
            <a:extLst>
              <a:ext uri="{FF2B5EF4-FFF2-40B4-BE49-F238E27FC236}">
                <a16:creationId xmlns:a16="http://schemas.microsoft.com/office/drawing/2014/main" id="{7041B5C2-2457-5942-2434-750153D46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r="8471" b="1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4543E8-8C48-4002-00D5-33F9BBC8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da-DK" sz="4000"/>
              <a:t>Opsamling</a:t>
            </a:r>
          </a:p>
        </p:txBody>
      </p:sp>
      <p:pic>
        <p:nvPicPr>
          <p:cNvPr id="5" name="Picture 4" descr="Person, der spiller boardgame">
            <a:extLst>
              <a:ext uri="{FF2B5EF4-FFF2-40B4-BE49-F238E27FC236}">
                <a16:creationId xmlns:a16="http://schemas.microsoft.com/office/drawing/2014/main" id="{85004358-724D-09A6-B467-5B71782C9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8" r="14831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7CEDB7-D0CA-1FA5-70D1-A0B01AEC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da-DK" sz="2000" dirty="0"/>
              <a:t>Lav et kort skriv, hvor du forklarer en klassekammerat der ikke var her i dag, hvordan ”gæt-et-tal-spillet” fungerer, og hvordan man kan bruge en algoritme til at lave en beskrivelse af det. </a:t>
            </a:r>
          </a:p>
        </p:txBody>
      </p:sp>
    </p:spTree>
    <p:extLst>
      <p:ext uri="{BB962C8B-B14F-4D97-AF65-F5344CB8AC3E}">
        <p14:creationId xmlns:p14="http://schemas.microsoft.com/office/powerpoint/2010/main" val="37988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F9F3E-48D5-6343-BDE5-CCD59316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a-DK" sz="4000"/>
              <a:t>Hvad er en Algoritme?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8CD4AA-B5B8-694C-B348-D4DCCF75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da-DK" sz="2000" b="1" dirty="0"/>
              <a:t>algoritme</a:t>
            </a:r>
            <a:r>
              <a:rPr lang="da-DK" sz="2000" dirty="0"/>
              <a:t> (</a:t>
            </a:r>
            <a:r>
              <a:rPr lang="da-DK" sz="2000" dirty="0">
                <a:hlinkClick r:id="rId2" tooltip="Oldpersisk (sprog)"/>
              </a:rPr>
              <a:t>oldpersisk</a:t>
            </a:r>
            <a:r>
              <a:rPr lang="da-DK" sz="2000" dirty="0"/>
              <a:t>: </a:t>
            </a:r>
            <a:r>
              <a:rPr lang="da-DK" sz="2000" i="1" dirty="0" err="1"/>
              <a:t>Kharazmi</a:t>
            </a:r>
            <a:r>
              <a:rPr lang="da-DK" sz="2000" dirty="0"/>
              <a:t>)</a:t>
            </a:r>
            <a:r>
              <a:rPr lang="da-DK" sz="2000" baseline="30000" dirty="0">
                <a:hlinkClick r:id="rId3"/>
              </a:rPr>
              <a:t>[1]</a:t>
            </a:r>
            <a:r>
              <a:rPr lang="da-DK" sz="2000" dirty="0"/>
              <a:t> er en utvetydig og abstrakt beskrivelse af en række skridt en computer skal gøre for at udføre en bestemt handling. Altså en slags opskrift på hvordan man skal gøre noget. </a:t>
            </a:r>
          </a:p>
          <a:p>
            <a:r>
              <a:rPr lang="da-DK" sz="2000" dirty="0"/>
              <a:t>Algoritmer er et alment fænomen, mennesker ”kører” algoritmer hele tiden, </a:t>
            </a:r>
            <a:r>
              <a:rPr lang="da-DK" sz="2000" dirty="0" err="1"/>
              <a:t>f.eks</a:t>
            </a:r>
            <a:r>
              <a:rPr lang="da-DK" sz="2000" dirty="0"/>
              <a:t> når vi skal følge en opskrift til en kage, eller når vi skal køre ned til Netto og handle. </a:t>
            </a:r>
          </a:p>
          <a:p>
            <a:r>
              <a:rPr lang="da-DK" sz="2000" dirty="0"/>
              <a:t>Algoritmens forfader var </a:t>
            </a:r>
            <a:r>
              <a:rPr lang="da-DK" sz="2000" i="1" u="sng" dirty="0" err="1"/>
              <a:t>Muḥammad</a:t>
            </a:r>
            <a:r>
              <a:rPr lang="da-DK" sz="2000" i="1" u="sng" dirty="0"/>
              <a:t> ibn </a:t>
            </a:r>
            <a:r>
              <a:rPr lang="da-DK" sz="2000" i="1" u="sng" dirty="0" err="1"/>
              <a:t>Mūsā</a:t>
            </a:r>
            <a:r>
              <a:rPr lang="da-DK" sz="2000" i="1" u="sng" dirty="0"/>
              <a:t> al-</a:t>
            </a:r>
            <a:r>
              <a:rPr lang="da-DK" sz="2000" i="1" u="sng" dirty="0" err="1"/>
              <a:t>Khwārizmī</a:t>
            </a:r>
            <a:r>
              <a:rPr lang="da-DK" sz="2000" dirty="0"/>
              <a:t>, en </a:t>
            </a:r>
            <a:r>
              <a:rPr lang="da-DK" sz="2000" dirty="0" err="1"/>
              <a:t>Usbetistansk</a:t>
            </a:r>
            <a:r>
              <a:rPr lang="da-DK" sz="2000" dirty="0"/>
              <a:t> matematiker, som regnes for var forfader til den moderne algebra. Har  rod i matematikken. </a:t>
            </a:r>
            <a:endParaRPr lang="da-DK" sz="2000" i="1" u="sng" dirty="0"/>
          </a:p>
          <a:p>
            <a:endParaRPr lang="da-DK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A833D78-4EC3-FC44-89C1-9DA5C6CB3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" b="2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1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2E694F-8FF5-F94A-9ABE-2ABC58C4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/>
              <a:t>Hvor bruges Algoritmer? </a:t>
            </a:r>
            <a:endParaRPr lang="da-DK" sz="5400" dirty="0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4956AE-4033-C64F-A068-1C76420D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da-DK" sz="1400" dirty="0"/>
          </a:p>
          <a:p>
            <a:r>
              <a:rPr lang="da-DK" sz="1400" dirty="0"/>
              <a:t>En computer kører sin programmer gennem algoritmer - gennem vores kommandoer. Hvis man trykker på et ikon (</a:t>
            </a:r>
            <a:r>
              <a:rPr lang="da-DK" sz="1400" dirty="0" err="1"/>
              <a:t>f.eks</a:t>
            </a:r>
            <a:r>
              <a:rPr lang="da-DK" sz="1400" dirty="0"/>
              <a:t> Chrome) vil computeren kører en algoritme der præsenterer bruger for Googles startside.</a:t>
            </a:r>
          </a:p>
          <a:p>
            <a:r>
              <a:rPr lang="da-DK" sz="1400" b="1" dirty="0"/>
              <a:t>Instagrams algoritme</a:t>
            </a:r>
            <a:r>
              <a:rPr lang="da-DK" sz="1400" dirty="0"/>
              <a:t> har en finger med i alt på deres platform – også når det kommer til </a:t>
            </a:r>
            <a:r>
              <a:rPr lang="da-DK" sz="1400" dirty="0" err="1"/>
              <a:t>stories</a:t>
            </a:r>
            <a:r>
              <a:rPr lang="da-DK" sz="1400" dirty="0"/>
              <a:t>. Som dit normale </a:t>
            </a:r>
            <a:r>
              <a:rPr lang="da-DK" sz="1400" b="1" dirty="0"/>
              <a:t>Instagram</a:t>
            </a:r>
            <a:r>
              <a:rPr lang="da-DK" sz="1400" dirty="0"/>
              <a:t>-feed: her placeres </a:t>
            </a:r>
            <a:r>
              <a:rPr lang="da-DK" sz="1400" dirty="0" err="1"/>
              <a:t>stories</a:t>
            </a:r>
            <a:r>
              <a:rPr lang="da-DK" sz="1400" dirty="0"/>
              <a:t> fra de profiler du engagerer mest med forrest, så </a:t>
            </a:r>
            <a:r>
              <a:rPr lang="da-DK" sz="1400" b="1" dirty="0"/>
              <a:t>Instagram</a:t>
            </a:r>
            <a:r>
              <a:rPr lang="da-DK" sz="1400" dirty="0"/>
              <a:t> sikrer sig at du får dit daglige fix fra dine yndlingsprofiler.</a:t>
            </a:r>
          </a:p>
          <a:p>
            <a:r>
              <a:rPr lang="da-DK" sz="1400" dirty="0"/>
              <a:t>En </a:t>
            </a:r>
            <a:r>
              <a:rPr lang="da-DK" sz="1400" dirty="0" err="1"/>
              <a:t>gps</a:t>
            </a:r>
            <a:r>
              <a:rPr lang="da-DK" sz="1400" dirty="0"/>
              <a:t>-algoritme finder den </a:t>
            </a:r>
            <a:r>
              <a:rPr lang="da-DK" sz="1400" b="1" dirty="0"/>
              <a:t>hurtigste vej </a:t>
            </a:r>
            <a:r>
              <a:rPr lang="da-DK" sz="1400" dirty="0"/>
              <a:t>fra Skanderborg til Malaga. </a:t>
            </a:r>
          </a:p>
          <a:p>
            <a:r>
              <a:rPr lang="da-DK" sz="1400" b="1" dirty="0"/>
              <a:t>Internetplatforme</a:t>
            </a:r>
            <a:r>
              <a:rPr lang="da-DK" sz="1400" dirty="0"/>
              <a:t> (Google, Facebook, </a:t>
            </a:r>
            <a:r>
              <a:rPr lang="da-DK" sz="1400" dirty="0" err="1"/>
              <a:t>Instragram</a:t>
            </a:r>
            <a:r>
              <a:rPr lang="da-DK" sz="1400" dirty="0"/>
              <a:t> </a:t>
            </a:r>
            <a:r>
              <a:rPr lang="da-DK" sz="1400" dirty="0" err="1"/>
              <a:t>etc</a:t>
            </a:r>
            <a:r>
              <a:rPr lang="da-DK" sz="1400" dirty="0"/>
              <a:t>) består af algoritmer der – delvis - dikterer det indhold vi skal se, ud fra en række ukendte kriterier. </a:t>
            </a:r>
          </a:p>
          <a:p>
            <a:r>
              <a:rPr lang="da-DK" sz="1400" dirty="0" err="1"/>
              <a:t>F.eks</a:t>
            </a:r>
            <a:r>
              <a:rPr lang="da-DK" sz="1400" dirty="0"/>
              <a:t> kendes indholdet af Googles søgealgoritme ikke, og folk der er arbejder professionelt med </a:t>
            </a:r>
            <a:r>
              <a:rPr lang="da-DK" sz="1400" dirty="0" err="1"/>
              <a:t>f.eks</a:t>
            </a:r>
            <a:r>
              <a:rPr lang="da-DK" sz="1400" dirty="0"/>
              <a:t> SEO og online markedsføring må ”gætte” sig frem til, hvordan de optimerer deres </a:t>
            </a:r>
            <a:r>
              <a:rPr lang="da-DK" sz="1400" dirty="0" err="1"/>
              <a:t>PageRank</a:t>
            </a:r>
            <a:r>
              <a:rPr lang="da-DK" sz="1400" dirty="0"/>
              <a:t> (hvor de står på Google)</a:t>
            </a:r>
          </a:p>
          <a:p>
            <a:r>
              <a:rPr lang="da-DK" sz="1400" dirty="0"/>
              <a:t>Store firmaer har ”</a:t>
            </a:r>
            <a:r>
              <a:rPr lang="da-DK" sz="1400" b="1" dirty="0"/>
              <a:t>intelligente” algoritmer</a:t>
            </a:r>
            <a:r>
              <a:rPr lang="da-DK" sz="1400" dirty="0"/>
              <a:t>, som selv finder på kriterier for </a:t>
            </a:r>
            <a:r>
              <a:rPr lang="da-DK" sz="1400" dirty="0" err="1"/>
              <a:t>f.eks</a:t>
            </a:r>
            <a:r>
              <a:rPr lang="da-DK" sz="1400" dirty="0"/>
              <a:t> søgning og visning af relevant indhold – det vi kalder for ”kunstig intelligens”</a:t>
            </a:r>
          </a:p>
        </p:txBody>
      </p:sp>
      <p:pic>
        <p:nvPicPr>
          <p:cNvPr id="5" name="Picture 4" descr="Pære på gul baggrund med skitseret lysstråle og ledning">
            <a:extLst>
              <a:ext uri="{FF2B5EF4-FFF2-40B4-BE49-F238E27FC236}">
                <a16:creationId xmlns:a16="http://schemas.microsoft.com/office/drawing/2014/main" id="{0667C929-91FF-7E02-A72F-6F54F24AE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0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osball fodboldspillere">
            <a:extLst>
              <a:ext uri="{FF2B5EF4-FFF2-40B4-BE49-F238E27FC236}">
                <a16:creationId xmlns:a16="http://schemas.microsoft.com/office/drawing/2014/main" id="{8446C612-BE59-4BEC-1570-033BD7F3A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1" r="1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51F09F-9F72-3349-B830-94ED95A1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4000"/>
              <a:t>Algoritmespil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4E1F17-46CF-DE46-BBAD-3A9B438CF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900" u="sng" dirty="0"/>
              <a:t>Reglerne i spillet er: </a:t>
            </a:r>
          </a:p>
          <a:p>
            <a:r>
              <a:rPr lang="da-DK" sz="1900" dirty="0"/>
              <a:t>2 spillere mod hinanden </a:t>
            </a:r>
          </a:p>
          <a:p>
            <a:r>
              <a:rPr lang="da-DK" sz="1900" dirty="0"/>
              <a:t>Spillet består af 17 bolde</a:t>
            </a:r>
          </a:p>
          <a:p>
            <a:r>
              <a:rPr lang="da-DK" sz="1900" dirty="0"/>
              <a:t>Hver spiller må tage mellem 1-3 bolde i hver runde</a:t>
            </a:r>
          </a:p>
          <a:p>
            <a:r>
              <a:rPr lang="da-DK" sz="1900" dirty="0"/>
              <a:t>Spilleren der tager den sidste bold har vundet</a:t>
            </a:r>
          </a:p>
          <a:p>
            <a:r>
              <a:rPr lang="da-DK" sz="1900" dirty="0"/>
              <a:t>Jeg starter</a:t>
            </a:r>
          </a:p>
          <a:p>
            <a:r>
              <a:rPr lang="da-DK" sz="1900" dirty="0"/>
              <a:t>Spiller 1 vil altid vinde – kan i gætte hvorfor? </a:t>
            </a:r>
          </a:p>
          <a:p>
            <a:pPr marL="0" indent="0">
              <a:buNone/>
            </a:pPr>
            <a:br>
              <a:rPr lang="da-DK" sz="1900" dirty="0"/>
            </a:br>
            <a:br>
              <a:rPr lang="da-DK" sz="1900" dirty="0"/>
            </a:br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5746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9F5B2-5448-A62E-4725-DCDBE108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Spil: Gæt et tal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D1D764-3A3A-C3ED-F0DC-633AC6251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95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Vi skal spille et lille spil, og vi skal lave en algoritme der kan finde tallet så hurtigt som muligt. Reglerne er: </a:t>
            </a:r>
          </a:p>
          <a:p>
            <a:r>
              <a:rPr lang="da-DK" dirty="0"/>
              <a:t>Spiller 1 skal tænke på et tal mellem 1 og 100</a:t>
            </a:r>
          </a:p>
          <a:p>
            <a:r>
              <a:rPr lang="da-DK" dirty="0"/>
              <a:t>Spiller 2 skal gætte tallet på så få forsøg som muligt.</a:t>
            </a:r>
          </a:p>
          <a:p>
            <a:r>
              <a:rPr lang="da-DK" dirty="0"/>
              <a:t>Spiller 1 skal give respons på om spiller 2’s gæt er højere eller lavere end det valgte tal.</a:t>
            </a:r>
          </a:p>
          <a:p>
            <a:r>
              <a:rPr lang="da-DK" dirty="0"/>
              <a:t>Hvilke metode er bedst til at gætte tallet så hurtigt som muligt? I har </a:t>
            </a:r>
            <a:r>
              <a:rPr lang="da-DK" b="1" dirty="0"/>
              <a:t>4 min </a:t>
            </a:r>
            <a:r>
              <a:rPr lang="da-DK" dirty="0"/>
              <a:t>til at finde en god metode.</a:t>
            </a:r>
          </a:p>
          <a:p>
            <a:endParaRPr lang="da-DK" dirty="0"/>
          </a:p>
        </p:txBody>
      </p:sp>
      <p:pic>
        <p:nvPicPr>
          <p:cNvPr id="7" name="MS900388269[1].wav">
            <a:hlinkClick r:id="" action="ppaction://media"/>
            <a:extLst>
              <a:ext uri="{FF2B5EF4-FFF2-40B4-BE49-F238E27FC236}">
                <a16:creationId xmlns:a16="http://schemas.microsoft.com/office/drawing/2014/main" id="{2AA70747-EBAC-F1A5-C6AD-9842C646E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965255" y="6281005"/>
            <a:ext cx="144016" cy="14401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F89EC3B-49E8-73D7-5920-9FF44F8C5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5" y="6240462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5F03AC6-8BB5-20B4-CDE6-0C25EF22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5" y="6240462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30686A6-FA19-1932-FEED-79FE9D0B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5385085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60789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4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626380-8F5F-498F-0783-0419A07E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a-DK" sz="5400"/>
              <a:t>Algoritmer og sekvenser</a:t>
            </a:r>
          </a:p>
        </p:txBody>
      </p:sp>
      <p:pic>
        <p:nvPicPr>
          <p:cNvPr id="5" name="Picture 4" descr="Skakmat i et skakspil">
            <a:extLst>
              <a:ext uri="{FF2B5EF4-FFF2-40B4-BE49-F238E27FC236}">
                <a16:creationId xmlns:a16="http://schemas.microsoft.com/office/drawing/2014/main" id="{52568508-FC83-91DC-3710-3789E0657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2" r="25536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59AEF1-63CB-BABD-7505-6099B174E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da-DK" sz="2200"/>
              <a:t>En algoritme skal altid være så kort som muligt – det betyder at man skal undgå gentagelse af sekvenser – det kaldes </a:t>
            </a:r>
            <a:r>
              <a:rPr lang="da-DK" sz="2200" b="1" i="1"/>
              <a:t>redundans.</a:t>
            </a:r>
          </a:p>
          <a:p>
            <a:r>
              <a:rPr lang="da-DK" sz="2200"/>
              <a:t>En algoritme skal altid være </a:t>
            </a:r>
            <a:r>
              <a:rPr lang="da-DK" sz="2200" b="1" i="1"/>
              <a:t>utvetydig</a:t>
            </a:r>
            <a:r>
              <a:rPr lang="da-DK" sz="2200"/>
              <a:t> – f.eks kan en spiller i et spil ikke ”tage 1-3 bolde”</a:t>
            </a:r>
          </a:p>
          <a:p>
            <a:r>
              <a:rPr lang="da-DK" sz="2200"/>
              <a:t>Forskellige dele er nødvendige i beskrivelsen:</a:t>
            </a:r>
          </a:p>
        </p:txBody>
      </p:sp>
    </p:spTree>
    <p:extLst>
      <p:ext uri="{BB962C8B-B14F-4D97-AF65-F5344CB8AC3E}">
        <p14:creationId xmlns:p14="http://schemas.microsoft.com/office/powerpoint/2010/main" val="276156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954E8D5-4FB9-674C-C17B-53B1CD0E4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303" y="-242441"/>
            <a:ext cx="4772872" cy="73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8AED25-4C05-8585-6534-3B878045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000"/>
              <a:t>Tegn en algoritme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83FEEA-DBDD-A74E-C6EE-1585383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2200" dirty="0"/>
              <a:t>I skal nu tegne jeres algoritme i et </a:t>
            </a:r>
            <a:r>
              <a:rPr lang="da-DK" sz="2200" dirty="0" err="1"/>
              <a:t>flowchart</a:t>
            </a:r>
            <a:r>
              <a:rPr lang="da-DK" sz="2200" dirty="0"/>
              <a:t> - denne gang i hånden. De vigtige pointer omkring algoritmer er: </a:t>
            </a:r>
          </a:p>
          <a:p>
            <a:r>
              <a:rPr lang="da-DK" sz="2200" dirty="0"/>
              <a:t>En algoritme skal være utvetydig</a:t>
            </a:r>
          </a:p>
          <a:p>
            <a:r>
              <a:rPr lang="da-DK" sz="2200" dirty="0"/>
              <a:t>En algoritme skal have så få sekvenser som muligt</a:t>
            </a:r>
          </a:p>
          <a:p>
            <a:r>
              <a:rPr lang="da-DK" sz="2200" dirty="0"/>
              <a:t>Sekvenserne skal indeholde de korrekte tegn. </a:t>
            </a:r>
          </a:p>
        </p:txBody>
      </p:sp>
      <p:pic>
        <p:nvPicPr>
          <p:cNvPr id="7" name="Graphic 6" descr="Blyant">
            <a:extLst>
              <a:ext uri="{FF2B5EF4-FFF2-40B4-BE49-F238E27FC236}">
                <a16:creationId xmlns:a16="http://schemas.microsoft.com/office/drawing/2014/main" id="{625D1ED0-8D1E-05D5-B729-17F42BCD2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dsholder til indhold 17">
            <a:extLst>
              <a:ext uri="{FF2B5EF4-FFF2-40B4-BE49-F238E27FC236}">
                <a16:creationId xmlns:a16="http://schemas.microsoft.com/office/drawing/2014/main" id="{E9572D00-3455-561A-EABF-49AB17CC0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1950" y="-11590"/>
            <a:ext cx="3857625" cy="68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6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604</Words>
  <Application>Microsoft Macintosh PowerPoint</Application>
  <PresentationFormat>Widescreen</PresentationFormat>
  <Paragraphs>40</Paragraphs>
  <Slides>10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Algoritmer</vt:lpstr>
      <vt:lpstr>Hvad er en Algoritme?</vt:lpstr>
      <vt:lpstr>Hvor bruges Algoritmer? </vt:lpstr>
      <vt:lpstr>Algoritmespil</vt:lpstr>
      <vt:lpstr>Spil: Gæt et tal</vt:lpstr>
      <vt:lpstr>Algoritmer og sekvenser</vt:lpstr>
      <vt:lpstr>PowerPoint-præsentation</vt:lpstr>
      <vt:lpstr>Tegn en algoritme</vt:lpstr>
      <vt:lpstr>PowerPoint-præsentation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</dc:title>
  <dc:creator>Kresten Toth Mouritzen</dc:creator>
  <cp:lastModifiedBy>Lasse Tage Olsen</cp:lastModifiedBy>
  <cp:revision>3</cp:revision>
  <dcterms:created xsi:type="dcterms:W3CDTF">2023-09-07T09:27:42Z</dcterms:created>
  <dcterms:modified xsi:type="dcterms:W3CDTF">2023-09-11T10:55:19Z</dcterms:modified>
</cp:coreProperties>
</file>