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67" r:id="rId9"/>
    <p:sldId id="261" r:id="rId10"/>
    <p:sldId id="262" r:id="rId11"/>
    <p:sldId id="264" r:id="rId12"/>
    <p:sldId id="265" r:id="rId13"/>
    <p:sldId id="266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0440"/>
  </p:normalViewPr>
  <p:slideViewPr>
    <p:cSldViewPr snapToGrid="0">
      <p:cViewPr varScale="1">
        <p:scale>
          <a:sx n="75" d="100"/>
          <a:sy n="75" d="100"/>
        </p:scale>
        <p:origin x="19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sse Tage Olsen" userId="497690c9-a7cf-49e5-a2a9-199a262d841d" providerId="ADAL" clId="{C0BA46BD-6826-3544-93B6-547D94D70CF7}"/>
    <pc:docChg chg="addSld modSld">
      <pc:chgData name="Lasse Tage Olsen" userId="497690c9-a7cf-49e5-a2a9-199a262d841d" providerId="ADAL" clId="{C0BA46BD-6826-3544-93B6-547D94D70CF7}" dt="2025-02-17T09:49:10.489" v="1"/>
      <pc:docMkLst>
        <pc:docMk/>
      </pc:docMkLst>
      <pc:sldChg chg="modSp new mod">
        <pc:chgData name="Lasse Tage Olsen" userId="497690c9-a7cf-49e5-a2a9-199a262d841d" providerId="ADAL" clId="{C0BA46BD-6826-3544-93B6-547D94D70CF7}" dt="2025-02-17T09:49:10.489" v="1"/>
        <pc:sldMkLst>
          <pc:docMk/>
          <pc:sldMk cId="2194376729" sldId="279"/>
        </pc:sldMkLst>
        <pc:spChg chg="mod">
          <ac:chgData name="Lasse Tage Olsen" userId="497690c9-a7cf-49e5-a2a9-199a262d841d" providerId="ADAL" clId="{C0BA46BD-6826-3544-93B6-547D94D70CF7}" dt="2025-02-17T09:49:10.489" v="1"/>
          <ac:spMkLst>
            <pc:docMk/>
            <pc:sldMk cId="2194376729" sldId="279"/>
            <ac:spMk id="3" creationId="{96CD75E4-34EF-4C36-BAD2-5C7BD4098CA1}"/>
          </ac:spMkLst>
        </pc:spChg>
      </pc:sldChg>
    </pc:docChg>
  </pc:docChgLst>
  <pc:docChgLst>
    <pc:chgData name="Lasse Tage Olsen" userId="497690c9-a7cf-49e5-a2a9-199a262d841d" providerId="ADAL" clId="{9B2343E9-E3D5-EF42-B34D-8686A23B19C0}"/>
    <pc:docChg chg="undo custSel addSld delSld modSld sldOrd">
      <pc:chgData name="Lasse Tage Olsen" userId="497690c9-a7cf-49e5-a2a9-199a262d841d" providerId="ADAL" clId="{9B2343E9-E3D5-EF42-B34D-8686A23B19C0}" dt="2025-01-22T10:20:24.500" v="572"/>
      <pc:docMkLst>
        <pc:docMk/>
      </pc:docMkLst>
      <pc:sldChg chg="modSp mod">
        <pc:chgData name="Lasse Tage Olsen" userId="497690c9-a7cf-49e5-a2a9-199a262d841d" providerId="ADAL" clId="{9B2343E9-E3D5-EF42-B34D-8686A23B19C0}" dt="2025-01-13T10:15:50.767" v="55" actId="5793"/>
        <pc:sldMkLst>
          <pc:docMk/>
          <pc:sldMk cId="3197599279" sldId="258"/>
        </pc:sldMkLst>
        <pc:spChg chg="mod">
          <ac:chgData name="Lasse Tage Olsen" userId="497690c9-a7cf-49e5-a2a9-199a262d841d" providerId="ADAL" clId="{9B2343E9-E3D5-EF42-B34D-8686A23B19C0}" dt="2025-01-13T10:15:21.165" v="31" actId="20577"/>
          <ac:spMkLst>
            <pc:docMk/>
            <pc:sldMk cId="3197599279" sldId="258"/>
            <ac:spMk id="2" creationId="{880DF30D-C2E4-8F3C-3B1B-FFF2B38F4220}"/>
          </ac:spMkLst>
        </pc:spChg>
        <pc:spChg chg="mod">
          <ac:chgData name="Lasse Tage Olsen" userId="497690c9-a7cf-49e5-a2a9-199a262d841d" providerId="ADAL" clId="{9B2343E9-E3D5-EF42-B34D-8686A23B19C0}" dt="2025-01-13T10:15:50.767" v="55" actId="5793"/>
          <ac:spMkLst>
            <pc:docMk/>
            <pc:sldMk cId="3197599279" sldId="258"/>
            <ac:spMk id="3" creationId="{C17A580E-B181-A9B7-A560-FA553C022F33}"/>
          </ac:spMkLst>
        </pc:spChg>
      </pc:sldChg>
      <pc:sldChg chg="modSp new mod">
        <pc:chgData name="Lasse Tage Olsen" userId="497690c9-a7cf-49e5-a2a9-199a262d841d" providerId="ADAL" clId="{9B2343E9-E3D5-EF42-B34D-8686A23B19C0}" dt="2025-01-13T11:28:51.664" v="79" actId="20577"/>
        <pc:sldMkLst>
          <pc:docMk/>
          <pc:sldMk cId="4091510458" sldId="259"/>
        </pc:sldMkLst>
        <pc:spChg chg="mod">
          <ac:chgData name="Lasse Tage Olsen" userId="497690c9-a7cf-49e5-a2a9-199a262d841d" providerId="ADAL" clId="{9B2343E9-E3D5-EF42-B34D-8686A23B19C0}" dt="2025-01-13T10:16:27.159" v="63" actId="20577"/>
          <ac:spMkLst>
            <pc:docMk/>
            <pc:sldMk cId="4091510458" sldId="259"/>
            <ac:spMk id="2" creationId="{2497F94D-2103-DD2E-4A89-83E939402CBC}"/>
          </ac:spMkLst>
        </pc:spChg>
        <pc:spChg chg="mod">
          <ac:chgData name="Lasse Tage Olsen" userId="497690c9-a7cf-49e5-a2a9-199a262d841d" providerId="ADAL" clId="{9B2343E9-E3D5-EF42-B34D-8686A23B19C0}" dt="2025-01-13T11:28:51.664" v="79" actId="20577"/>
          <ac:spMkLst>
            <pc:docMk/>
            <pc:sldMk cId="4091510458" sldId="259"/>
            <ac:spMk id="3" creationId="{CA5788D4-2434-6163-6492-5ADC38788BA2}"/>
          </ac:spMkLst>
        </pc:spChg>
      </pc:sldChg>
      <pc:sldChg chg="addSp delSp modSp new mod ord setBg modClrScheme chgLayout">
        <pc:chgData name="Lasse Tage Olsen" userId="497690c9-a7cf-49e5-a2a9-199a262d841d" providerId="ADAL" clId="{9B2343E9-E3D5-EF42-B34D-8686A23B19C0}" dt="2025-01-14T19:28:38.775" v="110" actId="20577"/>
        <pc:sldMkLst>
          <pc:docMk/>
          <pc:sldMk cId="174714975" sldId="260"/>
        </pc:sldMkLst>
        <pc:spChg chg="mod ord">
          <ac:chgData name="Lasse Tage Olsen" userId="497690c9-a7cf-49e5-a2a9-199a262d841d" providerId="ADAL" clId="{9B2343E9-E3D5-EF42-B34D-8686A23B19C0}" dt="2025-01-14T19:28:28.258" v="92" actId="26606"/>
          <ac:spMkLst>
            <pc:docMk/>
            <pc:sldMk cId="174714975" sldId="260"/>
            <ac:spMk id="2" creationId="{9D740C8B-E493-3F18-9943-C36A59E31BC7}"/>
          </ac:spMkLst>
        </pc:spChg>
        <pc:spChg chg="add mod ord">
          <ac:chgData name="Lasse Tage Olsen" userId="497690c9-a7cf-49e5-a2a9-199a262d841d" providerId="ADAL" clId="{9B2343E9-E3D5-EF42-B34D-8686A23B19C0}" dt="2025-01-14T19:28:38.775" v="110" actId="20577"/>
          <ac:spMkLst>
            <pc:docMk/>
            <pc:sldMk cId="174714975" sldId="260"/>
            <ac:spMk id="4" creationId="{4564B199-3CC9-1E40-22B2-A2503B57FD04}"/>
          </ac:spMkLst>
        </pc:spChg>
        <pc:spChg chg="add">
          <ac:chgData name="Lasse Tage Olsen" userId="497690c9-a7cf-49e5-a2a9-199a262d841d" providerId="ADAL" clId="{9B2343E9-E3D5-EF42-B34D-8686A23B19C0}" dt="2025-01-14T19:28:28.258" v="92" actId="26606"/>
          <ac:spMkLst>
            <pc:docMk/>
            <pc:sldMk cId="174714975" sldId="260"/>
            <ac:spMk id="2055" creationId="{5A59F003-E00A-43F9-91DC-CC54E3B87466}"/>
          </ac:spMkLst>
        </pc:spChg>
        <pc:spChg chg="add">
          <ac:chgData name="Lasse Tage Olsen" userId="497690c9-a7cf-49e5-a2a9-199a262d841d" providerId="ADAL" clId="{9B2343E9-E3D5-EF42-B34D-8686A23B19C0}" dt="2025-01-14T19:28:28.258" v="92" actId="26606"/>
          <ac:spMkLst>
            <pc:docMk/>
            <pc:sldMk cId="174714975" sldId="260"/>
            <ac:spMk id="2057" creationId="{D74A4382-E3AD-430A-9A1F-DFA3E0E77A7D}"/>
          </ac:spMkLst>
        </pc:spChg>
        <pc:spChg chg="add">
          <ac:chgData name="Lasse Tage Olsen" userId="497690c9-a7cf-49e5-a2a9-199a262d841d" providerId="ADAL" clId="{9B2343E9-E3D5-EF42-B34D-8686A23B19C0}" dt="2025-01-14T19:28:28.258" v="92" actId="26606"/>
          <ac:spMkLst>
            <pc:docMk/>
            <pc:sldMk cId="174714975" sldId="260"/>
            <ac:spMk id="2059" creationId="{79F40191-0F44-4FD1-82CC-ACB507C14BE6}"/>
          </ac:spMkLst>
        </pc:spChg>
        <pc:picChg chg="add mod ord">
          <ac:chgData name="Lasse Tage Olsen" userId="497690c9-a7cf-49e5-a2a9-199a262d841d" providerId="ADAL" clId="{9B2343E9-E3D5-EF42-B34D-8686A23B19C0}" dt="2025-01-14T19:28:28.258" v="92" actId="26606"/>
          <ac:picMkLst>
            <pc:docMk/>
            <pc:sldMk cId="174714975" sldId="260"/>
            <ac:picMk id="2050" creationId="{4DC1EC6A-18B3-9188-00F1-74117677EE1C}"/>
          </ac:picMkLst>
        </pc:picChg>
      </pc:sldChg>
      <pc:sldChg chg="addSp delSp modSp new mod ord setBg">
        <pc:chgData name="Lasse Tage Olsen" userId="497690c9-a7cf-49e5-a2a9-199a262d841d" providerId="ADAL" clId="{9B2343E9-E3D5-EF42-B34D-8686A23B19C0}" dt="2025-01-14T19:28:55.015" v="112" actId="20578"/>
        <pc:sldMkLst>
          <pc:docMk/>
          <pc:sldMk cId="2689737873" sldId="261"/>
        </pc:sldMkLst>
        <pc:spChg chg="add">
          <ac:chgData name="Lasse Tage Olsen" userId="497690c9-a7cf-49e5-a2a9-199a262d841d" providerId="ADAL" clId="{9B2343E9-E3D5-EF42-B34D-8686A23B19C0}" dt="2025-01-14T19:24:32.749" v="84" actId="26606"/>
          <ac:spMkLst>
            <pc:docMk/>
            <pc:sldMk cId="2689737873" sldId="261"/>
            <ac:spMk id="1031" creationId="{42A4FC2C-047E-45A5-965D-8E1E3BF09BC6}"/>
          </ac:spMkLst>
        </pc:spChg>
        <pc:picChg chg="add mod">
          <ac:chgData name="Lasse Tage Olsen" userId="497690c9-a7cf-49e5-a2a9-199a262d841d" providerId="ADAL" clId="{9B2343E9-E3D5-EF42-B34D-8686A23B19C0}" dt="2025-01-14T19:24:32.749" v="84" actId="26606"/>
          <ac:picMkLst>
            <pc:docMk/>
            <pc:sldMk cId="2689737873" sldId="261"/>
            <ac:picMk id="1026" creationId="{BB610201-22AC-4A8F-9BF4-6D6B6E5ED4E7}"/>
          </ac:picMkLst>
        </pc:picChg>
      </pc:sldChg>
      <pc:sldChg chg="addSp delSp modSp new mod ord setBg">
        <pc:chgData name="Lasse Tage Olsen" userId="497690c9-a7cf-49e5-a2a9-199a262d841d" providerId="ADAL" clId="{9B2343E9-E3D5-EF42-B34D-8686A23B19C0}" dt="2025-01-14T19:28:58.705" v="113" actId="20578"/>
        <pc:sldMkLst>
          <pc:docMk/>
          <pc:sldMk cId="3291464047" sldId="262"/>
        </pc:sldMkLst>
        <pc:spChg chg="add">
          <ac:chgData name="Lasse Tage Olsen" userId="497690c9-a7cf-49e5-a2a9-199a262d841d" providerId="ADAL" clId="{9B2343E9-E3D5-EF42-B34D-8686A23B19C0}" dt="2025-01-14T19:26:38.816" v="87" actId="26606"/>
          <ac:spMkLst>
            <pc:docMk/>
            <pc:sldMk cId="3291464047" sldId="262"/>
            <ac:spMk id="9" creationId="{42A4FC2C-047E-45A5-965D-8E1E3BF09BC6}"/>
          </ac:spMkLst>
        </pc:spChg>
        <pc:picChg chg="add mod">
          <ac:chgData name="Lasse Tage Olsen" userId="497690c9-a7cf-49e5-a2a9-199a262d841d" providerId="ADAL" clId="{9B2343E9-E3D5-EF42-B34D-8686A23B19C0}" dt="2025-01-14T19:26:38.816" v="87" actId="26606"/>
          <ac:picMkLst>
            <pc:docMk/>
            <pc:sldMk cId="3291464047" sldId="262"/>
            <ac:picMk id="4" creationId="{E91D9065-E3E7-4C5C-2FCC-97B9DB1396B6}"/>
          </ac:picMkLst>
        </pc:picChg>
      </pc:sldChg>
      <pc:sldChg chg="addSp delSp modSp new del mod setBg">
        <pc:chgData name="Lasse Tage Olsen" userId="497690c9-a7cf-49e5-a2a9-199a262d841d" providerId="ADAL" clId="{9B2343E9-E3D5-EF42-B34D-8686A23B19C0}" dt="2025-01-14T19:38:42.847" v="169" actId="2696"/>
        <pc:sldMkLst>
          <pc:docMk/>
          <pc:sldMk cId="1605962871" sldId="263"/>
        </pc:sldMkLst>
      </pc:sldChg>
      <pc:sldChg chg="addSp delSp modSp new mod ord">
        <pc:chgData name="Lasse Tage Olsen" userId="497690c9-a7cf-49e5-a2a9-199a262d841d" providerId="ADAL" clId="{9B2343E9-E3D5-EF42-B34D-8686A23B19C0}" dt="2025-01-14T19:37:46.753" v="164" actId="26606"/>
        <pc:sldMkLst>
          <pc:docMk/>
          <pc:sldMk cId="3850956352" sldId="264"/>
        </pc:sldMkLst>
        <pc:spChg chg="mod">
          <ac:chgData name="Lasse Tage Olsen" userId="497690c9-a7cf-49e5-a2a9-199a262d841d" providerId="ADAL" clId="{9B2343E9-E3D5-EF42-B34D-8686A23B19C0}" dt="2025-01-14T19:36:35.638" v="144"/>
          <ac:spMkLst>
            <pc:docMk/>
            <pc:sldMk cId="3850956352" sldId="264"/>
            <ac:spMk id="2" creationId="{CD3732B2-287A-97B6-6371-441F13646F89}"/>
          </ac:spMkLst>
        </pc:spChg>
        <pc:graphicFrameChg chg="add">
          <ac:chgData name="Lasse Tage Olsen" userId="497690c9-a7cf-49e5-a2a9-199a262d841d" providerId="ADAL" clId="{9B2343E9-E3D5-EF42-B34D-8686A23B19C0}" dt="2025-01-14T19:37:46.753" v="164" actId="26606"/>
          <ac:graphicFrameMkLst>
            <pc:docMk/>
            <pc:sldMk cId="3850956352" sldId="264"/>
            <ac:graphicFrameMk id="5" creationId="{05B1E335-EC55-130B-0E93-BC0BBD78D36D}"/>
          </ac:graphicFrameMkLst>
        </pc:graphicFrameChg>
      </pc:sldChg>
      <pc:sldChg chg="addSp delSp modSp new mod setBg">
        <pc:chgData name="Lasse Tage Olsen" userId="497690c9-a7cf-49e5-a2a9-199a262d841d" providerId="ADAL" clId="{9B2343E9-E3D5-EF42-B34D-8686A23B19C0}" dt="2025-01-14T19:37:31.955" v="163" actId="26606"/>
        <pc:sldMkLst>
          <pc:docMk/>
          <pc:sldMk cId="4004213514" sldId="265"/>
        </pc:sldMkLst>
        <pc:spChg chg="mod">
          <ac:chgData name="Lasse Tage Olsen" userId="497690c9-a7cf-49e5-a2a9-199a262d841d" providerId="ADAL" clId="{9B2343E9-E3D5-EF42-B34D-8686A23B19C0}" dt="2025-01-14T19:37:31.955" v="163" actId="26606"/>
          <ac:spMkLst>
            <pc:docMk/>
            <pc:sldMk cId="4004213514" sldId="265"/>
            <ac:spMk id="2" creationId="{DF7DF225-FA2A-61A8-AD51-93EE30714FDF}"/>
          </ac:spMkLst>
        </pc:spChg>
        <pc:spChg chg="mod">
          <ac:chgData name="Lasse Tage Olsen" userId="497690c9-a7cf-49e5-a2a9-199a262d841d" providerId="ADAL" clId="{9B2343E9-E3D5-EF42-B34D-8686A23B19C0}" dt="2025-01-14T19:37:31.955" v="163" actId="26606"/>
          <ac:spMkLst>
            <pc:docMk/>
            <pc:sldMk cId="4004213514" sldId="265"/>
            <ac:spMk id="3" creationId="{768B635B-5FF4-93EB-5270-9F2A7C5491C9}"/>
          </ac:spMkLst>
        </pc:spChg>
        <pc:spChg chg="add">
          <ac:chgData name="Lasse Tage Olsen" userId="497690c9-a7cf-49e5-a2a9-199a262d841d" providerId="ADAL" clId="{9B2343E9-E3D5-EF42-B34D-8686A23B19C0}" dt="2025-01-14T19:37:31.955" v="163" actId="26606"/>
          <ac:spMkLst>
            <pc:docMk/>
            <pc:sldMk cId="4004213514" sldId="265"/>
            <ac:spMk id="13" creationId="{C0763A76-9F1C-4FC5-82B7-DD475DA461B2}"/>
          </ac:spMkLst>
        </pc:spChg>
        <pc:spChg chg="add">
          <ac:chgData name="Lasse Tage Olsen" userId="497690c9-a7cf-49e5-a2a9-199a262d841d" providerId="ADAL" clId="{9B2343E9-E3D5-EF42-B34D-8686A23B19C0}" dt="2025-01-14T19:37:31.955" v="163" actId="26606"/>
          <ac:spMkLst>
            <pc:docMk/>
            <pc:sldMk cId="4004213514" sldId="265"/>
            <ac:spMk id="14" creationId="{E81BF4F6-F2CF-4984-9D14-D6966D92F99F}"/>
          </ac:spMkLst>
        </pc:spChg>
        <pc:picChg chg="add mod ord">
          <ac:chgData name="Lasse Tage Olsen" userId="497690c9-a7cf-49e5-a2a9-199a262d841d" providerId="ADAL" clId="{9B2343E9-E3D5-EF42-B34D-8686A23B19C0}" dt="2025-01-14T19:37:31.955" v="163" actId="26606"/>
          <ac:picMkLst>
            <pc:docMk/>
            <pc:sldMk cId="4004213514" sldId="265"/>
            <ac:picMk id="4" creationId="{361FAA3B-6EEE-8777-3B14-BF8DBD5813E0}"/>
          </ac:picMkLst>
        </pc:picChg>
      </pc:sldChg>
      <pc:sldChg chg="addSp delSp modSp new mod ord">
        <pc:chgData name="Lasse Tage Olsen" userId="497690c9-a7cf-49e5-a2a9-199a262d841d" providerId="ADAL" clId="{9B2343E9-E3D5-EF42-B34D-8686A23B19C0}" dt="2025-01-14T19:46:59.019" v="217" actId="20578"/>
        <pc:sldMkLst>
          <pc:docMk/>
          <pc:sldMk cId="2195016066" sldId="266"/>
        </pc:sldMkLst>
        <pc:spChg chg="mod">
          <ac:chgData name="Lasse Tage Olsen" userId="497690c9-a7cf-49e5-a2a9-199a262d841d" providerId="ADAL" clId="{9B2343E9-E3D5-EF42-B34D-8686A23B19C0}" dt="2025-01-14T19:38:48.015" v="172" actId="20577"/>
          <ac:spMkLst>
            <pc:docMk/>
            <pc:sldMk cId="2195016066" sldId="266"/>
            <ac:spMk id="2" creationId="{04B6DC0D-0DBE-C633-8D7F-43CF2956F902}"/>
          </ac:spMkLst>
        </pc:spChg>
        <pc:graphicFrameChg chg="add">
          <ac:chgData name="Lasse Tage Olsen" userId="497690c9-a7cf-49e5-a2a9-199a262d841d" providerId="ADAL" clId="{9B2343E9-E3D5-EF42-B34D-8686A23B19C0}" dt="2025-01-14T19:39:17.244" v="176" actId="26606"/>
          <ac:graphicFrameMkLst>
            <pc:docMk/>
            <pc:sldMk cId="2195016066" sldId="266"/>
            <ac:graphicFrameMk id="5" creationId="{C6AF3FC1-F58E-81CC-A12E-A62871B5014F}"/>
          </ac:graphicFrameMkLst>
        </pc:graphicFrameChg>
      </pc:sldChg>
      <pc:sldChg chg="addSp delSp modSp new mod setBg modNotesTx">
        <pc:chgData name="Lasse Tage Olsen" userId="497690c9-a7cf-49e5-a2a9-199a262d841d" providerId="ADAL" clId="{9B2343E9-E3D5-EF42-B34D-8686A23B19C0}" dt="2025-01-14T19:44:01.251" v="195"/>
        <pc:sldMkLst>
          <pc:docMk/>
          <pc:sldMk cId="1238336899" sldId="267"/>
        </pc:sldMkLst>
        <pc:spChg chg="mod">
          <ac:chgData name="Lasse Tage Olsen" userId="497690c9-a7cf-49e5-a2a9-199a262d841d" providerId="ADAL" clId="{9B2343E9-E3D5-EF42-B34D-8686A23B19C0}" dt="2025-01-14T19:43:13.899" v="194" actId="26606"/>
          <ac:spMkLst>
            <pc:docMk/>
            <pc:sldMk cId="1238336899" sldId="267"/>
            <ac:spMk id="2" creationId="{610B040A-790D-E4D5-9E7F-457AF61312B7}"/>
          </ac:spMkLst>
        </pc:spChg>
        <pc:spChg chg="mod">
          <ac:chgData name="Lasse Tage Olsen" userId="497690c9-a7cf-49e5-a2a9-199a262d841d" providerId="ADAL" clId="{9B2343E9-E3D5-EF42-B34D-8686A23B19C0}" dt="2025-01-14T19:43:13.899" v="194" actId="26606"/>
          <ac:spMkLst>
            <pc:docMk/>
            <pc:sldMk cId="1238336899" sldId="267"/>
            <ac:spMk id="3" creationId="{0056BEC1-EA7E-FF93-0A89-2727B707D4A1}"/>
          </ac:spMkLst>
        </pc:spChg>
        <pc:spChg chg="add">
          <ac:chgData name="Lasse Tage Olsen" userId="497690c9-a7cf-49e5-a2a9-199a262d841d" providerId="ADAL" clId="{9B2343E9-E3D5-EF42-B34D-8686A23B19C0}" dt="2025-01-14T19:43:13.899" v="194" actId="26606"/>
          <ac:spMkLst>
            <pc:docMk/>
            <pc:sldMk cId="1238336899" sldId="267"/>
            <ac:spMk id="5145" creationId="{7A976E23-29EC-4E20-9EF6-B7CC4A8210C3}"/>
          </ac:spMkLst>
        </pc:spChg>
        <pc:spChg chg="add">
          <ac:chgData name="Lasse Tage Olsen" userId="497690c9-a7cf-49e5-a2a9-199a262d841d" providerId="ADAL" clId="{9B2343E9-E3D5-EF42-B34D-8686A23B19C0}" dt="2025-01-14T19:43:13.899" v="194" actId="26606"/>
          <ac:spMkLst>
            <pc:docMk/>
            <pc:sldMk cId="1238336899" sldId="267"/>
            <ac:spMk id="5146" creationId="{FF0BDB76-BCEC-498E-BA26-C763CD9FA3E7}"/>
          </ac:spMkLst>
        </pc:spChg>
        <pc:spChg chg="add">
          <ac:chgData name="Lasse Tage Olsen" userId="497690c9-a7cf-49e5-a2a9-199a262d841d" providerId="ADAL" clId="{9B2343E9-E3D5-EF42-B34D-8686A23B19C0}" dt="2025-01-14T19:43:13.899" v="194" actId="26606"/>
          <ac:spMkLst>
            <pc:docMk/>
            <pc:sldMk cId="1238336899" sldId="267"/>
            <ac:spMk id="5147" creationId="{DF5FCEC6-E657-46F1-925F-13ED192124CE}"/>
          </ac:spMkLst>
        </pc:spChg>
        <pc:spChg chg="add">
          <ac:chgData name="Lasse Tage Olsen" userId="497690c9-a7cf-49e5-a2a9-199a262d841d" providerId="ADAL" clId="{9B2343E9-E3D5-EF42-B34D-8686A23B19C0}" dt="2025-01-14T19:43:13.899" v="194" actId="26606"/>
          <ac:spMkLst>
            <pc:docMk/>
            <pc:sldMk cId="1238336899" sldId="267"/>
            <ac:spMk id="5154" creationId="{1452CEF2-C9EC-4C15-99E4-C781AB08AB91}"/>
          </ac:spMkLst>
        </pc:spChg>
        <pc:grpChg chg="add">
          <ac:chgData name="Lasse Tage Olsen" userId="497690c9-a7cf-49e5-a2a9-199a262d841d" providerId="ADAL" clId="{9B2343E9-E3D5-EF42-B34D-8686A23B19C0}" dt="2025-01-14T19:43:13.899" v="194" actId="26606"/>
          <ac:grpSpMkLst>
            <pc:docMk/>
            <pc:sldMk cId="1238336899" sldId="267"/>
            <ac:grpSpMk id="5156" creationId="{600459E6-26A3-4EAC-A34C-D0792D88CC26}"/>
          </ac:grpSpMkLst>
        </pc:grpChg>
        <pc:picChg chg="add mod ord">
          <ac:chgData name="Lasse Tage Olsen" userId="497690c9-a7cf-49e5-a2a9-199a262d841d" providerId="ADAL" clId="{9B2343E9-E3D5-EF42-B34D-8686A23B19C0}" dt="2025-01-14T19:43:13.899" v="194" actId="26606"/>
          <ac:picMkLst>
            <pc:docMk/>
            <pc:sldMk cId="1238336899" sldId="267"/>
            <ac:picMk id="5122" creationId="{B2497B60-15C1-87E3-76EA-8E8CE1F882FD}"/>
          </ac:picMkLst>
        </pc:picChg>
      </pc:sldChg>
      <pc:sldChg chg="addSp modSp new mod ord setBg">
        <pc:chgData name="Lasse Tage Olsen" userId="497690c9-a7cf-49e5-a2a9-199a262d841d" providerId="ADAL" clId="{9B2343E9-E3D5-EF42-B34D-8686A23B19C0}" dt="2025-01-14T19:46:53.787" v="216" actId="20578"/>
        <pc:sldMkLst>
          <pc:docMk/>
          <pc:sldMk cId="2630283400" sldId="268"/>
        </pc:sldMkLst>
        <pc:spChg chg="mod">
          <ac:chgData name="Lasse Tage Olsen" userId="497690c9-a7cf-49e5-a2a9-199a262d841d" providerId="ADAL" clId="{9B2343E9-E3D5-EF42-B34D-8686A23B19C0}" dt="2025-01-14T19:46:07.546" v="207" actId="26606"/>
          <ac:spMkLst>
            <pc:docMk/>
            <pc:sldMk cId="2630283400" sldId="268"/>
            <ac:spMk id="2" creationId="{B50EC236-D4B6-131C-08A4-A4136C4E9CDB}"/>
          </ac:spMkLst>
        </pc:spChg>
        <pc:spChg chg="mod">
          <ac:chgData name="Lasse Tage Olsen" userId="497690c9-a7cf-49e5-a2a9-199a262d841d" providerId="ADAL" clId="{9B2343E9-E3D5-EF42-B34D-8686A23B19C0}" dt="2025-01-14T19:46:31.241" v="215" actId="20577"/>
          <ac:spMkLst>
            <pc:docMk/>
            <pc:sldMk cId="2630283400" sldId="268"/>
            <ac:spMk id="3" creationId="{18891DE8-2F63-87CA-A814-923827179EFE}"/>
          </ac:spMkLst>
        </pc:spChg>
        <pc:spChg chg="add">
          <ac:chgData name="Lasse Tage Olsen" userId="497690c9-a7cf-49e5-a2a9-199a262d841d" providerId="ADAL" clId="{9B2343E9-E3D5-EF42-B34D-8686A23B19C0}" dt="2025-01-14T19:46:07.546" v="207" actId="26606"/>
          <ac:spMkLst>
            <pc:docMk/>
            <pc:sldMk cId="2630283400" sldId="268"/>
            <ac:spMk id="6151" creationId="{F13C74B1-5B17-4795-BED0-7140497B445A}"/>
          </ac:spMkLst>
        </pc:spChg>
        <pc:spChg chg="add">
          <ac:chgData name="Lasse Tage Olsen" userId="497690c9-a7cf-49e5-a2a9-199a262d841d" providerId="ADAL" clId="{9B2343E9-E3D5-EF42-B34D-8686A23B19C0}" dt="2025-01-14T19:46:07.546" v="207" actId="26606"/>
          <ac:spMkLst>
            <pc:docMk/>
            <pc:sldMk cId="2630283400" sldId="268"/>
            <ac:spMk id="6153" creationId="{D4974D33-8DC5-464E-8C6D-BE58F0669C17}"/>
          </ac:spMkLst>
        </pc:spChg>
        <pc:picChg chg="add mod">
          <ac:chgData name="Lasse Tage Olsen" userId="497690c9-a7cf-49e5-a2a9-199a262d841d" providerId="ADAL" clId="{9B2343E9-E3D5-EF42-B34D-8686A23B19C0}" dt="2025-01-14T19:46:07.546" v="207" actId="26606"/>
          <ac:picMkLst>
            <pc:docMk/>
            <pc:sldMk cId="2630283400" sldId="268"/>
            <ac:picMk id="6146" creationId="{6D9DF273-3C32-E60E-E198-ABC51AEEDCAA}"/>
          </ac:picMkLst>
        </pc:picChg>
      </pc:sldChg>
      <pc:sldChg chg="addSp modSp new mod setBg">
        <pc:chgData name="Lasse Tage Olsen" userId="497690c9-a7cf-49e5-a2a9-199a262d841d" providerId="ADAL" clId="{9B2343E9-E3D5-EF42-B34D-8686A23B19C0}" dt="2025-01-14T19:51:30.518" v="269" actId="26606"/>
        <pc:sldMkLst>
          <pc:docMk/>
          <pc:sldMk cId="94896382" sldId="269"/>
        </pc:sldMkLst>
        <pc:spChg chg="mod">
          <ac:chgData name="Lasse Tage Olsen" userId="497690c9-a7cf-49e5-a2a9-199a262d841d" providerId="ADAL" clId="{9B2343E9-E3D5-EF42-B34D-8686A23B19C0}" dt="2025-01-14T19:51:30.518" v="269" actId="26606"/>
          <ac:spMkLst>
            <pc:docMk/>
            <pc:sldMk cId="94896382" sldId="269"/>
            <ac:spMk id="2" creationId="{84791B9A-372F-83A7-1139-8F61DDCE8B16}"/>
          </ac:spMkLst>
        </pc:spChg>
        <pc:spChg chg="mod">
          <ac:chgData name="Lasse Tage Olsen" userId="497690c9-a7cf-49e5-a2a9-199a262d841d" providerId="ADAL" clId="{9B2343E9-E3D5-EF42-B34D-8686A23B19C0}" dt="2025-01-14T19:51:30.518" v="269" actId="26606"/>
          <ac:spMkLst>
            <pc:docMk/>
            <pc:sldMk cId="94896382" sldId="269"/>
            <ac:spMk id="3" creationId="{47F9C58D-694F-6B78-F1E5-299966452071}"/>
          </ac:spMkLst>
        </pc:spChg>
        <pc:spChg chg="add">
          <ac:chgData name="Lasse Tage Olsen" userId="497690c9-a7cf-49e5-a2a9-199a262d841d" providerId="ADAL" clId="{9B2343E9-E3D5-EF42-B34D-8686A23B19C0}" dt="2025-01-14T19:51:30.518" v="269" actId="26606"/>
          <ac:spMkLst>
            <pc:docMk/>
            <pc:sldMk cId="94896382" sldId="269"/>
            <ac:spMk id="7175" creationId="{3ECBE1F1-D69B-4AFA-ABD5-8E41720EF6DE}"/>
          </ac:spMkLst>
        </pc:spChg>
        <pc:spChg chg="add">
          <ac:chgData name="Lasse Tage Olsen" userId="497690c9-a7cf-49e5-a2a9-199a262d841d" providerId="ADAL" clId="{9B2343E9-E3D5-EF42-B34D-8686A23B19C0}" dt="2025-01-14T19:51:30.518" v="269" actId="26606"/>
          <ac:spMkLst>
            <pc:docMk/>
            <pc:sldMk cId="94896382" sldId="269"/>
            <ac:spMk id="7177" creationId="{603A6265-E10C-4B85-9C20-E75FCAF9CC63}"/>
          </ac:spMkLst>
        </pc:spChg>
        <pc:picChg chg="add mod ord">
          <ac:chgData name="Lasse Tage Olsen" userId="497690c9-a7cf-49e5-a2a9-199a262d841d" providerId="ADAL" clId="{9B2343E9-E3D5-EF42-B34D-8686A23B19C0}" dt="2025-01-14T19:51:30.518" v="269" actId="26606"/>
          <ac:picMkLst>
            <pc:docMk/>
            <pc:sldMk cId="94896382" sldId="269"/>
            <ac:picMk id="7170" creationId="{0C7B5E7D-A30B-7523-D068-A6C4DD87C7D7}"/>
          </ac:picMkLst>
        </pc:picChg>
      </pc:sldChg>
      <pc:sldChg chg="addSp delSp modSp new mod ord">
        <pc:chgData name="Lasse Tage Olsen" userId="497690c9-a7cf-49e5-a2a9-199a262d841d" providerId="ADAL" clId="{9B2343E9-E3D5-EF42-B34D-8686A23B19C0}" dt="2025-01-14T19:58:10.559" v="285" actId="20578"/>
        <pc:sldMkLst>
          <pc:docMk/>
          <pc:sldMk cId="3321474774" sldId="270"/>
        </pc:sldMkLst>
        <pc:spChg chg="mod">
          <ac:chgData name="Lasse Tage Olsen" userId="497690c9-a7cf-49e5-a2a9-199a262d841d" providerId="ADAL" clId="{9B2343E9-E3D5-EF42-B34D-8686A23B19C0}" dt="2025-01-14T19:52:38.981" v="279"/>
          <ac:spMkLst>
            <pc:docMk/>
            <pc:sldMk cId="3321474774" sldId="270"/>
            <ac:spMk id="2" creationId="{04CE7D7A-6068-1B87-9C27-647C1DF68368}"/>
          </ac:spMkLst>
        </pc:spChg>
        <pc:graphicFrameChg chg="add mod">
          <ac:chgData name="Lasse Tage Olsen" userId="497690c9-a7cf-49e5-a2a9-199a262d841d" providerId="ADAL" clId="{9B2343E9-E3D5-EF42-B34D-8686A23B19C0}" dt="2025-01-14T19:53:08.057" v="284" actId="113"/>
          <ac:graphicFrameMkLst>
            <pc:docMk/>
            <pc:sldMk cId="3321474774" sldId="270"/>
            <ac:graphicFrameMk id="5" creationId="{24FBC93B-984A-9549-6C97-79E91BFC7448}"/>
          </ac:graphicFrameMkLst>
        </pc:graphicFrameChg>
      </pc:sldChg>
      <pc:sldChg chg="modSp new mod">
        <pc:chgData name="Lasse Tage Olsen" userId="497690c9-a7cf-49e5-a2a9-199a262d841d" providerId="ADAL" clId="{9B2343E9-E3D5-EF42-B34D-8686A23B19C0}" dt="2025-01-20T10:00:35.104" v="450" actId="20577"/>
        <pc:sldMkLst>
          <pc:docMk/>
          <pc:sldMk cId="1554703247" sldId="271"/>
        </pc:sldMkLst>
        <pc:spChg chg="mod">
          <ac:chgData name="Lasse Tage Olsen" userId="497690c9-a7cf-49e5-a2a9-199a262d841d" providerId="ADAL" clId="{9B2343E9-E3D5-EF42-B34D-8686A23B19C0}" dt="2025-01-20T09:52:44.671" v="287"/>
          <ac:spMkLst>
            <pc:docMk/>
            <pc:sldMk cId="1554703247" sldId="271"/>
            <ac:spMk id="2" creationId="{DFAE1D11-FB7C-B681-8F46-BF168E4DE0AC}"/>
          </ac:spMkLst>
        </pc:spChg>
        <pc:spChg chg="mod">
          <ac:chgData name="Lasse Tage Olsen" userId="497690c9-a7cf-49e5-a2a9-199a262d841d" providerId="ADAL" clId="{9B2343E9-E3D5-EF42-B34D-8686A23B19C0}" dt="2025-01-20T10:00:35.104" v="450" actId="20577"/>
          <ac:spMkLst>
            <pc:docMk/>
            <pc:sldMk cId="1554703247" sldId="271"/>
            <ac:spMk id="3" creationId="{E3B6276F-E4C0-F660-DE0D-4D1D6B9D3BC3}"/>
          </ac:spMkLst>
        </pc:spChg>
      </pc:sldChg>
      <pc:sldChg chg="modSp new mod">
        <pc:chgData name="Lasse Tage Olsen" userId="497690c9-a7cf-49e5-a2a9-199a262d841d" providerId="ADAL" clId="{9B2343E9-E3D5-EF42-B34D-8686A23B19C0}" dt="2025-01-20T09:57:45.609" v="391" actId="5793"/>
        <pc:sldMkLst>
          <pc:docMk/>
          <pc:sldMk cId="565197056" sldId="272"/>
        </pc:sldMkLst>
        <pc:spChg chg="mod">
          <ac:chgData name="Lasse Tage Olsen" userId="497690c9-a7cf-49e5-a2a9-199a262d841d" providerId="ADAL" clId="{9B2343E9-E3D5-EF42-B34D-8686A23B19C0}" dt="2025-01-20T09:57:29.766" v="387"/>
          <ac:spMkLst>
            <pc:docMk/>
            <pc:sldMk cId="565197056" sldId="272"/>
            <ac:spMk id="2" creationId="{63533B5C-26B8-B909-D719-5CCA34B5AEFA}"/>
          </ac:spMkLst>
        </pc:spChg>
        <pc:spChg chg="mod">
          <ac:chgData name="Lasse Tage Olsen" userId="497690c9-a7cf-49e5-a2a9-199a262d841d" providerId="ADAL" clId="{9B2343E9-E3D5-EF42-B34D-8686A23B19C0}" dt="2025-01-20T09:57:45.609" v="391" actId="5793"/>
          <ac:spMkLst>
            <pc:docMk/>
            <pc:sldMk cId="565197056" sldId="272"/>
            <ac:spMk id="3" creationId="{E1E2CBE1-9B13-59ED-C356-CBB8DAE972A0}"/>
          </ac:spMkLst>
        </pc:spChg>
      </pc:sldChg>
      <pc:sldChg chg="modSp new mod">
        <pc:chgData name="Lasse Tage Olsen" userId="497690c9-a7cf-49e5-a2a9-199a262d841d" providerId="ADAL" clId="{9B2343E9-E3D5-EF42-B34D-8686A23B19C0}" dt="2025-01-20T09:58:22" v="395" actId="20577"/>
        <pc:sldMkLst>
          <pc:docMk/>
          <pc:sldMk cId="1484514775" sldId="273"/>
        </pc:sldMkLst>
        <pc:spChg chg="mod">
          <ac:chgData name="Lasse Tage Olsen" userId="497690c9-a7cf-49e5-a2a9-199a262d841d" providerId="ADAL" clId="{9B2343E9-E3D5-EF42-B34D-8686A23B19C0}" dt="2025-01-20T09:58:06.319" v="393"/>
          <ac:spMkLst>
            <pc:docMk/>
            <pc:sldMk cId="1484514775" sldId="273"/>
            <ac:spMk id="2" creationId="{7A23F3C3-76F2-6BD1-E116-B154BECAA4AC}"/>
          </ac:spMkLst>
        </pc:spChg>
        <pc:spChg chg="mod">
          <ac:chgData name="Lasse Tage Olsen" userId="497690c9-a7cf-49e5-a2a9-199a262d841d" providerId="ADAL" clId="{9B2343E9-E3D5-EF42-B34D-8686A23B19C0}" dt="2025-01-20T09:58:22" v="395" actId="20577"/>
          <ac:spMkLst>
            <pc:docMk/>
            <pc:sldMk cId="1484514775" sldId="273"/>
            <ac:spMk id="3" creationId="{367ECE31-FA17-24DD-FDCD-0E21C8672E8D}"/>
          </ac:spMkLst>
        </pc:spChg>
      </pc:sldChg>
      <pc:sldChg chg="modSp new mod">
        <pc:chgData name="Lasse Tage Olsen" userId="497690c9-a7cf-49e5-a2a9-199a262d841d" providerId="ADAL" clId="{9B2343E9-E3D5-EF42-B34D-8686A23B19C0}" dt="2025-01-20T09:58:52.815" v="402" actId="5793"/>
        <pc:sldMkLst>
          <pc:docMk/>
          <pc:sldMk cId="24184238" sldId="274"/>
        </pc:sldMkLst>
        <pc:spChg chg="mod">
          <ac:chgData name="Lasse Tage Olsen" userId="497690c9-a7cf-49e5-a2a9-199a262d841d" providerId="ADAL" clId="{9B2343E9-E3D5-EF42-B34D-8686A23B19C0}" dt="2025-01-20T09:58:37.730" v="397"/>
          <ac:spMkLst>
            <pc:docMk/>
            <pc:sldMk cId="24184238" sldId="274"/>
            <ac:spMk id="2" creationId="{AFE168A3-817C-911D-3A3B-C3C8CD974012}"/>
          </ac:spMkLst>
        </pc:spChg>
        <pc:spChg chg="mod">
          <ac:chgData name="Lasse Tage Olsen" userId="497690c9-a7cf-49e5-a2a9-199a262d841d" providerId="ADAL" clId="{9B2343E9-E3D5-EF42-B34D-8686A23B19C0}" dt="2025-01-20T09:58:52.815" v="402" actId="5793"/>
          <ac:spMkLst>
            <pc:docMk/>
            <pc:sldMk cId="24184238" sldId="274"/>
            <ac:spMk id="3" creationId="{46BECE07-C220-5BE0-6CF0-B587B8CF2E57}"/>
          </ac:spMkLst>
        </pc:spChg>
      </pc:sldChg>
      <pc:sldChg chg="modSp new mod ord">
        <pc:chgData name="Lasse Tage Olsen" userId="497690c9-a7cf-49e5-a2a9-199a262d841d" providerId="ADAL" clId="{9B2343E9-E3D5-EF42-B34D-8686A23B19C0}" dt="2025-01-22T10:15:36.502" v="517" actId="20578"/>
        <pc:sldMkLst>
          <pc:docMk/>
          <pc:sldMk cId="2275442647" sldId="275"/>
        </pc:sldMkLst>
        <pc:spChg chg="mod">
          <ac:chgData name="Lasse Tage Olsen" userId="497690c9-a7cf-49e5-a2a9-199a262d841d" providerId="ADAL" clId="{9B2343E9-E3D5-EF42-B34D-8686A23B19C0}" dt="2025-01-20T09:59:14.693" v="414" actId="20577"/>
          <ac:spMkLst>
            <pc:docMk/>
            <pc:sldMk cId="2275442647" sldId="275"/>
            <ac:spMk id="2" creationId="{A7906F21-5D94-9335-F1B2-A4CD0819D1E1}"/>
          </ac:spMkLst>
        </pc:spChg>
        <pc:spChg chg="mod">
          <ac:chgData name="Lasse Tage Olsen" userId="497690c9-a7cf-49e5-a2a9-199a262d841d" providerId="ADAL" clId="{9B2343E9-E3D5-EF42-B34D-8686A23B19C0}" dt="2025-01-20T11:09:37.446" v="478" actId="20577"/>
          <ac:spMkLst>
            <pc:docMk/>
            <pc:sldMk cId="2275442647" sldId="275"/>
            <ac:spMk id="3" creationId="{C56580F8-2ED8-644B-7D98-94EDE771A3D7}"/>
          </ac:spMkLst>
        </pc:spChg>
      </pc:sldChg>
      <pc:sldChg chg="addSp delSp modSp new mod ord setBg">
        <pc:chgData name="Lasse Tage Olsen" userId="497690c9-a7cf-49e5-a2a9-199a262d841d" providerId="ADAL" clId="{9B2343E9-E3D5-EF42-B34D-8686A23B19C0}" dt="2025-01-22T10:15:35.385" v="516" actId="20578"/>
        <pc:sldMkLst>
          <pc:docMk/>
          <pc:sldMk cId="2171883000" sldId="276"/>
        </pc:sldMkLst>
        <pc:spChg chg="mod ord">
          <ac:chgData name="Lasse Tage Olsen" userId="497690c9-a7cf-49e5-a2a9-199a262d841d" providerId="ADAL" clId="{9B2343E9-E3D5-EF42-B34D-8686A23B19C0}" dt="2025-01-22T10:15:04.327" v="509" actId="26606"/>
          <ac:spMkLst>
            <pc:docMk/>
            <pc:sldMk cId="2171883000" sldId="276"/>
            <ac:spMk id="2" creationId="{D42AFE06-2E74-E389-7A5A-43A542AB8299}"/>
          </ac:spMkLst>
        </pc:spChg>
        <pc:spChg chg="add">
          <ac:chgData name="Lasse Tage Olsen" userId="497690c9-a7cf-49e5-a2a9-199a262d841d" providerId="ADAL" clId="{9B2343E9-E3D5-EF42-B34D-8686A23B19C0}" dt="2025-01-22T10:15:04.327" v="509" actId="26606"/>
          <ac:spMkLst>
            <pc:docMk/>
            <pc:sldMk cId="2171883000" sldId="276"/>
            <ac:spMk id="1031" creationId="{37C89E4B-3C9F-44B9-8B86-D9E3D112D8EC}"/>
          </ac:spMkLst>
        </pc:spChg>
        <pc:picChg chg="add mod">
          <ac:chgData name="Lasse Tage Olsen" userId="497690c9-a7cf-49e5-a2a9-199a262d841d" providerId="ADAL" clId="{9B2343E9-E3D5-EF42-B34D-8686A23B19C0}" dt="2025-01-22T10:15:13.423" v="511" actId="27614"/>
          <ac:picMkLst>
            <pc:docMk/>
            <pc:sldMk cId="2171883000" sldId="276"/>
            <ac:picMk id="1026" creationId="{F3EDD090-BF15-F3FD-6F95-6C01F18C2D2F}"/>
          </ac:picMkLst>
        </pc:picChg>
        <pc:cxnChg chg="add">
          <ac:chgData name="Lasse Tage Olsen" userId="497690c9-a7cf-49e5-a2a9-199a262d841d" providerId="ADAL" clId="{9B2343E9-E3D5-EF42-B34D-8686A23B19C0}" dt="2025-01-22T10:15:04.327" v="509" actId="26606"/>
          <ac:cxnSpMkLst>
            <pc:docMk/>
            <pc:sldMk cId="2171883000" sldId="276"/>
            <ac:cxnSpMk id="1033" creationId="{AA2EAA10-076F-46BD-8F0F-B9A2FB77A85C}"/>
          </ac:cxnSpMkLst>
        </pc:cxnChg>
        <pc:cxnChg chg="add">
          <ac:chgData name="Lasse Tage Olsen" userId="497690c9-a7cf-49e5-a2a9-199a262d841d" providerId="ADAL" clId="{9B2343E9-E3D5-EF42-B34D-8686A23B19C0}" dt="2025-01-22T10:15:04.327" v="509" actId="26606"/>
          <ac:cxnSpMkLst>
            <pc:docMk/>
            <pc:sldMk cId="2171883000" sldId="276"/>
            <ac:cxnSpMk id="1035" creationId="{D891E407-403B-4764-86C9-33A56D3BCAA3}"/>
          </ac:cxnSpMkLst>
        </pc:cxnChg>
      </pc:sldChg>
      <pc:sldChg chg="addSp delSp modSp new mod">
        <pc:chgData name="Lasse Tage Olsen" userId="497690c9-a7cf-49e5-a2a9-199a262d841d" providerId="ADAL" clId="{9B2343E9-E3D5-EF42-B34D-8686A23B19C0}" dt="2025-01-22T10:19:57.217" v="558"/>
        <pc:sldMkLst>
          <pc:docMk/>
          <pc:sldMk cId="3762722522" sldId="277"/>
        </pc:sldMkLst>
        <pc:spChg chg="mod">
          <ac:chgData name="Lasse Tage Olsen" userId="497690c9-a7cf-49e5-a2a9-199a262d841d" providerId="ADAL" clId="{9B2343E9-E3D5-EF42-B34D-8686A23B19C0}" dt="2025-01-22T10:15:45.046" v="531" actId="20577"/>
          <ac:spMkLst>
            <pc:docMk/>
            <pc:sldMk cId="3762722522" sldId="277"/>
            <ac:spMk id="2" creationId="{F8C601AD-2E43-0DB7-3038-EBF2E1E5377E}"/>
          </ac:spMkLst>
        </pc:spChg>
        <pc:spChg chg="add mod">
          <ac:chgData name="Lasse Tage Olsen" userId="497690c9-a7cf-49e5-a2a9-199a262d841d" providerId="ADAL" clId="{9B2343E9-E3D5-EF42-B34D-8686A23B19C0}" dt="2025-01-22T10:19:57.217" v="558"/>
          <ac:spMkLst>
            <pc:docMk/>
            <pc:sldMk cId="3762722522" sldId="277"/>
            <ac:spMk id="6" creationId="{123E93D3-60D7-067E-EF50-AB03C7A3FB06}"/>
          </ac:spMkLst>
        </pc:spChg>
      </pc:sldChg>
      <pc:sldChg chg="modSp new mod">
        <pc:chgData name="Lasse Tage Olsen" userId="497690c9-a7cf-49e5-a2a9-199a262d841d" providerId="ADAL" clId="{9B2343E9-E3D5-EF42-B34D-8686A23B19C0}" dt="2025-01-22T10:20:24.500" v="572"/>
        <pc:sldMkLst>
          <pc:docMk/>
          <pc:sldMk cId="3110061900" sldId="278"/>
        </pc:sldMkLst>
        <pc:spChg chg="mod">
          <ac:chgData name="Lasse Tage Olsen" userId="497690c9-a7cf-49e5-a2a9-199a262d841d" providerId="ADAL" clId="{9B2343E9-E3D5-EF42-B34D-8686A23B19C0}" dt="2025-01-22T10:20:22.740" v="571" actId="20577"/>
          <ac:spMkLst>
            <pc:docMk/>
            <pc:sldMk cId="3110061900" sldId="278"/>
            <ac:spMk id="2" creationId="{EEF8BC28-482F-1D18-1590-43F4F7F7F334}"/>
          </ac:spMkLst>
        </pc:spChg>
        <pc:spChg chg="mod">
          <ac:chgData name="Lasse Tage Olsen" userId="497690c9-a7cf-49e5-a2a9-199a262d841d" providerId="ADAL" clId="{9B2343E9-E3D5-EF42-B34D-8686A23B19C0}" dt="2025-01-22T10:20:24.500" v="572"/>
          <ac:spMkLst>
            <pc:docMk/>
            <pc:sldMk cId="3110061900" sldId="278"/>
            <ac:spMk id="3" creationId="{D9E7A948-509A-B72A-77BE-3D731615B81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C93E36-3E3E-47E7-8515-8E521889767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FF4899-7E41-426D-BE8E-87F7EBC8A67C}">
      <dgm:prSet/>
      <dgm:spPr/>
      <dgm:t>
        <a:bodyPr/>
        <a:lstStyle/>
        <a:p>
          <a:r>
            <a:rPr lang="da-DK" b="1" dirty="0"/>
            <a:t>Politisk struktur</a:t>
          </a:r>
          <a:r>
            <a:rPr lang="da-DK" dirty="0"/>
            <a:t>: Inspirerede kinesisk regeringsførelse og embedsmandsuddannelse gennem århundreder.</a:t>
          </a:r>
          <a:endParaRPr lang="en-US" dirty="0"/>
        </a:p>
      </dgm:t>
    </dgm:pt>
    <dgm:pt modelId="{D6213547-0608-4F82-98B6-B346FBC31693}" type="parTrans" cxnId="{68E08074-5EAF-48F1-82CE-DE9CB42556E0}">
      <dgm:prSet/>
      <dgm:spPr/>
      <dgm:t>
        <a:bodyPr/>
        <a:lstStyle/>
        <a:p>
          <a:endParaRPr lang="en-US"/>
        </a:p>
      </dgm:t>
    </dgm:pt>
    <dgm:pt modelId="{4497423B-2CFF-4C36-92EE-33103922E390}" type="sibTrans" cxnId="{68E08074-5EAF-48F1-82CE-DE9CB42556E0}">
      <dgm:prSet/>
      <dgm:spPr/>
      <dgm:t>
        <a:bodyPr/>
        <a:lstStyle/>
        <a:p>
          <a:endParaRPr lang="en-US"/>
        </a:p>
      </dgm:t>
    </dgm:pt>
    <dgm:pt modelId="{C3DB6F2E-D05C-4E51-960C-9DA87305F3D2}">
      <dgm:prSet/>
      <dgm:spPr/>
      <dgm:t>
        <a:bodyPr/>
        <a:lstStyle/>
        <a:p>
          <a:r>
            <a:rPr lang="da-DK" b="1" dirty="0"/>
            <a:t>Familie og samfund</a:t>
          </a:r>
          <a:r>
            <a:rPr lang="da-DK" dirty="0"/>
            <a:t>: Fremhæver familiens rolle som samfundets kerne og værdien af respekt for forældre.  </a:t>
          </a:r>
          <a:endParaRPr lang="en-US" dirty="0"/>
        </a:p>
      </dgm:t>
    </dgm:pt>
    <dgm:pt modelId="{35E72124-F46D-4601-9D98-C3C960659948}" type="parTrans" cxnId="{D82B64CB-32DB-47AC-B954-1B2F4743A512}">
      <dgm:prSet/>
      <dgm:spPr/>
      <dgm:t>
        <a:bodyPr/>
        <a:lstStyle/>
        <a:p>
          <a:endParaRPr lang="en-US"/>
        </a:p>
      </dgm:t>
    </dgm:pt>
    <dgm:pt modelId="{E3582C13-B261-46EF-964C-E1B876FE24A5}" type="sibTrans" cxnId="{D82B64CB-32DB-47AC-B954-1B2F4743A512}">
      <dgm:prSet/>
      <dgm:spPr/>
      <dgm:t>
        <a:bodyPr/>
        <a:lstStyle/>
        <a:p>
          <a:endParaRPr lang="en-US"/>
        </a:p>
      </dgm:t>
    </dgm:pt>
    <dgm:pt modelId="{0CE3694D-605D-4234-B675-2C4293A078F4}">
      <dgm:prSet/>
      <dgm:spPr/>
      <dgm:t>
        <a:bodyPr/>
        <a:lstStyle/>
        <a:p>
          <a:r>
            <a:rPr lang="da-DK" b="1" dirty="0"/>
            <a:t>Nutidig betydning</a:t>
          </a:r>
          <a:r>
            <a:rPr lang="da-DK" dirty="0"/>
            <a:t>: Konfucianismen præger stadig Østasiens kultur og værdier i dag, særligt i Kina, Japan og Korea.</a:t>
          </a:r>
          <a:endParaRPr lang="en-US" dirty="0"/>
        </a:p>
      </dgm:t>
    </dgm:pt>
    <dgm:pt modelId="{223C8C92-8446-4F5F-BB7A-E757FFF96048}" type="parTrans" cxnId="{EDB27E0B-F197-45E4-AD3F-6C9C2567ED8C}">
      <dgm:prSet/>
      <dgm:spPr/>
      <dgm:t>
        <a:bodyPr/>
        <a:lstStyle/>
        <a:p>
          <a:endParaRPr lang="en-US"/>
        </a:p>
      </dgm:t>
    </dgm:pt>
    <dgm:pt modelId="{68C29108-E3FA-422F-BE12-F1790D11FFAA}" type="sibTrans" cxnId="{EDB27E0B-F197-45E4-AD3F-6C9C2567ED8C}">
      <dgm:prSet/>
      <dgm:spPr/>
      <dgm:t>
        <a:bodyPr/>
        <a:lstStyle/>
        <a:p>
          <a:endParaRPr lang="en-US"/>
        </a:p>
      </dgm:t>
    </dgm:pt>
    <dgm:pt modelId="{A50F373D-241C-CB46-B8EA-454C9292FF9B}" type="pres">
      <dgm:prSet presAssocID="{7EC93E36-3E3E-47E7-8515-8E5218897670}" presName="vert0" presStyleCnt="0">
        <dgm:presLayoutVars>
          <dgm:dir/>
          <dgm:animOne val="branch"/>
          <dgm:animLvl val="lvl"/>
        </dgm:presLayoutVars>
      </dgm:prSet>
      <dgm:spPr/>
    </dgm:pt>
    <dgm:pt modelId="{1417B644-1F88-0B4B-9C03-E81746EE6B6E}" type="pres">
      <dgm:prSet presAssocID="{2DFF4899-7E41-426D-BE8E-87F7EBC8A67C}" presName="thickLine" presStyleLbl="alignNode1" presStyleIdx="0" presStyleCnt="3"/>
      <dgm:spPr/>
    </dgm:pt>
    <dgm:pt modelId="{726233A9-6AC0-1A40-B00B-C33E6303AEBB}" type="pres">
      <dgm:prSet presAssocID="{2DFF4899-7E41-426D-BE8E-87F7EBC8A67C}" presName="horz1" presStyleCnt="0"/>
      <dgm:spPr/>
    </dgm:pt>
    <dgm:pt modelId="{F0C53E91-994F-B149-BB86-0754EE0442D3}" type="pres">
      <dgm:prSet presAssocID="{2DFF4899-7E41-426D-BE8E-87F7EBC8A67C}" presName="tx1" presStyleLbl="revTx" presStyleIdx="0" presStyleCnt="3"/>
      <dgm:spPr/>
    </dgm:pt>
    <dgm:pt modelId="{967A77EE-6A2F-874A-BB74-9603B00FE05E}" type="pres">
      <dgm:prSet presAssocID="{2DFF4899-7E41-426D-BE8E-87F7EBC8A67C}" presName="vert1" presStyleCnt="0"/>
      <dgm:spPr/>
    </dgm:pt>
    <dgm:pt modelId="{536F1AD7-1782-1E4F-8975-ACB945457755}" type="pres">
      <dgm:prSet presAssocID="{C3DB6F2E-D05C-4E51-960C-9DA87305F3D2}" presName="thickLine" presStyleLbl="alignNode1" presStyleIdx="1" presStyleCnt="3"/>
      <dgm:spPr/>
    </dgm:pt>
    <dgm:pt modelId="{DF5BE6DB-35E4-E945-8B5F-CE84DFB5DE4F}" type="pres">
      <dgm:prSet presAssocID="{C3DB6F2E-D05C-4E51-960C-9DA87305F3D2}" presName="horz1" presStyleCnt="0"/>
      <dgm:spPr/>
    </dgm:pt>
    <dgm:pt modelId="{A6064004-9959-5B48-907F-9B5727105479}" type="pres">
      <dgm:prSet presAssocID="{C3DB6F2E-D05C-4E51-960C-9DA87305F3D2}" presName="tx1" presStyleLbl="revTx" presStyleIdx="1" presStyleCnt="3"/>
      <dgm:spPr/>
    </dgm:pt>
    <dgm:pt modelId="{4237CB2C-241E-5C44-9C96-B2BB387B0915}" type="pres">
      <dgm:prSet presAssocID="{C3DB6F2E-D05C-4E51-960C-9DA87305F3D2}" presName="vert1" presStyleCnt="0"/>
      <dgm:spPr/>
    </dgm:pt>
    <dgm:pt modelId="{60EBEECE-C6DB-194F-856B-DF19FC412A74}" type="pres">
      <dgm:prSet presAssocID="{0CE3694D-605D-4234-B675-2C4293A078F4}" presName="thickLine" presStyleLbl="alignNode1" presStyleIdx="2" presStyleCnt="3"/>
      <dgm:spPr/>
    </dgm:pt>
    <dgm:pt modelId="{006C4B0D-12B2-494B-8197-DC562F96A737}" type="pres">
      <dgm:prSet presAssocID="{0CE3694D-605D-4234-B675-2C4293A078F4}" presName="horz1" presStyleCnt="0"/>
      <dgm:spPr/>
    </dgm:pt>
    <dgm:pt modelId="{3A70F4E8-5794-A141-ACA0-5F320C8FC72E}" type="pres">
      <dgm:prSet presAssocID="{0CE3694D-605D-4234-B675-2C4293A078F4}" presName="tx1" presStyleLbl="revTx" presStyleIdx="2" presStyleCnt="3"/>
      <dgm:spPr/>
    </dgm:pt>
    <dgm:pt modelId="{50D8164F-F241-9C4B-A3E4-7E70165D53C4}" type="pres">
      <dgm:prSet presAssocID="{0CE3694D-605D-4234-B675-2C4293A078F4}" presName="vert1" presStyleCnt="0"/>
      <dgm:spPr/>
    </dgm:pt>
  </dgm:ptLst>
  <dgm:cxnLst>
    <dgm:cxn modelId="{EDB27E0B-F197-45E4-AD3F-6C9C2567ED8C}" srcId="{7EC93E36-3E3E-47E7-8515-8E5218897670}" destId="{0CE3694D-605D-4234-B675-2C4293A078F4}" srcOrd="2" destOrd="0" parTransId="{223C8C92-8446-4F5F-BB7A-E757FFF96048}" sibTransId="{68C29108-E3FA-422F-BE12-F1790D11FFAA}"/>
    <dgm:cxn modelId="{76C35F1E-40CD-444C-9D09-E8209DDFC7CA}" type="presOf" srcId="{0CE3694D-605D-4234-B675-2C4293A078F4}" destId="{3A70F4E8-5794-A141-ACA0-5F320C8FC72E}" srcOrd="0" destOrd="0" presId="urn:microsoft.com/office/officeart/2008/layout/LinedList"/>
    <dgm:cxn modelId="{696AF649-E3E1-4449-9185-D5C6D2BC087D}" type="presOf" srcId="{7EC93E36-3E3E-47E7-8515-8E5218897670}" destId="{A50F373D-241C-CB46-B8EA-454C9292FF9B}" srcOrd="0" destOrd="0" presId="urn:microsoft.com/office/officeart/2008/layout/LinedList"/>
    <dgm:cxn modelId="{28542574-1BB2-5F4F-B114-81E6D3E293D2}" type="presOf" srcId="{2DFF4899-7E41-426D-BE8E-87F7EBC8A67C}" destId="{F0C53E91-994F-B149-BB86-0754EE0442D3}" srcOrd="0" destOrd="0" presId="urn:microsoft.com/office/officeart/2008/layout/LinedList"/>
    <dgm:cxn modelId="{68E08074-5EAF-48F1-82CE-DE9CB42556E0}" srcId="{7EC93E36-3E3E-47E7-8515-8E5218897670}" destId="{2DFF4899-7E41-426D-BE8E-87F7EBC8A67C}" srcOrd="0" destOrd="0" parTransId="{D6213547-0608-4F82-98B6-B346FBC31693}" sibTransId="{4497423B-2CFF-4C36-92EE-33103922E390}"/>
    <dgm:cxn modelId="{3D505275-D302-174A-B31F-E81B48FFC7F7}" type="presOf" srcId="{C3DB6F2E-D05C-4E51-960C-9DA87305F3D2}" destId="{A6064004-9959-5B48-907F-9B5727105479}" srcOrd="0" destOrd="0" presId="urn:microsoft.com/office/officeart/2008/layout/LinedList"/>
    <dgm:cxn modelId="{D82B64CB-32DB-47AC-B954-1B2F4743A512}" srcId="{7EC93E36-3E3E-47E7-8515-8E5218897670}" destId="{C3DB6F2E-D05C-4E51-960C-9DA87305F3D2}" srcOrd="1" destOrd="0" parTransId="{35E72124-F46D-4601-9D98-C3C960659948}" sibTransId="{E3582C13-B261-46EF-964C-E1B876FE24A5}"/>
    <dgm:cxn modelId="{CDC77F6F-3085-8945-B665-56EC61274CD6}" type="presParOf" srcId="{A50F373D-241C-CB46-B8EA-454C9292FF9B}" destId="{1417B644-1F88-0B4B-9C03-E81746EE6B6E}" srcOrd="0" destOrd="0" presId="urn:microsoft.com/office/officeart/2008/layout/LinedList"/>
    <dgm:cxn modelId="{5C5D2D39-05D4-1B46-83C6-21A39B3E6EF4}" type="presParOf" srcId="{A50F373D-241C-CB46-B8EA-454C9292FF9B}" destId="{726233A9-6AC0-1A40-B00B-C33E6303AEBB}" srcOrd="1" destOrd="0" presId="urn:microsoft.com/office/officeart/2008/layout/LinedList"/>
    <dgm:cxn modelId="{1A448E07-B69C-0B4B-8F45-547F9E8681B3}" type="presParOf" srcId="{726233A9-6AC0-1A40-B00B-C33E6303AEBB}" destId="{F0C53E91-994F-B149-BB86-0754EE0442D3}" srcOrd="0" destOrd="0" presId="urn:microsoft.com/office/officeart/2008/layout/LinedList"/>
    <dgm:cxn modelId="{DCAD0772-BB7E-F849-8BCE-F3CDB462476A}" type="presParOf" srcId="{726233A9-6AC0-1A40-B00B-C33E6303AEBB}" destId="{967A77EE-6A2F-874A-BB74-9603B00FE05E}" srcOrd="1" destOrd="0" presId="urn:microsoft.com/office/officeart/2008/layout/LinedList"/>
    <dgm:cxn modelId="{E5AB78F0-E4AC-B04D-AB8C-791954DA9D97}" type="presParOf" srcId="{A50F373D-241C-CB46-B8EA-454C9292FF9B}" destId="{536F1AD7-1782-1E4F-8975-ACB945457755}" srcOrd="2" destOrd="0" presId="urn:microsoft.com/office/officeart/2008/layout/LinedList"/>
    <dgm:cxn modelId="{38470B41-2E43-BA48-B990-2C77A4DB8380}" type="presParOf" srcId="{A50F373D-241C-CB46-B8EA-454C9292FF9B}" destId="{DF5BE6DB-35E4-E945-8B5F-CE84DFB5DE4F}" srcOrd="3" destOrd="0" presId="urn:microsoft.com/office/officeart/2008/layout/LinedList"/>
    <dgm:cxn modelId="{2036DF3D-17F8-3740-B92A-859A19EB9FA6}" type="presParOf" srcId="{DF5BE6DB-35E4-E945-8B5F-CE84DFB5DE4F}" destId="{A6064004-9959-5B48-907F-9B5727105479}" srcOrd="0" destOrd="0" presId="urn:microsoft.com/office/officeart/2008/layout/LinedList"/>
    <dgm:cxn modelId="{178EA744-B575-5A47-99A7-729F2B8F4F91}" type="presParOf" srcId="{DF5BE6DB-35E4-E945-8B5F-CE84DFB5DE4F}" destId="{4237CB2C-241E-5C44-9C96-B2BB387B0915}" srcOrd="1" destOrd="0" presId="urn:microsoft.com/office/officeart/2008/layout/LinedList"/>
    <dgm:cxn modelId="{8C439D1C-AA30-FF42-AE58-AFB017911D3A}" type="presParOf" srcId="{A50F373D-241C-CB46-B8EA-454C9292FF9B}" destId="{60EBEECE-C6DB-194F-856B-DF19FC412A74}" srcOrd="4" destOrd="0" presId="urn:microsoft.com/office/officeart/2008/layout/LinedList"/>
    <dgm:cxn modelId="{170B94CD-2F94-1F48-B32E-F67474507FEF}" type="presParOf" srcId="{A50F373D-241C-CB46-B8EA-454C9292FF9B}" destId="{006C4B0D-12B2-494B-8197-DC562F96A737}" srcOrd="5" destOrd="0" presId="urn:microsoft.com/office/officeart/2008/layout/LinedList"/>
    <dgm:cxn modelId="{F5B524F7-852E-7545-80C9-E7A7C80CD29F}" type="presParOf" srcId="{006C4B0D-12B2-494B-8197-DC562F96A737}" destId="{3A70F4E8-5794-A141-ACA0-5F320C8FC72E}" srcOrd="0" destOrd="0" presId="urn:microsoft.com/office/officeart/2008/layout/LinedList"/>
    <dgm:cxn modelId="{5E2D27DE-7E79-9345-BB8D-189034388CD5}" type="presParOf" srcId="{006C4B0D-12B2-494B-8197-DC562F96A737}" destId="{50D8164F-F241-9C4B-A3E4-7E70165D53C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CBC535-8B7B-4225-BC9A-704805E14ED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1513F3B-C00B-4035-8AAA-378AB6BA00D9}">
      <dgm:prSet/>
      <dgm:spPr/>
      <dgm:t>
        <a:bodyPr/>
        <a:lstStyle/>
        <a:p>
          <a:r>
            <a:rPr lang="da-DK"/>
            <a:t>Tysklands kontrol over Qingdao (1897): Japan overtog Shandong-provinsen under Første Verdenskrig.</a:t>
          </a:r>
          <a:endParaRPr lang="en-US"/>
        </a:p>
      </dgm:t>
    </dgm:pt>
    <dgm:pt modelId="{4449F09A-CAF6-4E09-84C3-E6808D7F0FC3}" type="parTrans" cxnId="{8FE52E0A-9CE6-41D0-9AA8-26387C27934F}">
      <dgm:prSet/>
      <dgm:spPr/>
      <dgm:t>
        <a:bodyPr/>
        <a:lstStyle/>
        <a:p>
          <a:endParaRPr lang="en-US"/>
        </a:p>
      </dgm:t>
    </dgm:pt>
    <dgm:pt modelId="{C1C5C009-7D29-431A-92EE-6D04E417718C}" type="sibTrans" cxnId="{8FE52E0A-9CE6-41D0-9AA8-26387C27934F}">
      <dgm:prSet/>
      <dgm:spPr/>
      <dgm:t>
        <a:bodyPr/>
        <a:lstStyle/>
        <a:p>
          <a:endParaRPr lang="en-US"/>
        </a:p>
      </dgm:t>
    </dgm:pt>
    <dgm:pt modelId="{AD17B619-E755-49A7-880B-4C262F9D4459}">
      <dgm:prSet/>
      <dgm:spPr/>
      <dgm:t>
        <a:bodyPr/>
        <a:lstStyle/>
        <a:p>
          <a:r>
            <a:rPr lang="da-DK"/>
            <a:t>Kinesisk neutralitet: Kina protesterede mod japansk besættelse, men havde ikke militær magt.</a:t>
          </a:r>
          <a:endParaRPr lang="en-US"/>
        </a:p>
      </dgm:t>
    </dgm:pt>
    <dgm:pt modelId="{5B57F8B2-391E-495D-AD72-5302B6381F23}" type="parTrans" cxnId="{DC0F96E2-DB1F-4169-9D25-6017BFEC9DCD}">
      <dgm:prSet/>
      <dgm:spPr/>
      <dgm:t>
        <a:bodyPr/>
        <a:lstStyle/>
        <a:p>
          <a:endParaRPr lang="en-US"/>
        </a:p>
      </dgm:t>
    </dgm:pt>
    <dgm:pt modelId="{C862B50A-744C-4348-98FA-7B86921365A6}" type="sibTrans" cxnId="{DC0F96E2-DB1F-4169-9D25-6017BFEC9DCD}">
      <dgm:prSet/>
      <dgm:spPr/>
      <dgm:t>
        <a:bodyPr/>
        <a:lstStyle/>
        <a:p>
          <a:endParaRPr lang="en-US"/>
        </a:p>
      </dgm:t>
    </dgm:pt>
    <dgm:pt modelId="{87680FB7-F2DB-4FE8-AB85-1312F8D9760B}">
      <dgm:prSet/>
      <dgm:spPr/>
      <dgm:t>
        <a:bodyPr/>
        <a:lstStyle/>
        <a:p>
          <a:r>
            <a:rPr lang="da-DK"/>
            <a:t>Kinas krav ved Versailles (1919): Tilbageførsel af Shandong og ophævelse af japanske privilegier blev afvist.</a:t>
          </a:r>
          <a:endParaRPr lang="en-US"/>
        </a:p>
      </dgm:t>
    </dgm:pt>
    <dgm:pt modelId="{F6AF061A-CA73-42C8-8A17-87CFC82DE87F}" type="parTrans" cxnId="{A9A1AAED-83D3-49A7-ADDD-082F491B349E}">
      <dgm:prSet/>
      <dgm:spPr/>
      <dgm:t>
        <a:bodyPr/>
        <a:lstStyle/>
        <a:p>
          <a:endParaRPr lang="en-US"/>
        </a:p>
      </dgm:t>
    </dgm:pt>
    <dgm:pt modelId="{F5B012F8-1953-47E3-BDD5-B055999B119F}" type="sibTrans" cxnId="{A9A1AAED-83D3-49A7-ADDD-082F491B349E}">
      <dgm:prSet/>
      <dgm:spPr/>
      <dgm:t>
        <a:bodyPr/>
        <a:lstStyle/>
        <a:p>
          <a:endParaRPr lang="en-US"/>
        </a:p>
      </dgm:t>
    </dgm:pt>
    <dgm:pt modelId="{5D2AC7A6-37B8-45D9-83CA-A95A02022EDC}">
      <dgm:prSet/>
      <dgm:spPr/>
      <dgm:t>
        <a:bodyPr/>
        <a:lstStyle/>
        <a:p>
          <a:r>
            <a:rPr lang="da-DK"/>
            <a:t>Resultat: Shandong blev givet til Japan, hvilket udløste vrede og protester i Kina.</a:t>
          </a:r>
          <a:endParaRPr lang="en-US"/>
        </a:p>
      </dgm:t>
    </dgm:pt>
    <dgm:pt modelId="{F51417D1-C6F9-43FC-B1DB-F7CFE7E81413}" type="parTrans" cxnId="{3D1EF43C-EC03-4562-8A74-A5EB502A96A4}">
      <dgm:prSet/>
      <dgm:spPr/>
      <dgm:t>
        <a:bodyPr/>
        <a:lstStyle/>
        <a:p>
          <a:endParaRPr lang="en-US"/>
        </a:p>
      </dgm:t>
    </dgm:pt>
    <dgm:pt modelId="{99A803DE-FDFB-4F04-8E59-E835716DE31B}" type="sibTrans" cxnId="{3D1EF43C-EC03-4562-8A74-A5EB502A96A4}">
      <dgm:prSet/>
      <dgm:spPr/>
      <dgm:t>
        <a:bodyPr/>
        <a:lstStyle/>
        <a:p>
          <a:endParaRPr lang="en-US"/>
        </a:p>
      </dgm:t>
    </dgm:pt>
    <dgm:pt modelId="{B1E43B52-8816-444B-B7BC-9DC7118044B5}" type="pres">
      <dgm:prSet presAssocID="{8ECBC535-8B7B-4225-BC9A-704805E14ED7}" presName="vert0" presStyleCnt="0">
        <dgm:presLayoutVars>
          <dgm:dir/>
          <dgm:animOne val="branch"/>
          <dgm:animLvl val="lvl"/>
        </dgm:presLayoutVars>
      </dgm:prSet>
      <dgm:spPr/>
    </dgm:pt>
    <dgm:pt modelId="{AB4524C2-1657-E140-8642-7DB9EE7133DE}" type="pres">
      <dgm:prSet presAssocID="{E1513F3B-C00B-4035-8AAA-378AB6BA00D9}" presName="thickLine" presStyleLbl="alignNode1" presStyleIdx="0" presStyleCnt="4"/>
      <dgm:spPr/>
    </dgm:pt>
    <dgm:pt modelId="{4B9183C8-4A59-7945-880F-DA1C4E83497D}" type="pres">
      <dgm:prSet presAssocID="{E1513F3B-C00B-4035-8AAA-378AB6BA00D9}" presName="horz1" presStyleCnt="0"/>
      <dgm:spPr/>
    </dgm:pt>
    <dgm:pt modelId="{78AD9058-E11D-EA49-8A90-3C3D08FF7B65}" type="pres">
      <dgm:prSet presAssocID="{E1513F3B-C00B-4035-8AAA-378AB6BA00D9}" presName="tx1" presStyleLbl="revTx" presStyleIdx="0" presStyleCnt="4"/>
      <dgm:spPr/>
    </dgm:pt>
    <dgm:pt modelId="{79C00C67-9E60-A345-A861-C1EC2E867556}" type="pres">
      <dgm:prSet presAssocID="{E1513F3B-C00B-4035-8AAA-378AB6BA00D9}" presName="vert1" presStyleCnt="0"/>
      <dgm:spPr/>
    </dgm:pt>
    <dgm:pt modelId="{245800AA-6658-734A-92BF-B505E2EF2EC0}" type="pres">
      <dgm:prSet presAssocID="{AD17B619-E755-49A7-880B-4C262F9D4459}" presName="thickLine" presStyleLbl="alignNode1" presStyleIdx="1" presStyleCnt="4"/>
      <dgm:spPr/>
    </dgm:pt>
    <dgm:pt modelId="{C69D87A5-BE3D-5F4D-A0FD-739832AA5F54}" type="pres">
      <dgm:prSet presAssocID="{AD17B619-E755-49A7-880B-4C262F9D4459}" presName="horz1" presStyleCnt="0"/>
      <dgm:spPr/>
    </dgm:pt>
    <dgm:pt modelId="{E77370B0-0335-1340-830F-68838026DA80}" type="pres">
      <dgm:prSet presAssocID="{AD17B619-E755-49A7-880B-4C262F9D4459}" presName="tx1" presStyleLbl="revTx" presStyleIdx="1" presStyleCnt="4"/>
      <dgm:spPr/>
    </dgm:pt>
    <dgm:pt modelId="{60009A79-125F-FF44-937B-6282C67E12EC}" type="pres">
      <dgm:prSet presAssocID="{AD17B619-E755-49A7-880B-4C262F9D4459}" presName="vert1" presStyleCnt="0"/>
      <dgm:spPr/>
    </dgm:pt>
    <dgm:pt modelId="{94B5BC79-0AD8-7B4A-9183-59DF2B955EE1}" type="pres">
      <dgm:prSet presAssocID="{87680FB7-F2DB-4FE8-AB85-1312F8D9760B}" presName="thickLine" presStyleLbl="alignNode1" presStyleIdx="2" presStyleCnt="4"/>
      <dgm:spPr/>
    </dgm:pt>
    <dgm:pt modelId="{0EB244A8-B0CD-B842-82B2-D1C6E32373B2}" type="pres">
      <dgm:prSet presAssocID="{87680FB7-F2DB-4FE8-AB85-1312F8D9760B}" presName="horz1" presStyleCnt="0"/>
      <dgm:spPr/>
    </dgm:pt>
    <dgm:pt modelId="{19E8A773-0E36-7349-8AAC-235FED1B287C}" type="pres">
      <dgm:prSet presAssocID="{87680FB7-F2DB-4FE8-AB85-1312F8D9760B}" presName="tx1" presStyleLbl="revTx" presStyleIdx="2" presStyleCnt="4"/>
      <dgm:spPr/>
    </dgm:pt>
    <dgm:pt modelId="{F0093B8E-ABB6-AC45-9219-67FB0395CF14}" type="pres">
      <dgm:prSet presAssocID="{87680FB7-F2DB-4FE8-AB85-1312F8D9760B}" presName="vert1" presStyleCnt="0"/>
      <dgm:spPr/>
    </dgm:pt>
    <dgm:pt modelId="{03C80EB5-A7FF-6043-AD58-20BA96AFAE1C}" type="pres">
      <dgm:prSet presAssocID="{5D2AC7A6-37B8-45D9-83CA-A95A02022EDC}" presName="thickLine" presStyleLbl="alignNode1" presStyleIdx="3" presStyleCnt="4"/>
      <dgm:spPr/>
    </dgm:pt>
    <dgm:pt modelId="{CA02F128-09F6-4048-8DD8-EACB617F7D1F}" type="pres">
      <dgm:prSet presAssocID="{5D2AC7A6-37B8-45D9-83CA-A95A02022EDC}" presName="horz1" presStyleCnt="0"/>
      <dgm:spPr/>
    </dgm:pt>
    <dgm:pt modelId="{27A6F1E7-6EF4-614D-9E31-41B85CD4C72A}" type="pres">
      <dgm:prSet presAssocID="{5D2AC7A6-37B8-45D9-83CA-A95A02022EDC}" presName="tx1" presStyleLbl="revTx" presStyleIdx="3" presStyleCnt="4"/>
      <dgm:spPr/>
    </dgm:pt>
    <dgm:pt modelId="{DB9D912C-B73D-314E-BB08-E3BFD4802356}" type="pres">
      <dgm:prSet presAssocID="{5D2AC7A6-37B8-45D9-83CA-A95A02022EDC}" presName="vert1" presStyleCnt="0"/>
      <dgm:spPr/>
    </dgm:pt>
  </dgm:ptLst>
  <dgm:cxnLst>
    <dgm:cxn modelId="{8FE52E0A-9CE6-41D0-9AA8-26387C27934F}" srcId="{8ECBC535-8B7B-4225-BC9A-704805E14ED7}" destId="{E1513F3B-C00B-4035-8AAA-378AB6BA00D9}" srcOrd="0" destOrd="0" parTransId="{4449F09A-CAF6-4E09-84C3-E6808D7F0FC3}" sibTransId="{C1C5C009-7D29-431A-92EE-6D04E417718C}"/>
    <dgm:cxn modelId="{A0852633-1C3F-F149-B711-4346B2B96316}" type="presOf" srcId="{8ECBC535-8B7B-4225-BC9A-704805E14ED7}" destId="{B1E43B52-8816-444B-B7BC-9DC7118044B5}" srcOrd="0" destOrd="0" presId="urn:microsoft.com/office/officeart/2008/layout/LinedList"/>
    <dgm:cxn modelId="{3D1EF43C-EC03-4562-8A74-A5EB502A96A4}" srcId="{8ECBC535-8B7B-4225-BC9A-704805E14ED7}" destId="{5D2AC7A6-37B8-45D9-83CA-A95A02022EDC}" srcOrd="3" destOrd="0" parTransId="{F51417D1-C6F9-43FC-B1DB-F7CFE7E81413}" sibTransId="{99A803DE-FDFB-4F04-8E59-E835716DE31B}"/>
    <dgm:cxn modelId="{A789C25E-2D8D-AF4C-AF3B-56196D67E248}" type="presOf" srcId="{5D2AC7A6-37B8-45D9-83CA-A95A02022EDC}" destId="{27A6F1E7-6EF4-614D-9E31-41B85CD4C72A}" srcOrd="0" destOrd="0" presId="urn:microsoft.com/office/officeart/2008/layout/LinedList"/>
    <dgm:cxn modelId="{D6EF42AB-6D83-964B-951B-BE06F180BA61}" type="presOf" srcId="{87680FB7-F2DB-4FE8-AB85-1312F8D9760B}" destId="{19E8A773-0E36-7349-8AAC-235FED1B287C}" srcOrd="0" destOrd="0" presId="urn:microsoft.com/office/officeart/2008/layout/LinedList"/>
    <dgm:cxn modelId="{593A9FB7-E41F-A640-AEC5-3CDE0167EC2C}" type="presOf" srcId="{E1513F3B-C00B-4035-8AAA-378AB6BA00D9}" destId="{78AD9058-E11D-EA49-8A90-3C3D08FF7B65}" srcOrd="0" destOrd="0" presId="urn:microsoft.com/office/officeart/2008/layout/LinedList"/>
    <dgm:cxn modelId="{DC0F96E2-DB1F-4169-9D25-6017BFEC9DCD}" srcId="{8ECBC535-8B7B-4225-BC9A-704805E14ED7}" destId="{AD17B619-E755-49A7-880B-4C262F9D4459}" srcOrd="1" destOrd="0" parTransId="{5B57F8B2-391E-495D-AD72-5302B6381F23}" sibTransId="{C862B50A-744C-4348-98FA-7B86921365A6}"/>
    <dgm:cxn modelId="{04198AE9-415B-0F4C-BA99-6A57B750F822}" type="presOf" srcId="{AD17B619-E755-49A7-880B-4C262F9D4459}" destId="{E77370B0-0335-1340-830F-68838026DA80}" srcOrd="0" destOrd="0" presId="urn:microsoft.com/office/officeart/2008/layout/LinedList"/>
    <dgm:cxn modelId="{A9A1AAED-83D3-49A7-ADDD-082F491B349E}" srcId="{8ECBC535-8B7B-4225-BC9A-704805E14ED7}" destId="{87680FB7-F2DB-4FE8-AB85-1312F8D9760B}" srcOrd="2" destOrd="0" parTransId="{F6AF061A-CA73-42C8-8A17-87CFC82DE87F}" sibTransId="{F5B012F8-1953-47E3-BDD5-B055999B119F}"/>
    <dgm:cxn modelId="{8DDB1476-6F79-DA4E-AF2A-426B06CDD664}" type="presParOf" srcId="{B1E43B52-8816-444B-B7BC-9DC7118044B5}" destId="{AB4524C2-1657-E140-8642-7DB9EE7133DE}" srcOrd="0" destOrd="0" presId="urn:microsoft.com/office/officeart/2008/layout/LinedList"/>
    <dgm:cxn modelId="{C7E65BFA-865E-1A4A-A4CC-6D5E2453B4A3}" type="presParOf" srcId="{B1E43B52-8816-444B-B7BC-9DC7118044B5}" destId="{4B9183C8-4A59-7945-880F-DA1C4E83497D}" srcOrd="1" destOrd="0" presId="urn:microsoft.com/office/officeart/2008/layout/LinedList"/>
    <dgm:cxn modelId="{EABF584E-CC70-5348-9815-EE20949C9CCE}" type="presParOf" srcId="{4B9183C8-4A59-7945-880F-DA1C4E83497D}" destId="{78AD9058-E11D-EA49-8A90-3C3D08FF7B65}" srcOrd="0" destOrd="0" presId="urn:microsoft.com/office/officeart/2008/layout/LinedList"/>
    <dgm:cxn modelId="{94EE4F87-8561-9843-B2F0-6ADA7B0108C1}" type="presParOf" srcId="{4B9183C8-4A59-7945-880F-DA1C4E83497D}" destId="{79C00C67-9E60-A345-A861-C1EC2E867556}" srcOrd="1" destOrd="0" presId="urn:microsoft.com/office/officeart/2008/layout/LinedList"/>
    <dgm:cxn modelId="{63440E36-FA3F-B041-B4F3-971E6B36AB5A}" type="presParOf" srcId="{B1E43B52-8816-444B-B7BC-9DC7118044B5}" destId="{245800AA-6658-734A-92BF-B505E2EF2EC0}" srcOrd="2" destOrd="0" presId="urn:microsoft.com/office/officeart/2008/layout/LinedList"/>
    <dgm:cxn modelId="{F9856FC1-8BF2-A740-AE6E-FB410A190B62}" type="presParOf" srcId="{B1E43B52-8816-444B-B7BC-9DC7118044B5}" destId="{C69D87A5-BE3D-5F4D-A0FD-739832AA5F54}" srcOrd="3" destOrd="0" presId="urn:microsoft.com/office/officeart/2008/layout/LinedList"/>
    <dgm:cxn modelId="{715B10F2-BC2F-8341-9B62-DA8031461587}" type="presParOf" srcId="{C69D87A5-BE3D-5F4D-A0FD-739832AA5F54}" destId="{E77370B0-0335-1340-830F-68838026DA80}" srcOrd="0" destOrd="0" presId="urn:microsoft.com/office/officeart/2008/layout/LinedList"/>
    <dgm:cxn modelId="{53893B5C-446B-3C4E-8FB9-D80711DD5A16}" type="presParOf" srcId="{C69D87A5-BE3D-5F4D-A0FD-739832AA5F54}" destId="{60009A79-125F-FF44-937B-6282C67E12EC}" srcOrd="1" destOrd="0" presId="urn:microsoft.com/office/officeart/2008/layout/LinedList"/>
    <dgm:cxn modelId="{9DC7B85B-A6AE-C34A-872F-795BF35B2864}" type="presParOf" srcId="{B1E43B52-8816-444B-B7BC-9DC7118044B5}" destId="{94B5BC79-0AD8-7B4A-9183-59DF2B955EE1}" srcOrd="4" destOrd="0" presId="urn:microsoft.com/office/officeart/2008/layout/LinedList"/>
    <dgm:cxn modelId="{95154E4E-25A7-9A4E-BBD5-BF40BD69EFA9}" type="presParOf" srcId="{B1E43B52-8816-444B-B7BC-9DC7118044B5}" destId="{0EB244A8-B0CD-B842-82B2-D1C6E32373B2}" srcOrd="5" destOrd="0" presId="urn:microsoft.com/office/officeart/2008/layout/LinedList"/>
    <dgm:cxn modelId="{CFD3BFEB-A879-6D42-BF00-B5D6DF76354F}" type="presParOf" srcId="{0EB244A8-B0CD-B842-82B2-D1C6E32373B2}" destId="{19E8A773-0E36-7349-8AAC-235FED1B287C}" srcOrd="0" destOrd="0" presId="urn:microsoft.com/office/officeart/2008/layout/LinedList"/>
    <dgm:cxn modelId="{A8DB553A-BDF8-374E-B7EE-CCD3DEAC90DB}" type="presParOf" srcId="{0EB244A8-B0CD-B842-82B2-D1C6E32373B2}" destId="{F0093B8E-ABB6-AC45-9219-67FB0395CF14}" srcOrd="1" destOrd="0" presId="urn:microsoft.com/office/officeart/2008/layout/LinedList"/>
    <dgm:cxn modelId="{DC7F20DF-8D7B-2E41-8D62-E5D503BE6571}" type="presParOf" srcId="{B1E43B52-8816-444B-B7BC-9DC7118044B5}" destId="{03C80EB5-A7FF-6043-AD58-20BA96AFAE1C}" srcOrd="6" destOrd="0" presId="urn:microsoft.com/office/officeart/2008/layout/LinedList"/>
    <dgm:cxn modelId="{6DF08628-5014-C446-93E8-8C31C3CFC9B9}" type="presParOf" srcId="{B1E43B52-8816-444B-B7BC-9DC7118044B5}" destId="{CA02F128-09F6-4048-8DD8-EACB617F7D1F}" srcOrd="7" destOrd="0" presId="urn:microsoft.com/office/officeart/2008/layout/LinedList"/>
    <dgm:cxn modelId="{33E60415-DF64-8A46-8074-750C9514376E}" type="presParOf" srcId="{CA02F128-09F6-4048-8DD8-EACB617F7D1F}" destId="{27A6F1E7-6EF4-614D-9E31-41B85CD4C72A}" srcOrd="0" destOrd="0" presId="urn:microsoft.com/office/officeart/2008/layout/LinedList"/>
    <dgm:cxn modelId="{12A908CD-D844-2A44-AA7D-EDD591310259}" type="presParOf" srcId="{CA02F128-09F6-4048-8DD8-EACB617F7D1F}" destId="{DB9D912C-B73D-314E-BB08-E3BFD480235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F9840D-2A98-4CAE-8BD9-42053E81675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480B32A-254C-47C5-A01C-2511B04475B2}">
      <dgm:prSet/>
      <dgm:spPr/>
      <dgm:t>
        <a:bodyPr/>
        <a:lstStyle/>
        <a:p>
          <a:r>
            <a:rPr lang="da-DK" b="1"/>
            <a:t>Kulturelt opgør:</a:t>
          </a:r>
          <a:r>
            <a:rPr lang="da-DK"/>
            <a:t> Startskud til den "Nye Kulturelle Bevægelse" – opgør med traditionel kultur.</a:t>
          </a:r>
          <a:endParaRPr lang="en-US"/>
        </a:p>
      </dgm:t>
    </dgm:pt>
    <dgm:pt modelId="{FD6AA6FC-C55C-4B41-8797-3B282A808A26}" type="parTrans" cxnId="{AB333323-4719-4924-990C-830FCD0A808B}">
      <dgm:prSet/>
      <dgm:spPr/>
      <dgm:t>
        <a:bodyPr/>
        <a:lstStyle/>
        <a:p>
          <a:endParaRPr lang="en-US"/>
        </a:p>
      </dgm:t>
    </dgm:pt>
    <dgm:pt modelId="{40967C86-4788-46C7-B9DD-F06F7D76AD17}" type="sibTrans" cxnId="{AB333323-4719-4924-990C-830FCD0A808B}">
      <dgm:prSet/>
      <dgm:spPr/>
      <dgm:t>
        <a:bodyPr/>
        <a:lstStyle/>
        <a:p>
          <a:endParaRPr lang="en-US"/>
        </a:p>
      </dgm:t>
    </dgm:pt>
    <dgm:pt modelId="{7F07283C-28A7-4E9C-B01C-2C7B61B34BBB}">
      <dgm:prSet/>
      <dgm:spPr/>
      <dgm:t>
        <a:bodyPr/>
        <a:lstStyle/>
        <a:p>
          <a:r>
            <a:rPr lang="da-DK" b="1"/>
            <a:t>Politiske konsekvenser:</a:t>
          </a:r>
          <a:r>
            <a:rPr lang="da-DK"/>
            <a:t> Fokus skiftede fra vestlige demokratier til socialisme og marxisme.</a:t>
          </a:r>
          <a:endParaRPr lang="en-US"/>
        </a:p>
      </dgm:t>
    </dgm:pt>
    <dgm:pt modelId="{9DA599D1-19D4-4424-9F5C-DC120B467CFA}" type="parTrans" cxnId="{4E28A55C-B163-446C-A9E0-D41BCD2EFA6D}">
      <dgm:prSet/>
      <dgm:spPr/>
      <dgm:t>
        <a:bodyPr/>
        <a:lstStyle/>
        <a:p>
          <a:endParaRPr lang="en-US"/>
        </a:p>
      </dgm:t>
    </dgm:pt>
    <dgm:pt modelId="{F868B657-7F67-404D-B132-8BA2ED817A99}" type="sibTrans" cxnId="{4E28A55C-B163-446C-A9E0-D41BCD2EFA6D}">
      <dgm:prSet/>
      <dgm:spPr/>
      <dgm:t>
        <a:bodyPr/>
        <a:lstStyle/>
        <a:p>
          <a:endParaRPr lang="en-US"/>
        </a:p>
      </dgm:t>
    </dgm:pt>
    <dgm:pt modelId="{46867FAC-8DFC-4182-A4B0-5AE4C711014C}">
      <dgm:prSet/>
      <dgm:spPr/>
      <dgm:t>
        <a:bodyPr/>
        <a:lstStyle/>
        <a:p>
          <a:r>
            <a:rPr lang="da-DK" b="1"/>
            <a:t>Langsigtet indflydelse:</a:t>
          </a:r>
          <a:r>
            <a:rPr lang="da-DK"/>
            <a:t> Inspirerede grundlæggelsen af Kinas Kommunistparti og formede moderne kinesisk politik.</a:t>
          </a:r>
          <a:endParaRPr lang="en-US"/>
        </a:p>
      </dgm:t>
    </dgm:pt>
    <dgm:pt modelId="{951ADCF7-2DEA-4D16-8DB7-568DD5026909}" type="parTrans" cxnId="{85314C0E-4B6A-4938-8C5D-26B1B01B4EA9}">
      <dgm:prSet/>
      <dgm:spPr/>
      <dgm:t>
        <a:bodyPr/>
        <a:lstStyle/>
        <a:p>
          <a:endParaRPr lang="en-US"/>
        </a:p>
      </dgm:t>
    </dgm:pt>
    <dgm:pt modelId="{0A6692B5-69FB-4445-B066-A87702095666}" type="sibTrans" cxnId="{85314C0E-4B6A-4938-8C5D-26B1B01B4EA9}">
      <dgm:prSet/>
      <dgm:spPr/>
      <dgm:t>
        <a:bodyPr/>
        <a:lstStyle/>
        <a:p>
          <a:endParaRPr lang="en-US"/>
        </a:p>
      </dgm:t>
    </dgm:pt>
    <dgm:pt modelId="{829BA4B0-4038-2A4F-A620-C153374B729D}" type="pres">
      <dgm:prSet presAssocID="{41F9840D-2A98-4CAE-8BD9-42053E816759}" presName="vert0" presStyleCnt="0">
        <dgm:presLayoutVars>
          <dgm:dir/>
          <dgm:animOne val="branch"/>
          <dgm:animLvl val="lvl"/>
        </dgm:presLayoutVars>
      </dgm:prSet>
      <dgm:spPr/>
    </dgm:pt>
    <dgm:pt modelId="{ABEB9B25-93B1-744E-A2BC-28620C0C0FE7}" type="pres">
      <dgm:prSet presAssocID="{9480B32A-254C-47C5-A01C-2511B04475B2}" presName="thickLine" presStyleLbl="alignNode1" presStyleIdx="0" presStyleCnt="3"/>
      <dgm:spPr/>
    </dgm:pt>
    <dgm:pt modelId="{7B547BE1-88A6-6244-90C3-9F83C9F98E31}" type="pres">
      <dgm:prSet presAssocID="{9480B32A-254C-47C5-A01C-2511B04475B2}" presName="horz1" presStyleCnt="0"/>
      <dgm:spPr/>
    </dgm:pt>
    <dgm:pt modelId="{CEC7029A-322F-DD4D-8D22-183C75BF1AAF}" type="pres">
      <dgm:prSet presAssocID="{9480B32A-254C-47C5-A01C-2511B04475B2}" presName="tx1" presStyleLbl="revTx" presStyleIdx="0" presStyleCnt="3"/>
      <dgm:spPr/>
    </dgm:pt>
    <dgm:pt modelId="{D72A378C-F2AE-F946-B4DD-782E9E2980E5}" type="pres">
      <dgm:prSet presAssocID="{9480B32A-254C-47C5-A01C-2511B04475B2}" presName="vert1" presStyleCnt="0"/>
      <dgm:spPr/>
    </dgm:pt>
    <dgm:pt modelId="{6CDD3D1C-7E12-3046-9AE1-30D83F4DAA78}" type="pres">
      <dgm:prSet presAssocID="{7F07283C-28A7-4E9C-B01C-2C7B61B34BBB}" presName="thickLine" presStyleLbl="alignNode1" presStyleIdx="1" presStyleCnt="3"/>
      <dgm:spPr/>
    </dgm:pt>
    <dgm:pt modelId="{936C6786-ABC6-4F40-8032-E1CFF3858251}" type="pres">
      <dgm:prSet presAssocID="{7F07283C-28A7-4E9C-B01C-2C7B61B34BBB}" presName="horz1" presStyleCnt="0"/>
      <dgm:spPr/>
    </dgm:pt>
    <dgm:pt modelId="{49E91D85-E830-C14B-903C-86A59F7B83DB}" type="pres">
      <dgm:prSet presAssocID="{7F07283C-28A7-4E9C-B01C-2C7B61B34BBB}" presName="tx1" presStyleLbl="revTx" presStyleIdx="1" presStyleCnt="3"/>
      <dgm:spPr/>
    </dgm:pt>
    <dgm:pt modelId="{C38585E2-24E9-A14F-8A2D-D51A9ABB5560}" type="pres">
      <dgm:prSet presAssocID="{7F07283C-28A7-4E9C-B01C-2C7B61B34BBB}" presName="vert1" presStyleCnt="0"/>
      <dgm:spPr/>
    </dgm:pt>
    <dgm:pt modelId="{1E7CC013-0646-CD4D-A007-EE77918EB2C6}" type="pres">
      <dgm:prSet presAssocID="{46867FAC-8DFC-4182-A4B0-5AE4C711014C}" presName="thickLine" presStyleLbl="alignNode1" presStyleIdx="2" presStyleCnt="3"/>
      <dgm:spPr/>
    </dgm:pt>
    <dgm:pt modelId="{76A6E6B1-0B48-E745-A7A5-8EF9FEE1DE94}" type="pres">
      <dgm:prSet presAssocID="{46867FAC-8DFC-4182-A4B0-5AE4C711014C}" presName="horz1" presStyleCnt="0"/>
      <dgm:spPr/>
    </dgm:pt>
    <dgm:pt modelId="{53FE7243-CB71-7243-99DA-8359D6A05E5B}" type="pres">
      <dgm:prSet presAssocID="{46867FAC-8DFC-4182-A4B0-5AE4C711014C}" presName="tx1" presStyleLbl="revTx" presStyleIdx="2" presStyleCnt="3"/>
      <dgm:spPr/>
    </dgm:pt>
    <dgm:pt modelId="{37BDEC43-C6DA-8947-BDD4-F26BF1D6CAAD}" type="pres">
      <dgm:prSet presAssocID="{46867FAC-8DFC-4182-A4B0-5AE4C711014C}" presName="vert1" presStyleCnt="0"/>
      <dgm:spPr/>
    </dgm:pt>
  </dgm:ptLst>
  <dgm:cxnLst>
    <dgm:cxn modelId="{85314C0E-4B6A-4938-8C5D-26B1B01B4EA9}" srcId="{41F9840D-2A98-4CAE-8BD9-42053E816759}" destId="{46867FAC-8DFC-4182-A4B0-5AE4C711014C}" srcOrd="2" destOrd="0" parTransId="{951ADCF7-2DEA-4D16-8DB7-568DD5026909}" sibTransId="{0A6692B5-69FB-4445-B066-A87702095666}"/>
    <dgm:cxn modelId="{10177015-8D6B-1A47-AD43-231BDA4FE27C}" type="presOf" srcId="{7F07283C-28A7-4E9C-B01C-2C7B61B34BBB}" destId="{49E91D85-E830-C14B-903C-86A59F7B83DB}" srcOrd="0" destOrd="0" presId="urn:microsoft.com/office/officeart/2008/layout/LinedList"/>
    <dgm:cxn modelId="{AB333323-4719-4924-990C-830FCD0A808B}" srcId="{41F9840D-2A98-4CAE-8BD9-42053E816759}" destId="{9480B32A-254C-47C5-A01C-2511B04475B2}" srcOrd="0" destOrd="0" parTransId="{FD6AA6FC-C55C-4B41-8797-3B282A808A26}" sibTransId="{40967C86-4788-46C7-B9DD-F06F7D76AD17}"/>
    <dgm:cxn modelId="{6B60A83A-C18D-4640-A689-83346E743399}" type="presOf" srcId="{46867FAC-8DFC-4182-A4B0-5AE4C711014C}" destId="{53FE7243-CB71-7243-99DA-8359D6A05E5B}" srcOrd="0" destOrd="0" presId="urn:microsoft.com/office/officeart/2008/layout/LinedList"/>
    <dgm:cxn modelId="{4E28A55C-B163-446C-A9E0-D41BCD2EFA6D}" srcId="{41F9840D-2A98-4CAE-8BD9-42053E816759}" destId="{7F07283C-28A7-4E9C-B01C-2C7B61B34BBB}" srcOrd="1" destOrd="0" parTransId="{9DA599D1-19D4-4424-9F5C-DC120B467CFA}" sibTransId="{F868B657-7F67-404D-B132-8BA2ED817A99}"/>
    <dgm:cxn modelId="{BE2B768E-02E3-AB40-B6BA-652CCA1E5103}" type="presOf" srcId="{41F9840D-2A98-4CAE-8BD9-42053E816759}" destId="{829BA4B0-4038-2A4F-A620-C153374B729D}" srcOrd="0" destOrd="0" presId="urn:microsoft.com/office/officeart/2008/layout/LinedList"/>
    <dgm:cxn modelId="{FAFDCD96-40BB-674E-AFF7-48153F0531C2}" type="presOf" srcId="{9480B32A-254C-47C5-A01C-2511B04475B2}" destId="{CEC7029A-322F-DD4D-8D22-183C75BF1AAF}" srcOrd="0" destOrd="0" presId="urn:microsoft.com/office/officeart/2008/layout/LinedList"/>
    <dgm:cxn modelId="{0DD18608-722B-994F-B821-1501D3C4BBF6}" type="presParOf" srcId="{829BA4B0-4038-2A4F-A620-C153374B729D}" destId="{ABEB9B25-93B1-744E-A2BC-28620C0C0FE7}" srcOrd="0" destOrd="0" presId="urn:microsoft.com/office/officeart/2008/layout/LinedList"/>
    <dgm:cxn modelId="{FEBF5E5D-2793-C342-AAF4-2B17FF17C924}" type="presParOf" srcId="{829BA4B0-4038-2A4F-A620-C153374B729D}" destId="{7B547BE1-88A6-6244-90C3-9F83C9F98E31}" srcOrd="1" destOrd="0" presId="urn:microsoft.com/office/officeart/2008/layout/LinedList"/>
    <dgm:cxn modelId="{ED67155A-764D-2248-A594-D31AE441AF1C}" type="presParOf" srcId="{7B547BE1-88A6-6244-90C3-9F83C9F98E31}" destId="{CEC7029A-322F-DD4D-8D22-183C75BF1AAF}" srcOrd="0" destOrd="0" presId="urn:microsoft.com/office/officeart/2008/layout/LinedList"/>
    <dgm:cxn modelId="{FB551B6D-275F-6742-BFAE-212C85539F20}" type="presParOf" srcId="{7B547BE1-88A6-6244-90C3-9F83C9F98E31}" destId="{D72A378C-F2AE-F946-B4DD-782E9E2980E5}" srcOrd="1" destOrd="0" presId="urn:microsoft.com/office/officeart/2008/layout/LinedList"/>
    <dgm:cxn modelId="{25E5EF71-2D4B-2A47-B377-100F3C509137}" type="presParOf" srcId="{829BA4B0-4038-2A4F-A620-C153374B729D}" destId="{6CDD3D1C-7E12-3046-9AE1-30D83F4DAA78}" srcOrd="2" destOrd="0" presId="urn:microsoft.com/office/officeart/2008/layout/LinedList"/>
    <dgm:cxn modelId="{88C97E78-BFBD-C246-8BCC-A457D7729579}" type="presParOf" srcId="{829BA4B0-4038-2A4F-A620-C153374B729D}" destId="{936C6786-ABC6-4F40-8032-E1CFF3858251}" srcOrd="3" destOrd="0" presId="urn:microsoft.com/office/officeart/2008/layout/LinedList"/>
    <dgm:cxn modelId="{E5988237-5C6E-BF4C-A4AF-57138ECE2E5D}" type="presParOf" srcId="{936C6786-ABC6-4F40-8032-E1CFF3858251}" destId="{49E91D85-E830-C14B-903C-86A59F7B83DB}" srcOrd="0" destOrd="0" presId="urn:microsoft.com/office/officeart/2008/layout/LinedList"/>
    <dgm:cxn modelId="{A25E6D35-A93C-CF49-8F89-C6CE809B0201}" type="presParOf" srcId="{936C6786-ABC6-4F40-8032-E1CFF3858251}" destId="{C38585E2-24E9-A14F-8A2D-D51A9ABB5560}" srcOrd="1" destOrd="0" presId="urn:microsoft.com/office/officeart/2008/layout/LinedList"/>
    <dgm:cxn modelId="{49DB5C77-C975-644B-BD16-A3D683100083}" type="presParOf" srcId="{829BA4B0-4038-2A4F-A620-C153374B729D}" destId="{1E7CC013-0646-CD4D-A007-EE77918EB2C6}" srcOrd="4" destOrd="0" presId="urn:microsoft.com/office/officeart/2008/layout/LinedList"/>
    <dgm:cxn modelId="{BC78F5D1-A813-5443-816E-8157F4BBCF34}" type="presParOf" srcId="{829BA4B0-4038-2A4F-A620-C153374B729D}" destId="{76A6E6B1-0B48-E745-A7A5-8EF9FEE1DE94}" srcOrd="5" destOrd="0" presId="urn:microsoft.com/office/officeart/2008/layout/LinedList"/>
    <dgm:cxn modelId="{E0ACEBED-71B7-4947-8162-23B6563C74A0}" type="presParOf" srcId="{76A6E6B1-0B48-E745-A7A5-8EF9FEE1DE94}" destId="{53FE7243-CB71-7243-99DA-8359D6A05E5B}" srcOrd="0" destOrd="0" presId="urn:microsoft.com/office/officeart/2008/layout/LinedList"/>
    <dgm:cxn modelId="{F16560A4-BA90-694D-8117-F04E71405079}" type="presParOf" srcId="{76A6E6B1-0B48-E745-A7A5-8EF9FEE1DE94}" destId="{37BDEC43-C6DA-8947-BDD4-F26BF1D6CAA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7B644-1F88-0B4B-9C03-E81746EE6B6E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53E91-994F-B149-BB86-0754EE0442D3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b="1" kern="1200" dirty="0"/>
            <a:t>Politisk struktur</a:t>
          </a:r>
          <a:r>
            <a:rPr lang="da-DK" sz="3000" kern="1200" dirty="0"/>
            <a:t>: Inspirerede kinesisk regeringsførelse og embedsmandsuddannelse gennem århundreder.</a:t>
          </a:r>
          <a:endParaRPr lang="en-US" sz="3000" kern="1200" dirty="0"/>
        </a:p>
      </dsp:txBody>
      <dsp:txXfrm>
        <a:off x="0" y="2124"/>
        <a:ext cx="10515600" cy="1449029"/>
      </dsp:txXfrm>
    </dsp:sp>
    <dsp:sp modelId="{536F1AD7-1782-1E4F-8975-ACB945457755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064004-9959-5B48-907F-9B5727105479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b="1" kern="1200" dirty="0"/>
            <a:t>Familie og samfund</a:t>
          </a:r>
          <a:r>
            <a:rPr lang="da-DK" sz="3000" kern="1200" dirty="0"/>
            <a:t>: Fremhæver familiens rolle som samfundets kerne og værdien af respekt for forældre.  </a:t>
          </a:r>
          <a:endParaRPr lang="en-US" sz="3000" kern="1200" dirty="0"/>
        </a:p>
      </dsp:txBody>
      <dsp:txXfrm>
        <a:off x="0" y="1451154"/>
        <a:ext cx="10515600" cy="1449029"/>
      </dsp:txXfrm>
    </dsp:sp>
    <dsp:sp modelId="{60EBEECE-C6DB-194F-856B-DF19FC412A74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0F4E8-5794-A141-ACA0-5F320C8FC72E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b="1" kern="1200" dirty="0"/>
            <a:t>Nutidig betydning</a:t>
          </a:r>
          <a:r>
            <a:rPr lang="da-DK" sz="3000" kern="1200" dirty="0"/>
            <a:t>: Konfucianismen præger stadig Østasiens kultur og værdier i dag, særligt i Kina, Japan og Korea.</a:t>
          </a:r>
          <a:endParaRPr lang="en-US" sz="3000" kern="1200" dirty="0"/>
        </a:p>
      </dsp:txBody>
      <dsp:txXfrm>
        <a:off x="0" y="2900183"/>
        <a:ext cx="10515600" cy="14490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524C2-1657-E140-8642-7DB9EE7133DE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D9058-E11D-EA49-8A90-3C3D08FF7B65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/>
            <a:t>Tysklands kontrol over Qingdao (1897): Japan overtog Shandong-provinsen under Første Verdenskrig.</a:t>
          </a:r>
          <a:endParaRPr lang="en-US" sz="3000" kern="1200"/>
        </a:p>
      </dsp:txBody>
      <dsp:txXfrm>
        <a:off x="0" y="0"/>
        <a:ext cx="10515600" cy="1087834"/>
      </dsp:txXfrm>
    </dsp:sp>
    <dsp:sp modelId="{245800AA-6658-734A-92BF-B505E2EF2EC0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370B0-0335-1340-830F-68838026DA80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/>
            <a:t>Kinesisk neutralitet: Kina protesterede mod japansk besættelse, men havde ikke militær magt.</a:t>
          </a:r>
          <a:endParaRPr lang="en-US" sz="3000" kern="1200"/>
        </a:p>
      </dsp:txBody>
      <dsp:txXfrm>
        <a:off x="0" y="1087834"/>
        <a:ext cx="10515600" cy="1087834"/>
      </dsp:txXfrm>
    </dsp:sp>
    <dsp:sp modelId="{94B5BC79-0AD8-7B4A-9183-59DF2B955EE1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8A773-0E36-7349-8AAC-235FED1B287C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/>
            <a:t>Kinas krav ved Versailles (1919): Tilbageførsel af Shandong og ophævelse af japanske privilegier blev afvist.</a:t>
          </a:r>
          <a:endParaRPr lang="en-US" sz="3000" kern="1200"/>
        </a:p>
      </dsp:txBody>
      <dsp:txXfrm>
        <a:off x="0" y="2175669"/>
        <a:ext cx="10515600" cy="1087834"/>
      </dsp:txXfrm>
    </dsp:sp>
    <dsp:sp modelId="{03C80EB5-A7FF-6043-AD58-20BA96AFAE1C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6F1E7-6EF4-614D-9E31-41B85CD4C72A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/>
            <a:t>Resultat: Shandong blev givet til Japan, hvilket udløste vrede og protester i Kina.</a:t>
          </a:r>
          <a:endParaRPr lang="en-US" sz="3000" kern="1200"/>
        </a:p>
      </dsp:txBody>
      <dsp:txXfrm>
        <a:off x="0" y="3263503"/>
        <a:ext cx="10515600" cy="10878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B9B25-93B1-744E-A2BC-28620C0C0FE7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C7029A-322F-DD4D-8D22-183C75BF1AAF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100" b="1" kern="1200"/>
            <a:t>Kulturelt opgør:</a:t>
          </a:r>
          <a:r>
            <a:rPr lang="da-DK" sz="3100" kern="1200"/>
            <a:t> Startskud til den "Nye Kulturelle Bevægelse" – opgør med traditionel kultur.</a:t>
          </a:r>
          <a:endParaRPr lang="en-US" sz="3100" kern="1200"/>
        </a:p>
      </dsp:txBody>
      <dsp:txXfrm>
        <a:off x="0" y="2124"/>
        <a:ext cx="10515600" cy="1449029"/>
      </dsp:txXfrm>
    </dsp:sp>
    <dsp:sp modelId="{6CDD3D1C-7E12-3046-9AE1-30D83F4DAA78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E91D85-E830-C14B-903C-86A59F7B83DB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100" b="1" kern="1200"/>
            <a:t>Politiske konsekvenser:</a:t>
          </a:r>
          <a:r>
            <a:rPr lang="da-DK" sz="3100" kern="1200"/>
            <a:t> Fokus skiftede fra vestlige demokratier til socialisme og marxisme.</a:t>
          </a:r>
          <a:endParaRPr lang="en-US" sz="3100" kern="1200"/>
        </a:p>
      </dsp:txBody>
      <dsp:txXfrm>
        <a:off x="0" y="1451154"/>
        <a:ext cx="10515600" cy="1449029"/>
      </dsp:txXfrm>
    </dsp:sp>
    <dsp:sp modelId="{1E7CC013-0646-CD4D-A007-EE77918EB2C6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E7243-CB71-7243-99DA-8359D6A05E5B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100" b="1" kern="1200"/>
            <a:t>Langsigtet indflydelse:</a:t>
          </a:r>
          <a:r>
            <a:rPr lang="da-DK" sz="3100" kern="1200"/>
            <a:t> Inspirerede grundlæggelsen af Kinas Kommunistparti og formede moderne kinesisk politik.</a:t>
          </a:r>
          <a:endParaRPr lang="en-US" sz="3100" kern="1200"/>
        </a:p>
      </dsp:txBody>
      <dsp:txXfrm>
        <a:off x="0" y="2900183"/>
        <a:ext cx="10515600" cy="1449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9363B-0E90-744D-81E3-2018EBE645FB}" type="datetimeFigureOut">
              <a:rPr lang="da-DK" smtClean="0"/>
              <a:t>17.02.2025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28977-8D59-CD44-9459-33DDEA2F8A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6328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28977-8D59-CD44-9459-33DDEA2F8A85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9570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28977-8D59-CD44-9459-33DDEA2F8A85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291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Individuel læsning, pararbejde og plenumdiskussion: 4. maj-bevægelsen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Tre sekvenser: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Eleverne læser afsnittet ”De oprørske studenter”.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I par diskuterer eleverne afsnittet og kortlægger 4. maj-bevægelsen.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Plenum-diskussion af, hvorfor og hvordan de unge gjorde oprør mod de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konfucianske</a:t>
            </a: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 traditioner.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28977-8D59-CD44-9459-33DDEA2F8A85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8995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28977-8D59-CD44-9459-33DDEA2F8A85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9294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28977-8D59-CD44-9459-33DDEA2F8A85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4486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647DDA-C983-66B8-7F8C-DF76091A1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62742BC-05D1-79EE-A803-2F4F874795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FC00CBA-FD53-9F10-7D04-C7E3F784D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62FC-944B-F34E-9AE1-6C8BB58AF863}" type="datetimeFigureOut">
              <a:rPr lang="da-DK" smtClean="0"/>
              <a:t>17.02.2025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E1A3541-55B7-00BC-BFB2-30A9C70AA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D227579-1D4D-7161-D323-98B350DFE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502A-AA90-3F4C-8829-BFFEB9BDD4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394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5B29BB-7831-4120-27F4-E5F64AC15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CC78F68-4C9D-3B99-8C84-C79843387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6BCCCBF-35CF-A829-C6B6-3993C0A9A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62FC-944B-F34E-9AE1-6C8BB58AF863}" type="datetimeFigureOut">
              <a:rPr lang="da-DK" smtClean="0"/>
              <a:t>17.02.2025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F3BC688-7584-DF1D-6136-B07967DF0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DFD5A1B-375A-BAD0-0614-51D1C75A8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502A-AA90-3F4C-8829-BFFEB9BDD4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485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3A6F12A-37A2-4C98-864D-C48A8B83B4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2E2A0A9-DA91-438F-DAFF-BEF94E6D4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5D0125A-EBD2-1196-CE91-E242D89ED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62FC-944B-F34E-9AE1-6C8BB58AF863}" type="datetimeFigureOut">
              <a:rPr lang="da-DK" smtClean="0"/>
              <a:t>17.02.2025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C5D4F5D-5DA8-0348-6F20-CF5350991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E7EB39-2B22-914C-BE8C-4A1CA47EE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502A-AA90-3F4C-8829-BFFEB9BDD4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731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2123B2-295F-922D-1B37-8B4C6C82D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972BBB7-C450-592B-CFC5-6E610EF4E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C67D44D-B065-FB9C-13A3-B50A17417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62FC-944B-F34E-9AE1-6C8BB58AF863}" type="datetimeFigureOut">
              <a:rPr lang="da-DK" smtClean="0"/>
              <a:t>17.02.2025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DB9EE93-DCFC-1EF8-8E39-38D85B7A4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BE6BF7D-B01C-9F5D-BBE8-3F8E8D6BC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502A-AA90-3F4C-8829-BFFEB9BDD4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7771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94F08-23E0-2AFE-7CEA-4DD3F323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C602653-5FF8-A5F1-D6F6-286ACA071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44EA18B-F2F7-7649-885F-7A2CA012B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62FC-944B-F34E-9AE1-6C8BB58AF863}" type="datetimeFigureOut">
              <a:rPr lang="da-DK" smtClean="0"/>
              <a:t>17.02.2025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3F18FEB-86F1-093F-7FA9-5DF89AE0F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B66E986-7CBA-442E-9DC3-48C19168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502A-AA90-3F4C-8829-BFFEB9BDD4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169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CA04CA-6355-8F58-4D5C-1FE86D4F7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CD8E0D5-725E-61EB-3AEF-9E1BE771C0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9A98882-5838-694E-FD5A-5B4380A93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A1E5137-AE24-B427-B572-0AFB01D34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62FC-944B-F34E-9AE1-6C8BB58AF863}" type="datetimeFigureOut">
              <a:rPr lang="da-DK" smtClean="0"/>
              <a:t>17.02.2025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9D60C8D-4730-997D-316F-85AC450DF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D6CC113-56B0-11D9-BF32-A0BD5B436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502A-AA90-3F4C-8829-BFFEB9BDD4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069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E67958-37D9-57CD-17EB-A301B2BD3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4CC26BB-9E4B-0D18-D3F0-25E3A13F6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096356C-BF59-E3C4-47B1-F86F70F34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964F9DB-99B5-3C52-3944-D9C15B725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6EB756C-7E28-F74B-C077-0A4B965EBE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DA27F35-7255-8179-1A1E-99D97DC7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62FC-944B-F34E-9AE1-6C8BB58AF863}" type="datetimeFigureOut">
              <a:rPr lang="da-DK" smtClean="0"/>
              <a:t>17.02.2025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2F2EB54-867A-5769-8A01-5F4283414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0406427-C594-5C43-B171-832C870E7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502A-AA90-3F4C-8829-BFFEB9BDD4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521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535C30-259A-7942-8261-3A327223B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8A88FC6-DEA0-4490-0705-7616B506E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62FC-944B-F34E-9AE1-6C8BB58AF863}" type="datetimeFigureOut">
              <a:rPr lang="da-DK" smtClean="0"/>
              <a:t>17.02.2025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7DC8B6B-1A00-203A-FDF4-2BB927103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2E932F5-9A75-EAF6-7D28-C6DC58CC6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502A-AA90-3F4C-8829-BFFEB9BDD4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347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F3B42BB-16E1-C87D-3C28-323E03DCA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62FC-944B-F34E-9AE1-6C8BB58AF863}" type="datetimeFigureOut">
              <a:rPr lang="da-DK" smtClean="0"/>
              <a:t>17.02.2025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6447C82-5954-8F45-3B35-8A039FFFD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8DDD223-9AC8-4C71-5962-A706E56B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502A-AA90-3F4C-8829-BFFEB9BDD4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720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020A4E-52F2-19D2-20D8-89C09B6E1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45D19F3-E1D4-E8BC-79F0-BD7D487EB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A4FBA64-CCFF-D937-6DFB-4168A8DB3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B7163FD-AD8D-AFD2-FC17-C2DA19F31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62FC-944B-F34E-9AE1-6C8BB58AF863}" type="datetimeFigureOut">
              <a:rPr lang="da-DK" smtClean="0"/>
              <a:t>17.02.2025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5CF7922-CEDE-78AF-E81F-9B49DD81F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9285967-CC8E-1A9C-D509-0A1B2B7F6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502A-AA90-3F4C-8829-BFFEB9BDD4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3299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331CCF-ECAD-77EE-E41E-8D62A4E98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3F08A61-0A51-0397-3DC7-396E3F6973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9FF6F79-2536-3940-75D5-20E5379B4A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395D4C0-9078-887C-2C0F-54D0818AF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62FC-944B-F34E-9AE1-6C8BB58AF863}" type="datetimeFigureOut">
              <a:rPr lang="da-DK" smtClean="0"/>
              <a:t>17.02.2025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4392A7F-1883-A015-3A2F-39B84C066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DADD52A-28DD-D1D0-B097-EB3E772BD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B502A-AA90-3F4C-8829-BFFEB9BDD4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648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F97137E-4F86-484B-5E21-8299EA9F0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CBEC33B-DC4B-F602-0C4B-DF6615D31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3A3144C-D12B-7974-1B67-0ED8E978FF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5362FC-944B-F34E-9AE1-6C8BB58AF863}" type="datetimeFigureOut">
              <a:rPr lang="da-DK" smtClean="0"/>
              <a:t>17.02.2025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B395C1-F09B-90F2-E4D1-8600D5E7B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CF19620-F1AA-B309-34B8-C0CC94B23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6B502A-AA90-3F4C-8829-BFFEB9BDD4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766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eportalen.systime.dk/?id=1840#c530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historieportalen.systime.dk/?id=1840#c5302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historieportalen.systime.dk/?id=1840#c5296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eportalen.systime.dk/?id=1840#c5309" TargetMode="External"/><Relationship Id="rId2" Type="http://schemas.openxmlformats.org/officeDocument/2006/relationships/hyperlink" Target="https://historieportalen.systime.dk/?id=1840#c530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istorieportalen.systime.dk/?id=1840#c5310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historieportalen.systime.dk/?id=1840#c530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eportalen.systime.dk/?id=1840#c529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4E774A-FF20-BF9C-25B9-1A51ADFCE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da-DK" sz="4800">
                <a:solidFill>
                  <a:srgbClr val="FFFFFF"/>
                </a:solidFill>
              </a:rPr>
              <a:t>Det moderne Kina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A63A1C0-FDC7-2B56-4F76-40D311F4E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da-DK"/>
              <a:t>Kejsertiden</a:t>
            </a:r>
          </a:p>
        </p:txBody>
      </p:sp>
    </p:spTree>
    <p:extLst>
      <p:ext uri="{BB962C8B-B14F-4D97-AF65-F5344CB8AC3E}">
        <p14:creationId xmlns:p14="http://schemas.microsoft.com/office/powerpoint/2010/main" val="183548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E91D9065-E3E7-4C5C-2FCC-97B9DB139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7763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64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732B2-287A-97B6-6371-441F13646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Shandong</a:t>
            </a:r>
            <a:r>
              <a:rPr lang="da-DK" dirty="0"/>
              <a:t> - Baggrund for 4. maj-bevægelsen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05B1E335-EC55-130B-0E93-BC0BBD78D36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0956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F7DF225-FA2A-61A8-AD51-93EE30714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da-DK" sz="4000"/>
              <a:t>Protesterne den 4. maj 1919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68B635B-5FF4-93EB-5270-9F2A7C549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da-DK" sz="2000"/>
              <a:t>Demonstration i Beijing: Studerende krævede reformer, boykottede japanske varer og kritiserede regeringen.</a:t>
            </a:r>
          </a:p>
          <a:p>
            <a:r>
              <a:rPr lang="da-DK" sz="2000"/>
              <a:t>Massestrejker: Protester spredte sig blandt studerende og arbejdere i hele landet.</a:t>
            </a:r>
          </a:p>
          <a:p>
            <a:r>
              <a:rPr lang="da-DK" sz="2000"/>
              <a:t>Regeringens reaktion: Nægtede at underskrive Versailles-traktaten som følge af presset.</a:t>
            </a:r>
          </a:p>
        </p:txBody>
      </p:sp>
      <p:pic>
        <p:nvPicPr>
          <p:cNvPr id="4" name="Picture 4" descr="undefined">
            <a:extLst>
              <a:ext uri="{FF2B5EF4-FFF2-40B4-BE49-F238E27FC236}">
                <a16:creationId xmlns:a16="http://schemas.microsoft.com/office/drawing/2014/main" id="{361FAA3B-6EEE-8777-3B14-BF8DBD581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1" r="21009" b="2"/>
          <a:stretch/>
        </p:blipFill>
        <p:spPr bwMode="auto">
          <a:xfrm>
            <a:off x="6096000" y="1"/>
            <a:ext cx="6102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213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B6DC0D-0DBE-C633-8D7F-43CF2956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4. maj-bevægelsens betydning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C6AF3FC1-F58E-81CC-A12E-A62871B5014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5016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0EC236-D4B6-131C-08A4-A4136C4E9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a-DK" sz="3800" b="0" i="0">
                <a:effectLst/>
                <a:latin typeface="Noto Sans" panose="020B0502040504020204" pitchFamily="34" charset="0"/>
              </a:rPr>
              <a:t>Gruppearbejde: Chen Duxiu og de unges nye tanker</a:t>
            </a:r>
            <a:endParaRPr lang="da-DK" sz="3800"/>
          </a:p>
        </p:txBody>
      </p:sp>
      <p:sp>
        <p:nvSpPr>
          <p:cNvPr id="615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8891DE8-2F63-87CA-A814-923827179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24" y="2872899"/>
            <a:ext cx="5758858" cy="365973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da-DK" sz="2200" b="0" i="0" dirty="0">
              <a:effectLst/>
              <a:latin typeface="Noto Sans" panose="020B050204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200" b="0" i="0" dirty="0">
                <a:effectLst/>
                <a:latin typeface="Noto Sans" panose="020B0502040504020204" pitchFamily="34" charset="0"/>
              </a:rPr>
              <a:t>På hvilken måde er Chen </a:t>
            </a:r>
            <a:r>
              <a:rPr lang="da-DK" sz="2200" b="0" i="0" dirty="0" err="1">
                <a:effectLst/>
                <a:latin typeface="Noto Sans" panose="020B0502040504020204" pitchFamily="34" charset="0"/>
              </a:rPr>
              <a:t>Duxius</a:t>
            </a:r>
            <a:r>
              <a:rPr lang="da-DK" sz="2200" b="0" i="0" dirty="0">
                <a:effectLst/>
                <a:latin typeface="Noto Sans" panose="020B0502040504020204" pitchFamily="34" charset="0"/>
              </a:rPr>
              <a:t> artikel et udtryk for et opgør med </a:t>
            </a:r>
            <a:r>
              <a:rPr lang="da-DK" sz="2200" b="0" i="0" dirty="0" err="1">
                <a:effectLst/>
                <a:latin typeface="Noto Sans" panose="020B0502040504020204" pitchFamily="34" charset="0"/>
              </a:rPr>
              <a:t>konfuciansk</a:t>
            </a:r>
            <a:r>
              <a:rPr lang="da-DK" sz="2200" b="0" i="0" dirty="0">
                <a:effectLst/>
                <a:latin typeface="Noto Sans" panose="020B0502040504020204" pitchFamily="34" charset="0"/>
              </a:rPr>
              <a:t> kultur?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 sz="2200" dirty="0">
              <a:latin typeface="Noto Sans" panose="020B050204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200" b="0" i="0" dirty="0">
                <a:effectLst/>
                <a:latin typeface="Noto Sans" panose="020B0502040504020204" pitchFamily="34" charset="0"/>
              </a:rPr>
              <a:t>Kilden ”</a:t>
            </a:r>
            <a:r>
              <a:rPr lang="da-DK" sz="2200" b="0" i="0" u="sng" dirty="0">
                <a:effectLst/>
                <a:latin typeface="Noto Sans" panose="020B0502040504020204" pitchFamily="34" charset="0"/>
                <a:hlinkClick r:id="rId3"/>
              </a:rPr>
              <a:t>Vores endelige opvågning af Chen Duxiu (1916)</a:t>
            </a:r>
            <a:r>
              <a:rPr lang="da-DK" sz="2200" b="0" i="0" dirty="0">
                <a:effectLst/>
                <a:latin typeface="Noto Sans" panose="020B0502040504020204" pitchFamily="34" charset="0"/>
              </a:rPr>
              <a:t>” inddrages.</a:t>
            </a:r>
          </a:p>
          <a:p>
            <a:endParaRPr lang="da-DK" sz="2200" dirty="0"/>
          </a:p>
        </p:txBody>
      </p:sp>
      <p:pic>
        <p:nvPicPr>
          <p:cNvPr id="6146" name="Picture 2" descr="Beautiful Restored and Colourized Chen Duxiu Portrait - Intellectual and  Co-Founder of the Communist Party of China | Magnet">
            <a:extLst>
              <a:ext uri="{FF2B5EF4-FFF2-40B4-BE49-F238E27FC236}">
                <a16:creationId xmlns:a16="http://schemas.microsoft.com/office/drawing/2014/main" id="{6D9DF273-3C32-E60E-E198-ABC51AEED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283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AE1D11-FB7C-B681-8F46-BF168E4DE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i="0" dirty="0">
                <a:solidFill>
                  <a:srgbClr val="333333"/>
                </a:solidFill>
                <a:effectLst/>
                <a:latin typeface="Volkhov"/>
              </a:rPr>
              <a:t>"Det Nye Kina" - skabelsen af Den Kinesiske Folkerepublik 1949-66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3B6276F-E4C0-F660-DE0D-4D1D6B9D3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Gruppe 1-3 skal læse: </a:t>
            </a: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Fra demokrati til kommunistisk etpartisystem</a:t>
            </a:r>
          </a:p>
          <a:p>
            <a:pPr marL="0" indent="0">
              <a:buNone/>
            </a:pPr>
            <a:endParaRPr lang="da-DK" b="0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  <a:p>
            <a:r>
              <a:rPr lang="da-DK" dirty="0">
                <a:solidFill>
                  <a:srgbClr val="333333"/>
                </a:solidFill>
                <a:latin typeface="Noto Sans" panose="020B0502040504020204" pitchFamily="34" charset="0"/>
              </a:rPr>
              <a:t>Gruppe 4 og 5: </a:t>
            </a: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Kommunisternes økonomiske eksperimenter</a:t>
            </a:r>
          </a:p>
          <a:p>
            <a:pPr marL="0" indent="0">
              <a:buNone/>
            </a:pPr>
            <a:endParaRPr lang="da-DK" b="0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  <a:p>
            <a:r>
              <a:rPr lang="da-DK" dirty="0">
                <a:solidFill>
                  <a:srgbClr val="333333"/>
                </a:solidFill>
                <a:latin typeface="Noto Sans" panose="020B0502040504020204" pitchFamily="34" charset="0"/>
              </a:rPr>
              <a:t>Gruppe 6 og 7: </a:t>
            </a: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Ungdommens rolle i Det nye Kina </a:t>
            </a:r>
          </a:p>
          <a:p>
            <a:endParaRPr lang="da-DK" dirty="0">
              <a:solidFill>
                <a:srgbClr val="333333"/>
              </a:solidFill>
              <a:latin typeface="Noto Sans" panose="020B0502040504020204" pitchFamily="34" charset="0"/>
            </a:endParaRPr>
          </a:p>
          <a:p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På baggrund af den læste, s</a:t>
            </a:r>
            <a:r>
              <a:rPr lang="da-DK" dirty="0">
                <a:solidFill>
                  <a:srgbClr val="333333"/>
                </a:solidFill>
                <a:latin typeface="Noto Sans" panose="020B0502040504020204" pitchFamily="34" charset="0"/>
              </a:rPr>
              <a:t>kal I arbejde </a:t>
            </a: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i 7 grupper ud fra de tre hovedfokuser: politik, økonomi og ungdom.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4703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533B5C-26B8-B909-D719-5CCA34B5A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Fra demokrati til kommunistisk etpartisystem (politik)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E2CBE1-9B13-59ED-C356-CBB8DAE97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Gruppe 1: ”Folkets mandat” og etpartisystemet – hovedfokus er på, hvordan KKP retfærdiggør indførelsen af etpartisystemet.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da-DK" b="0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Gruppe 2: Forholdet mellem stat og parti i Den Kinesiske Folkerepublik.</a:t>
            </a:r>
          </a:p>
          <a:p>
            <a:pPr marL="0" indent="0" algn="l">
              <a:buNone/>
            </a:pPr>
            <a:endParaRPr lang="da-DK" b="0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Gruppe 3: Kinas forhold til omverdenen 1949-60, herunder især Taiwan.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65197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23F3C3-76F2-6BD1-E116-B154BECAA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Kommunisternes økonomiske eksperimenter (økonomi)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67ECE31-FA17-24DD-FDCD-0E21C8672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Gruppe 4: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KKP’s</a:t>
            </a: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 planøkonomi, herunder hvordan den adskilte sig fra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GMD’s</a:t>
            </a: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 økonomiske politik i 1930’erne.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da-DK" b="0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Gruppe 5: Det Store Spring Fremad, og hvorfor det gik galt, samt hvilke konsekvenser det fik for det kinesiske samfund.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84514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168A3-817C-911D-3A3B-C3C8CD97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Ungdommens rolle i Det nye Kina (ungdom)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BECE07-C220-5BE0-6CF0-B587B8CF2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Gruppe 6: Det nye kommunistiske barn med fokus på, hvordan det nye ideal adskilte sig fra det traditionelle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konfucianske</a:t>
            </a: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 ideal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om</a:t>
            </a:r>
            <a:r>
              <a:rPr lang="da-DK" b="0" i="1" dirty="0" err="1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xiaoshun</a:t>
            </a:r>
            <a:r>
              <a:rPr lang="da-DK" b="0" i="1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.</a:t>
            </a:r>
          </a:p>
          <a:p>
            <a:pPr marL="0" indent="0" algn="l">
              <a:buNone/>
            </a:pPr>
            <a:endParaRPr lang="da-DK" b="0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Gruppe 7: Lei Feng som idealet for den kinesiske ungdom. Denne gruppe skal tage udgangspunkt i kilden ”</a:t>
            </a:r>
            <a:r>
              <a:rPr lang="da-DK" b="0" i="0" u="sng" dirty="0">
                <a:solidFill>
                  <a:srgbClr val="333333"/>
                </a:solidFill>
                <a:effectLst/>
                <a:latin typeface="Noto Sans" panose="020B0502040504020204" pitchFamily="34" charset="0"/>
                <a:hlinkClick r:id="rId2"/>
              </a:rPr>
              <a:t>Lei Feng, Formand Maos gode partisoldat</a:t>
            </a: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”, hvor de skal kigge på eksempler på propagandaplakater fra de forskellige Lei Feng-kampagner i Kina.</a:t>
            </a:r>
          </a:p>
        </p:txBody>
      </p:sp>
    </p:spTree>
    <p:extLst>
      <p:ext uri="{BB962C8B-B14F-4D97-AF65-F5344CB8AC3E}">
        <p14:creationId xmlns:p14="http://schemas.microsoft.com/office/powerpoint/2010/main" val="24184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06F21-5D94-9335-F1B2-A4CD0819D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Gruppearbejde - opgaven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56580F8-2ED8-644B-7D98-94EDE771A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Ud fra jeres emne udarbejder I en fysisk planche, som skal bruges til fremlæggelse (ikke PowerPoint). </a:t>
            </a:r>
          </a:p>
          <a:p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I kan enten arbejde ved selv at udarbejde spørgsmål, som I skal besvare, </a:t>
            </a:r>
          </a:p>
          <a:p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eller hvis der er behov for hjælp, kan man gøre brug af arbejdsspørgsmålene til kapitel 3.</a:t>
            </a:r>
          </a:p>
          <a:p>
            <a:endParaRPr lang="da-DK" dirty="0"/>
          </a:p>
          <a:p>
            <a:r>
              <a:rPr lang="da-DK"/>
              <a:t>Opsamling  onsdag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75442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9C8921-0BA0-0FBD-0A44-3133B7CD6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Indledende spørgsmål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04083F9-425D-BEA0-FD42-68A1D88CD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da-DK" b="0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Hvordan var Kina opbygget politisk i kejsertiden.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333333"/>
                </a:solidFill>
                <a:latin typeface="Noto Sans" panose="020B0502040504020204" pitchFamily="34" charset="0"/>
              </a:rPr>
              <a:t>H</a:t>
            </a: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vad siger begreberne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tianxia</a:t>
            </a: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,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tianming</a:t>
            </a: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 og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Zhongguo</a:t>
            </a: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 om kejseren og Kinas selvforståelse i kejsertiden. Kilden ”</a:t>
            </a:r>
            <a:r>
              <a:rPr lang="da-DK" b="0" i="0" u="sng" dirty="0">
                <a:solidFill>
                  <a:srgbClr val="333333"/>
                </a:solidFill>
                <a:effectLst/>
                <a:latin typeface="Noto Sans" panose="020B0502040504020204" pitchFamily="34" charset="0"/>
                <a:hlinkClick r:id="rId2"/>
              </a:rPr>
              <a:t>Himmelens mandat</a:t>
            </a: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” inddrages.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0581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t billede, der indeholder tøj, maleri, plakat, menneske&#10;&#10;Automatisk genereret beskrivelse">
            <a:extLst>
              <a:ext uri="{FF2B5EF4-FFF2-40B4-BE49-F238E27FC236}">
                <a16:creationId xmlns:a16="http://schemas.microsoft.com/office/drawing/2014/main" id="{F3EDD090-BF15-F3FD-6F95-6C01F18C2D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4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2AFE06-2E74-E389-7A5A-43A542AB8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Kulturrevolutionen 1969-1776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883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C601AD-2E43-0DB7-3038-EBF2E1E53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Gruppearbejde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23E93D3-60D7-067E-EF50-AB03C7A3F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Kortlæg, hvad der kendetegnede de unge rødgardister –Læs:</a:t>
            </a:r>
          </a:p>
          <a:p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 ”</a:t>
            </a:r>
            <a:r>
              <a:rPr lang="da-DK" b="0" i="0" u="sng" dirty="0">
                <a:effectLst/>
                <a:latin typeface="Noto Sans" panose="020B0502040504020204" pitchFamily="34" charset="0"/>
                <a:hlinkClick r:id="rId2"/>
              </a:rPr>
              <a:t>Erindringer fra Kulturrevolutionen</a:t>
            </a: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”, ”</a:t>
            </a:r>
            <a:r>
              <a:rPr lang="da-DK" b="0" i="0" u="sng" dirty="0">
                <a:effectLst/>
                <a:latin typeface="Noto Sans" panose="020B0502040504020204" pitchFamily="34" charset="0"/>
                <a:hlinkClick r:id="rId3"/>
              </a:rPr>
              <a:t>Længe leve proletariatets revolutionære oprørs ånd, manifest fra rødgardister 1966</a:t>
            </a: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” og ”</a:t>
            </a:r>
            <a:r>
              <a:rPr lang="da-DK" b="0" i="0" u="sng" dirty="0">
                <a:effectLst/>
                <a:latin typeface="Noto Sans" panose="020B0502040504020204" pitchFamily="34" charset="0"/>
                <a:hlinkClick r:id="rId4"/>
              </a:rPr>
              <a:t>Maos lille røde, udvalgte citater fra Formand Mao</a:t>
            </a: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”</a:t>
            </a:r>
          </a:p>
          <a:p>
            <a:pPr marL="457200" lvl="1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62722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F8BC28-482F-1D18-1590-43F4F7F7F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9E7A948-509A-B72A-77BE-3D731615B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I arbejdet med kilderne skal der være fokus på at lave en kortlægning af, hvad der kendetegnede de unge rødgardister i forhold til: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deres forhold til statsmagten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deres forholdt til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KKP’s</a:t>
            </a: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 øverste leder (Mao Zedong)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deres syn på Vesten i forhold til Kina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deres syn på, hvad der skal til for at ”redde” Kina.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0061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FBE79-5F29-2C66-39B4-FA77639B1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6CD75E4-34EF-4C36-BAD2-5C7BD4098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Hvorfor valgte KKP efter 1989 at bruge nationalistisk propaganda frem for kommunistisk?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Hvordan kan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KKP’s</a:t>
            </a: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 brug af nationalisme i dag forklare Kinas økonomiske imperialisme i verden?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437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0DF30D-C2E4-8F3C-3B1B-FFF2B38F4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kinesiske republik 1911-1949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17A580E-B181-A9B7-A560-FA553C022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Pararbejde: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Find eksempler på Suns politiske og socioøkonomiske visioner i kilden ”</a:t>
            </a:r>
            <a:r>
              <a:rPr lang="da-DK" b="0" i="0" u="sng" dirty="0">
                <a:solidFill>
                  <a:srgbClr val="333333"/>
                </a:solidFill>
                <a:effectLst/>
                <a:latin typeface="Noto Sans" panose="020B0502040504020204" pitchFamily="34" charset="0"/>
                <a:hlinkClick r:id="rId2"/>
              </a:rPr>
              <a:t>Sun Yat-sens revolutionære proklamation 1907</a:t>
            </a: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”.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7599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97F94D-2103-DD2E-4A89-83E93940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Gruppearbejde: ”Hvordan moderniserer vi Kina?” Chiang Kai-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shek</a:t>
            </a: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 vs. Sun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Yat</a:t>
            </a: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-sen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A5788D4-2434-6163-6492-5ADC38788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333333"/>
                </a:solidFill>
                <a:latin typeface="Noto Sans" panose="020B0502040504020204" pitchFamily="34" charset="0"/>
              </a:rPr>
              <a:t>R</a:t>
            </a: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edegør for fordelene og ulemperne ved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GMD’s</a:t>
            </a: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 modernisering i 1920’erne og 1930’erne.</a:t>
            </a:r>
          </a:p>
          <a:p>
            <a:pPr marL="457200" lvl="1" indent="0" algn="l">
              <a:buNone/>
            </a:pPr>
            <a:endParaRPr lang="da-DK" b="0" i="0" dirty="0">
              <a:solidFill>
                <a:srgbClr val="333333"/>
              </a:solidFill>
              <a:effectLst/>
              <a:latin typeface="Noto Sans" panose="020B0502040504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333333"/>
                </a:solidFill>
                <a:latin typeface="Noto Sans" panose="020B0502040504020204" pitchFamily="34" charset="0"/>
              </a:rPr>
              <a:t>L</a:t>
            </a: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av en komparativ analyse, </a:t>
            </a:r>
            <a:r>
              <a:rPr lang="da-DK" b="0" i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hvor I </a:t>
            </a: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sammenligner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GMD’s</a:t>
            </a:r>
            <a:r>
              <a:rPr lang="da-DK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 økonomiske politik i 1930’erne med Suns socioøkonomiske visioner for en modernisering af Kina. Lever GMD op til Suns visioner?</a:t>
            </a:r>
          </a:p>
        </p:txBody>
      </p:sp>
    </p:spTree>
    <p:extLst>
      <p:ext uri="{BB962C8B-B14F-4D97-AF65-F5344CB8AC3E}">
        <p14:creationId xmlns:p14="http://schemas.microsoft.com/office/powerpoint/2010/main" val="4091510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4DC1EC6A-18B3-9188-00F1-74117677E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6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740C8B-E493-3F18-9943-C36A59E31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da-DK" sz="5100" b="0" i="0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De unges opgør med de konfucianske traditioner i 1919</a:t>
            </a:r>
            <a:endParaRPr lang="da-DK" sz="5100">
              <a:solidFill>
                <a:schemeClr val="bg1"/>
              </a:solidFill>
            </a:endParaRPr>
          </a:p>
        </p:txBody>
      </p:sp>
      <p:sp>
        <p:nvSpPr>
          <p:cNvPr id="2059" name="Rectangle: Rounded Corners 2058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ndertitel 3">
            <a:extLst>
              <a:ext uri="{FF2B5EF4-FFF2-40B4-BE49-F238E27FC236}">
                <a16:creationId xmlns:a16="http://schemas.microsoft.com/office/drawing/2014/main" id="{4564B199-3CC9-1E40-22B2-A2503B57F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da-DK" dirty="0">
                <a:solidFill>
                  <a:schemeClr val="bg1"/>
                </a:solidFill>
              </a:rPr>
              <a:t>4. Maj bevægelsen</a:t>
            </a:r>
          </a:p>
        </p:txBody>
      </p:sp>
    </p:spTree>
    <p:extLst>
      <p:ext uri="{BB962C8B-B14F-4D97-AF65-F5344CB8AC3E}">
        <p14:creationId xmlns:p14="http://schemas.microsoft.com/office/powerpoint/2010/main" val="174714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Konfucius og hans tanker er fundamentet under kinesisk kultur – Københavns  Universitet">
            <a:extLst>
              <a:ext uri="{FF2B5EF4-FFF2-40B4-BE49-F238E27FC236}">
                <a16:creationId xmlns:a16="http://schemas.microsoft.com/office/drawing/2014/main" id="{0C7B5E7D-A30B-7523-D068-A6C4DD87C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9" r="36567" b="1"/>
          <a:stretch/>
        </p:blipFill>
        <p:spPr bwMode="auto">
          <a:xfrm>
            <a:off x="-1" y="-2"/>
            <a:ext cx="5410198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791B9A-372F-83A7-1139-8F61DDCE8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da-DK" sz="4000"/>
              <a:t>Konfucianismen - Grundprincipper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7F9C58D-694F-6B78-F1E5-299966452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da-DK" sz="1700"/>
              <a:t>Harmoni og orden: Fokus på sociale relationer, respekt for hierarkier og opretholdelse af harmoni.</a:t>
            </a:r>
          </a:p>
          <a:p>
            <a:r>
              <a:rPr lang="da-DK" sz="1700"/>
              <a:t>De fem relationer: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sz="1700"/>
              <a:t>Hersker–undersåt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sz="1700"/>
              <a:t>Far–søn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sz="1700"/>
              <a:t>Ægtemand–hustru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sz="1700"/>
              <a:t>Ældre bror–yngre bror</a:t>
            </a:r>
          </a:p>
          <a:p>
            <a:pPr marL="914400" lvl="1" indent="-457200">
              <a:buFont typeface="+mj-lt"/>
              <a:buAutoNum type="arabicPeriod"/>
            </a:pPr>
            <a:r>
              <a:rPr lang="da-DK" sz="1700"/>
              <a:t>Ven–ven</a:t>
            </a:r>
          </a:p>
          <a:p>
            <a:r>
              <a:rPr lang="da-DK" sz="1700"/>
              <a:t>Etik og moral: Vægt på dyd, medfølelse og korrekt adfærd.</a:t>
            </a:r>
          </a:p>
        </p:txBody>
      </p:sp>
    </p:spTree>
    <p:extLst>
      <p:ext uri="{BB962C8B-B14F-4D97-AF65-F5344CB8AC3E}">
        <p14:creationId xmlns:p14="http://schemas.microsoft.com/office/powerpoint/2010/main" val="94896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CE7D7A-6068-1B87-9C27-647C1DF68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Indflydelse og relevans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24FBC93B-984A-9549-6C97-79E91BFC74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2554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1474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5" name="Rectangle 5133">
            <a:extLst>
              <a:ext uri="{FF2B5EF4-FFF2-40B4-BE49-F238E27FC236}">
                <a16:creationId xmlns:a16="http://schemas.microsoft.com/office/drawing/2014/main" id="{7A976E23-29EC-4E20-9EF6-B7CC4A821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7" name="Rectangle 5135">
            <a:extLst>
              <a:ext uri="{FF2B5EF4-FFF2-40B4-BE49-F238E27FC236}">
                <a16:creationId xmlns:a16="http://schemas.microsoft.com/office/drawing/2014/main" id="{DF5FCEC6-E657-46F1-925F-13ED19212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38" name="Group 5137">
            <a:extLst>
              <a:ext uri="{FF2B5EF4-FFF2-40B4-BE49-F238E27FC236}">
                <a16:creationId xmlns:a16="http://schemas.microsoft.com/office/drawing/2014/main" id="{E5BA8FCE-96F8-40B3-804C-10C27C02F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5139" name="Oval 5138">
              <a:extLst>
                <a:ext uri="{FF2B5EF4-FFF2-40B4-BE49-F238E27FC236}">
                  <a16:creationId xmlns:a16="http://schemas.microsoft.com/office/drawing/2014/main" id="{F0593719-0C87-4B1E-B35D-0F97D2969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0" name="Oval 5139">
              <a:extLst>
                <a:ext uri="{FF2B5EF4-FFF2-40B4-BE49-F238E27FC236}">
                  <a16:creationId xmlns:a16="http://schemas.microsoft.com/office/drawing/2014/main" id="{86F72299-2A02-44FA-A443-EFB406CF1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1" name="Oval 5140">
              <a:extLst>
                <a:ext uri="{FF2B5EF4-FFF2-40B4-BE49-F238E27FC236}">
                  <a16:creationId xmlns:a16="http://schemas.microsoft.com/office/drawing/2014/main" id="{3B09EF30-0043-45B4-B715-398AB3B37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2" name="Oval 5141">
              <a:extLst>
                <a:ext uri="{FF2B5EF4-FFF2-40B4-BE49-F238E27FC236}">
                  <a16:creationId xmlns:a16="http://schemas.microsoft.com/office/drawing/2014/main" id="{30227CAF-D3D1-454C-A6E3-466111AB0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43" name="Oval 5142">
              <a:extLst>
                <a:ext uri="{FF2B5EF4-FFF2-40B4-BE49-F238E27FC236}">
                  <a16:creationId xmlns:a16="http://schemas.microsoft.com/office/drawing/2014/main" id="{90B68C07-78C0-4A8D-8839-959B33F076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4" name="Oval 5143">
              <a:extLst>
                <a:ext uri="{FF2B5EF4-FFF2-40B4-BE49-F238E27FC236}">
                  <a16:creationId xmlns:a16="http://schemas.microsoft.com/office/drawing/2014/main" id="{6C367BC4-E8BC-458E-B0F6-2033296CF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10B040A-790D-E4D5-9E7F-457AF6131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5563079" cy="2632080"/>
          </a:xfrm>
          <a:noFill/>
        </p:spPr>
        <p:txBody>
          <a:bodyPr anchor="t">
            <a:normAutofit/>
          </a:bodyPr>
          <a:lstStyle/>
          <a:p>
            <a:r>
              <a:rPr lang="da-DK" sz="4800">
                <a:solidFill>
                  <a:schemeClr val="bg1"/>
                </a:solidFill>
              </a:rPr>
              <a:t>Kongzi og vigtigheden af Xiaoshun</a:t>
            </a:r>
          </a:p>
        </p:txBody>
      </p:sp>
      <p:sp>
        <p:nvSpPr>
          <p:cNvPr id="5146" name="Rectangle 5145">
            <a:extLst>
              <a:ext uri="{FF2B5EF4-FFF2-40B4-BE49-F238E27FC236}">
                <a16:creationId xmlns:a16="http://schemas.microsoft.com/office/drawing/2014/main" id="{FF0BDB76-BCEC-498E-BA26-C763CD9FA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48" name="Group 5147">
            <a:extLst>
              <a:ext uri="{FF2B5EF4-FFF2-40B4-BE49-F238E27FC236}">
                <a16:creationId xmlns:a16="http://schemas.microsoft.com/office/drawing/2014/main" id="{DD8DF5DF-A251-4BC2-8965-4EDDD01FC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5149" name="Straight Connector 5148">
              <a:extLst>
                <a:ext uri="{FF2B5EF4-FFF2-40B4-BE49-F238E27FC236}">
                  <a16:creationId xmlns:a16="http://schemas.microsoft.com/office/drawing/2014/main" id="{8930D52D-708D-43A1-B073-469EFDB02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0" name="Straight Connector 5149">
              <a:extLst>
                <a:ext uri="{FF2B5EF4-FFF2-40B4-BE49-F238E27FC236}">
                  <a16:creationId xmlns:a16="http://schemas.microsoft.com/office/drawing/2014/main" id="{C82491CB-6849-43BB-926B-D979A3DB0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1" name="Straight Connector 5150">
              <a:extLst>
                <a:ext uri="{FF2B5EF4-FFF2-40B4-BE49-F238E27FC236}">
                  <a16:creationId xmlns:a16="http://schemas.microsoft.com/office/drawing/2014/main" id="{71251642-9512-4A11-9670-BD1C3A99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2" name="Straight Connector 5151">
              <a:extLst>
                <a:ext uri="{FF2B5EF4-FFF2-40B4-BE49-F238E27FC236}">
                  <a16:creationId xmlns:a16="http://schemas.microsoft.com/office/drawing/2014/main" id="{3D277633-FF55-420D-87BC-0CB11FD6D0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54" name="Rectangle 5153">
            <a:extLst>
              <a:ext uri="{FF2B5EF4-FFF2-40B4-BE49-F238E27FC236}">
                <a16:creationId xmlns:a16="http://schemas.microsoft.com/office/drawing/2014/main" id="{1452CEF2-C9EC-4C15-99E4-C781AB08A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56" name="Group 5155">
            <a:extLst>
              <a:ext uri="{FF2B5EF4-FFF2-40B4-BE49-F238E27FC236}">
                <a16:creationId xmlns:a16="http://schemas.microsoft.com/office/drawing/2014/main" id="{600459E6-26A3-4EAC-A34C-D0792D88C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5157" name="Straight Connector 5156">
              <a:extLst>
                <a:ext uri="{FF2B5EF4-FFF2-40B4-BE49-F238E27FC236}">
                  <a16:creationId xmlns:a16="http://schemas.microsoft.com/office/drawing/2014/main" id="{1264D5E9-C8D4-444A-8B1B-C11FB47CB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8" name="Straight Connector 5157">
              <a:extLst>
                <a:ext uri="{FF2B5EF4-FFF2-40B4-BE49-F238E27FC236}">
                  <a16:creationId xmlns:a16="http://schemas.microsoft.com/office/drawing/2014/main" id="{3DD99233-66AB-4E60-AF8A-A3259E6A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9" name="Straight Connector 5158">
              <a:extLst>
                <a:ext uri="{FF2B5EF4-FFF2-40B4-BE49-F238E27FC236}">
                  <a16:creationId xmlns:a16="http://schemas.microsoft.com/office/drawing/2014/main" id="{64E8492A-EE2A-4BE3-A4B2-2BCE77DA4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0" name="Straight Connector 5159">
              <a:extLst>
                <a:ext uri="{FF2B5EF4-FFF2-40B4-BE49-F238E27FC236}">
                  <a16:creationId xmlns:a16="http://schemas.microsoft.com/office/drawing/2014/main" id="{F222A220-AA24-4E60-83D6-D32FEB34D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056BEC1-EA7E-FF93-0A89-2727B707D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3429000"/>
            <a:ext cx="5563083" cy="2828892"/>
          </a:xfrm>
          <a:noFill/>
        </p:spPr>
        <p:txBody>
          <a:bodyPr anchor="t">
            <a:normAutofit/>
          </a:bodyPr>
          <a:lstStyle/>
          <a:p>
            <a:r>
              <a:rPr lang="da-DK" sz="1800" b="0" i="0" dirty="0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Læs ”</a:t>
            </a:r>
            <a:r>
              <a:rPr lang="da-DK" sz="1800" b="0" i="0" u="sng" dirty="0">
                <a:solidFill>
                  <a:schemeClr val="bg1"/>
                </a:solidFill>
                <a:effectLst/>
                <a:latin typeface="Noto Sans" panose="020B0502040504020204" pitchFamily="34" charset="0"/>
                <a:hlinkClick r:id="rId3"/>
              </a:rPr>
              <a:t>Kongzi og vigtigheden af Xiaoshun</a:t>
            </a:r>
            <a:r>
              <a:rPr lang="da-DK" sz="1800" b="0" i="0" dirty="0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”, og vurder, hvordan det var at være barn i det </a:t>
            </a:r>
            <a:r>
              <a:rPr lang="da-DK" sz="1800" b="0" i="0" dirty="0" err="1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konfucianske</a:t>
            </a:r>
            <a:r>
              <a:rPr lang="da-DK" sz="1800" b="0" i="0" dirty="0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 samfund i kejsertiden.</a:t>
            </a:r>
          </a:p>
          <a:p>
            <a:endParaRPr lang="da-DK" sz="1800" dirty="0">
              <a:solidFill>
                <a:schemeClr val="bg1"/>
              </a:solidFill>
              <a:latin typeface="Noto Sans" panose="020B0502040504020204" pitchFamily="34" charset="0"/>
            </a:endParaRPr>
          </a:p>
          <a:p>
            <a:pPr lvl="1"/>
            <a:r>
              <a:rPr lang="da-DK" sz="1800" b="0" i="0" dirty="0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Hvilket indtryk af livet som barn/ung giver kilden?</a:t>
            </a:r>
          </a:p>
          <a:p>
            <a:pPr lvl="1"/>
            <a:endParaRPr lang="da-DK" sz="1800" b="0" i="0" dirty="0">
              <a:solidFill>
                <a:schemeClr val="bg1"/>
              </a:solidFill>
              <a:effectLst/>
              <a:latin typeface="Noto Sans" panose="020B0502040504020204" pitchFamily="34" charset="0"/>
            </a:endParaRPr>
          </a:p>
          <a:p>
            <a:pPr lvl="1"/>
            <a:r>
              <a:rPr lang="da-DK" sz="1800" b="0" i="0" dirty="0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Hvad har været de vigtigste dyder for en ung i kejsertiden?</a:t>
            </a:r>
          </a:p>
          <a:p>
            <a:endParaRPr lang="da-DK" sz="1800" dirty="0">
              <a:solidFill>
                <a:schemeClr val="bg1"/>
              </a:solidFill>
            </a:endParaRPr>
          </a:p>
        </p:txBody>
      </p:sp>
      <p:pic>
        <p:nvPicPr>
          <p:cNvPr id="5122" name="Picture 2" descr="Konfucianisme">
            <a:extLst>
              <a:ext uri="{FF2B5EF4-FFF2-40B4-BE49-F238E27FC236}">
                <a16:creationId xmlns:a16="http://schemas.microsoft.com/office/drawing/2014/main" id="{B2497B60-15C1-87E3-76EA-8E8CE1F88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6197" y="692052"/>
            <a:ext cx="3013819" cy="550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62" name="Group 5161">
            <a:extLst>
              <a:ext uri="{FF2B5EF4-FFF2-40B4-BE49-F238E27FC236}">
                <a16:creationId xmlns:a16="http://schemas.microsoft.com/office/drawing/2014/main" id="{94F13521-5DF8-4DF5-A0B9-A718234B3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7120609" y="797789"/>
            <a:ext cx="304800" cy="429768"/>
            <a:chOff x="215328" y="-46937"/>
            <a:chExt cx="304800" cy="2773841"/>
          </a:xfrm>
        </p:grpSpPr>
        <p:cxnSp>
          <p:nvCxnSpPr>
            <p:cNvPr id="5163" name="Straight Connector 5162">
              <a:extLst>
                <a:ext uri="{FF2B5EF4-FFF2-40B4-BE49-F238E27FC236}">
                  <a16:creationId xmlns:a16="http://schemas.microsoft.com/office/drawing/2014/main" id="{046D4DF8-1672-4FA2-9826-FE37087C6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4" name="Straight Connector 5163">
              <a:extLst>
                <a:ext uri="{FF2B5EF4-FFF2-40B4-BE49-F238E27FC236}">
                  <a16:creationId xmlns:a16="http://schemas.microsoft.com/office/drawing/2014/main" id="{0B7A5B2F-EC14-4482-85C2-E1320F14D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5" name="Straight Connector 5164">
              <a:extLst>
                <a:ext uri="{FF2B5EF4-FFF2-40B4-BE49-F238E27FC236}">
                  <a16:creationId xmlns:a16="http://schemas.microsoft.com/office/drawing/2014/main" id="{AF6FC815-E502-44E9-B346-1E771A5E2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6" name="Straight Connector 5165">
              <a:extLst>
                <a:ext uri="{FF2B5EF4-FFF2-40B4-BE49-F238E27FC236}">
                  <a16:creationId xmlns:a16="http://schemas.microsoft.com/office/drawing/2014/main" id="{A1DCBABB-A77B-43CF-94EF-B785F32C4F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8336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610201-22AC-4A8F-9BF4-6D6B6E5ED4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1" b="1716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737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981</Words>
  <Application>Microsoft Macintosh PowerPoint</Application>
  <PresentationFormat>Widescreen</PresentationFormat>
  <Paragraphs>102</Paragraphs>
  <Slides>23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9" baseType="lpstr">
      <vt:lpstr>Aptos</vt:lpstr>
      <vt:lpstr>Aptos Display</vt:lpstr>
      <vt:lpstr>Arial</vt:lpstr>
      <vt:lpstr>Noto Sans</vt:lpstr>
      <vt:lpstr>Volkhov</vt:lpstr>
      <vt:lpstr>Office-tema</vt:lpstr>
      <vt:lpstr>Det moderne Kina</vt:lpstr>
      <vt:lpstr>Indledende spørgsmål</vt:lpstr>
      <vt:lpstr>Den kinesiske republik 1911-1949</vt:lpstr>
      <vt:lpstr>Gruppearbejde: ”Hvordan moderniserer vi Kina?” Chiang Kai-shek vs. Sun Yat-sen</vt:lpstr>
      <vt:lpstr>De unges opgør med de konfucianske traditioner i 1919</vt:lpstr>
      <vt:lpstr>Konfucianismen - Grundprincipper </vt:lpstr>
      <vt:lpstr>Indflydelse og relevans</vt:lpstr>
      <vt:lpstr>Kongzi og vigtigheden af Xiaoshun</vt:lpstr>
      <vt:lpstr>PowerPoint-præsentation</vt:lpstr>
      <vt:lpstr>PowerPoint-præsentation</vt:lpstr>
      <vt:lpstr>Shandong - Baggrund for 4. maj-bevægelsen</vt:lpstr>
      <vt:lpstr>Protesterne den 4. maj 1919</vt:lpstr>
      <vt:lpstr>4. maj-bevægelsens betydning</vt:lpstr>
      <vt:lpstr>Gruppearbejde: Chen Duxiu og de unges nye tanker</vt:lpstr>
      <vt:lpstr>"Det Nye Kina" - skabelsen af Den Kinesiske Folkerepublik 1949-66</vt:lpstr>
      <vt:lpstr>Fra demokrati til kommunistisk etpartisystem (politik)</vt:lpstr>
      <vt:lpstr>Kommunisternes økonomiske eksperimenter (økonomi)</vt:lpstr>
      <vt:lpstr>Ungdommens rolle i Det nye Kina (ungdom)</vt:lpstr>
      <vt:lpstr>Gruppearbejde - opgaven</vt:lpstr>
      <vt:lpstr>Kulturrevolutionen 1969-1776</vt:lpstr>
      <vt:lpstr>Gruppearbejde</vt:lpstr>
      <vt:lpstr>Spørgsmål: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Lasse Tage Olsen</dc:creator>
  <cp:lastModifiedBy>Lasse Tage Olsen</cp:lastModifiedBy>
  <cp:revision>1</cp:revision>
  <dcterms:created xsi:type="dcterms:W3CDTF">2025-01-08T09:39:47Z</dcterms:created>
  <dcterms:modified xsi:type="dcterms:W3CDTF">2025-02-17T10:14:06Z</dcterms:modified>
</cp:coreProperties>
</file>