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63" r:id="rId6"/>
    <p:sldId id="261" r:id="rId7"/>
    <p:sldId id="264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59"/>
  </p:normalViewPr>
  <p:slideViewPr>
    <p:cSldViewPr snapToGrid="0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88118-21E5-0D49-848B-EC3AD515B616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44950-6B9C-E04F-A7C0-8D6DAABE7B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769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Husk forskel aktør/struktur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FED78-4505-4FF0-A6A7-B766340BD4F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999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FED78-4505-4FF0-A6A7-B766340BD4F9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3735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F28477-7041-AA1C-5F7A-69BC4DC6C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9C5F603-E42C-76B3-8C5A-1EAB922AC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BC6578-422E-C24C-1294-E0B8381FE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FDFDA60-A9E9-C3E9-B1B2-346F84D6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ED4D51C-E91B-2CC8-6DD1-DC8098EF4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906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18A5C1-C267-935F-229D-A7D645354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F9F9163-C615-7955-3F74-79DE5C238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012EFB-77C7-6A73-582E-09F6B5864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750C4D6-03BF-BD40-7916-27C3AFF9B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71F158-91DC-20FA-160B-9C9275D66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204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0976A70-2B08-5450-82A1-6242D3FCBE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72AF42E-030C-615D-B7C0-55B4943CAC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A724EB-4947-85FA-0670-3535DC100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CB07E4E-5486-EF0C-DF75-E62118EB9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1B0117-AA74-54A5-6AF6-47F07085B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881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9E5846-E776-36BA-8894-2DD2040D6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837315-7E7B-AD3F-7D73-8B9C0254B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88112B-D7F4-1853-E310-C8EBDE22F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473521E-0F18-1D18-F01F-C91D76A6E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BD7D20F-6ACB-E5A0-1881-67FB760D2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577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51C59-2A98-0694-F71F-4B9B321D1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2EF10D9-01F8-87ED-AE0F-56BC55747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1276610-F26A-5B57-85E1-150A0408F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4625891-B1C7-336F-7BF6-24BBE24CB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19B99D-48B3-89AE-948D-98134B35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329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FBFCCE-F264-1BF1-1D72-2AF18AC19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F621F4-41E7-8665-287B-9B4DC2318E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623DD47-6294-5614-5441-E9CE641EB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803E512-5017-7A0C-144B-D63417F60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EEFF195-5308-4CF3-1B34-B0C91F8CC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026AA32-9C55-3B12-8F5B-9D983ADCD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3335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E3108B-3F04-F3F7-7A83-725AA5C8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6E0B654-922A-6BC9-ACCD-5DBAC2C98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E3CE612-310D-4974-FAEE-1DA289803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12BD15F-F673-C5D5-6287-247A03EDF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A405132-FFA7-6538-5323-CDE7A9A5D2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93C0552-1A5E-4E4F-AD97-FBB4431D2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B1DF989-2E34-7B35-719C-4F0102BF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3D36792-3AF3-F7DD-E226-F60ED8618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723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DBA44F-FE75-9EE9-8CEC-C4656EA32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2AE287F-1DF8-9FDD-35CD-C5C5D108D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4FD996F-BCDD-55C4-9274-354FAF971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9D48F06-2F2B-1960-FA9A-487D08F99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578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25E8CC5-D13F-7269-A14F-A354133BC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4DCCE72-A78A-5AF3-3939-477FB1CE2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371A217-7915-2BD6-FF03-1F4834805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347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1ADE93-BE03-E9C2-91F9-631F3A4EE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7E3CF99-1EE9-0D40-9AAC-BA95276A1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9823D49-3186-6078-6598-DF4334EF3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FB57BC2-3D85-5E25-53D4-9FB4A283A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D8D7814-065C-7D4B-43C4-617A082C5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7CD08FF-A164-F0E5-E076-75C05925C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818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4BE76-6D6B-EC54-E7E8-BB8A41B9B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04956DA-384C-CC69-0143-2247626A00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558C40B-A2D3-11FC-EF35-2413B94F0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D3DB43-A296-1798-2E4B-E6ADBFA4B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70F788F-8A2C-622D-4E51-65FFACD6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3C8B718-FA5D-2152-4C8E-654BCC61F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311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D8F047D-77EB-288E-8060-DAF9148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BDDB5B8-BFA0-0E70-3CFF-88CC0BD03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5AF1C78-BAFB-3DE5-A6FF-D5C93433E9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E2780-E843-434D-8A74-FCAC7FBE1EA0}" type="datetimeFigureOut">
              <a:rPr lang="da-DK" smtClean="0"/>
              <a:t>01.03.2024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4AB2EA-A0AE-11E8-F72A-63AEA2797A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6657F1-A356-97BA-5A27-9CBA56BFF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63F23-B46C-104A-A8DE-A4B3F30EC2E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2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A5A802-3F51-2B67-7194-300D255D7A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79CEAF9-389E-F52B-C291-3CAA1372E6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332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 descr="Et billede, der indeholder person, udendørs, græs, felt&#10;&#10;Automatisk genereret beskrivelse">
            <a:extLst>
              <a:ext uri="{FF2B5EF4-FFF2-40B4-BE49-F238E27FC236}">
                <a16:creationId xmlns:a16="http://schemas.microsoft.com/office/drawing/2014/main" id="{AF43462D-06FF-4526-8142-88172A0C75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6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23689C-DB5D-40B6-A206-2A524CFA6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da-DK" sz="4000"/>
              <a:t>Hvorfor bliver man kriminel?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548E555-CEAC-4BB6-AE6E-6F4CEFBCA2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r>
              <a:rPr lang="da-DK" sz="2000"/>
              <a:t>Modul 2</a:t>
            </a:r>
          </a:p>
        </p:txBody>
      </p:sp>
    </p:spTree>
    <p:extLst>
      <p:ext uri="{BB962C8B-B14F-4D97-AF65-F5344CB8AC3E}">
        <p14:creationId xmlns:p14="http://schemas.microsoft.com/office/powerpoint/2010/main" val="3583710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E81868-FEE2-49E3-8E3E-42DC09408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da-DK"/>
              <a:t>Dagens plan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8E3895-2F2E-4DA8-86AA-4CEF28C5E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da-DK" sz="2000" dirty="0"/>
              <a:t>Aktuelt – hvad sker der lige nu i Danmark og </a:t>
            </a:r>
            <a:r>
              <a:rPr lang="da-DK" sz="2000"/>
              <a:t>i verden?</a:t>
            </a:r>
          </a:p>
          <a:p>
            <a:r>
              <a:rPr lang="da-DK" sz="2000" dirty="0"/>
              <a:t>Opsamling på dokumentar</a:t>
            </a:r>
          </a:p>
          <a:p>
            <a:r>
              <a:rPr lang="da-DK" sz="2000" dirty="0"/>
              <a:t>Kort fælles om spørgsmål til teksten</a:t>
            </a:r>
          </a:p>
          <a:p>
            <a:r>
              <a:rPr lang="da-DK" sz="2000" dirty="0"/>
              <a:t>Øvelse om kriminalitetsteorier </a:t>
            </a:r>
          </a:p>
          <a:p>
            <a:r>
              <a:rPr lang="da-DK" sz="2000" dirty="0"/>
              <a:t>Kort afslutning</a:t>
            </a:r>
          </a:p>
          <a:p>
            <a:pPr marL="0" indent="0">
              <a:buNone/>
            </a:pPr>
            <a:endParaRPr lang="da-DK" sz="2000" dirty="0"/>
          </a:p>
        </p:txBody>
      </p:sp>
      <p:pic>
        <p:nvPicPr>
          <p:cNvPr id="13" name="Picture 4" descr="Pære på gul baggrund med skitseret lysstråle og ledning">
            <a:extLst>
              <a:ext uri="{FF2B5EF4-FFF2-40B4-BE49-F238E27FC236}">
                <a16:creationId xmlns:a16="http://schemas.microsoft.com/office/drawing/2014/main" id="{96287B40-F8A4-3CF5-BD2B-B306121BFA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344" r="7086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367157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E97476-D594-628F-DCC2-B3E7D23F9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sz="5000"/>
              <a:t>Efter dokumentaren – unge knivstikkere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69E9561-5489-A458-F134-BE9915DAC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da-DK" sz="2200" dirty="0"/>
              <a:t>Lav i makkerpar 3 spørgsmål til dokumentaren.</a:t>
            </a:r>
          </a:p>
          <a:p>
            <a:r>
              <a:rPr lang="da-DK" sz="2200" dirty="0"/>
              <a:t>Prøv at tænke på det, vi kalder taksonomi. Altså:</a:t>
            </a:r>
          </a:p>
          <a:p>
            <a:r>
              <a:rPr lang="da-DK" sz="2200" dirty="0"/>
              <a:t>Redegørende – spørgsmål til helt konkrete ting i dokumentaren</a:t>
            </a:r>
          </a:p>
          <a:p>
            <a:r>
              <a:rPr lang="da-DK" sz="2200" dirty="0"/>
              <a:t>Analyserende – hvordan kan vi forklare noget af det, dokumentaren handler om</a:t>
            </a:r>
          </a:p>
          <a:p>
            <a:r>
              <a:rPr lang="da-DK" sz="2200" dirty="0"/>
              <a:t>Diskuterende/vurderende – fx hvilke årsager der er til den stigende brug af knive i nattelivet, forskellige løsninger til problemet osv. </a:t>
            </a:r>
          </a:p>
          <a:p>
            <a:pPr marL="0" indent="0">
              <a:buNone/>
            </a:pPr>
            <a:endParaRPr lang="da-DK" sz="2200" dirty="0"/>
          </a:p>
        </p:txBody>
      </p:sp>
    </p:spTree>
    <p:extLst>
      <p:ext uri="{BB962C8B-B14F-4D97-AF65-F5344CB8AC3E}">
        <p14:creationId xmlns:p14="http://schemas.microsoft.com/office/powerpoint/2010/main" val="205285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C408E6-B89C-556C-733E-E62224852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Gode eksempler på spørgsmål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5DEE040-B9A9-109D-8279-9C68C4F2A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Redegørende: </a:t>
            </a:r>
            <a:r>
              <a:rPr lang="da-DK" i="1" dirty="0"/>
              <a:t>Hvad forklarer dokumentaren om den stigende brug af knive i nattelivet?</a:t>
            </a:r>
          </a:p>
          <a:p>
            <a:r>
              <a:rPr lang="da-DK" b="1" dirty="0"/>
              <a:t>Analyserende: </a:t>
            </a:r>
            <a:r>
              <a:rPr lang="da-DK" i="1" dirty="0"/>
              <a:t>Hvordan kan vi forklare, at storebroren bliver kriminel og ender med at stikke en anden ned?</a:t>
            </a:r>
          </a:p>
          <a:p>
            <a:r>
              <a:rPr lang="da-DK" b="1" dirty="0"/>
              <a:t>Diskuterende: </a:t>
            </a:r>
            <a:r>
              <a:rPr lang="da-DK" i="1" dirty="0"/>
              <a:t>Hvordan kunne man forhindre episoder som masseslagsmålet på parkeringspladsen?</a:t>
            </a:r>
          </a:p>
          <a:p>
            <a:endParaRPr lang="da-DK" dirty="0"/>
          </a:p>
          <a:p>
            <a:r>
              <a:rPr lang="da-DK" dirty="0"/>
              <a:t>Prøv med jeres makker at besvare spørgsmålene – og forsøg gerne at inddrage yderligere viden fra dagens lektie</a:t>
            </a:r>
          </a:p>
        </p:txBody>
      </p:sp>
    </p:spTree>
    <p:extLst>
      <p:ext uri="{BB962C8B-B14F-4D97-AF65-F5344CB8AC3E}">
        <p14:creationId xmlns:p14="http://schemas.microsoft.com/office/powerpoint/2010/main" val="4254081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03609E-1C90-46D3-BA13-28210DADF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Kort om dagens begreber – med sidemakker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BC3772-5E1D-4878-B383-F678F91D5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a-DK" dirty="0"/>
              <a:t>Hvad er primær socialisation?</a:t>
            </a:r>
          </a:p>
          <a:p>
            <a:r>
              <a:rPr lang="da-DK" dirty="0"/>
              <a:t>Hvad er sekundær socialisation?</a:t>
            </a:r>
          </a:p>
          <a:p>
            <a:r>
              <a:rPr lang="da-DK" dirty="0"/>
              <a:t>Hvad menes der med internalisering?</a:t>
            </a:r>
          </a:p>
          <a:p>
            <a:r>
              <a:rPr lang="da-DK" dirty="0"/>
              <a:t>Hvad er imitation?</a:t>
            </a:r>
          </a:p>
          <a:p>
            <a:r>
              <a:rPr lang="da-DK" dirty="0"/>
              <a:t>Hvad menes med social indlæring?</a:t>
            </a:r>
          </a:p>
          <a:p>
            <a:r>
              <a:rPr lang="da-DK" dirty="0"/>
              <a:t>Hvad forstås med livsstilskriminelle?</a:t>
            </a:r>
          </a:p>
          <a:p>
            <a:r>
              <a:rPr lang="da-DK" dirty="0"/>
              <a:t>Hvad er SNAP-modellen?</a:t>
            </a:r>
          </a:p>
          <a:p>
            <a:r>
              <a:rPr lang="da-DK" dirty="0"/>
              <a:t>Hvad menes med overlevelseskriminalitet?</a:t>
            </a:r>
          </a:p>
          <a:p>
            <a:r>
              <a:rPr lang="da-DK" dirty="0"/>
              <a:t>Hvad er opvisningskriminalitet?</a:t>
            </a:r>
          </a:p>
          <a:p>
            <a:r>
              <a:rPr lang="da-DK" dirty="0"/>
              <a:t>Hvad ligger der i oplevelseskriminalitet?</a:t>
            </a:r>
          </a:p>
          <a:p>
            <a:r>
              <a:rPr lang="da-DK" dirty="0"/>
              <a:t>Hvad menes der med organisk kriminalitet?</a:t>
            </a:r>
          </a:p>
          <a:p>
            <a:r>
              <a:rPr lang="da-DK" dirty="0"/>
              <a:t>Forklar Maslows behovspyramide?</a:t>
            </a:r>
          </a:p>
          <a:p>
            <a:r>
              <a:rPr lang="da-DK" dirty="0"/>
              <a:t>Opstil </a:t>
            </a:r>
            <a:r>
              <a:rPr lang="da-DK" dirty="0" err="1"/>
              <a:t>Mertons</a:t>
            </a:r>
            <a:r>
              <a:rPr lang="da-DK" dirty="0"/>
              <a:t> centrale årsagsforklaringer i forhold til kriminalitet?</a:t>
            </a:r>
          </a:p>
        </p:txBody>
      </p:sp>
    </p:spTree>
    <p:extLst>
      <p:ext uri="{BB962C8B-B14F-4D97-AF65-F5344CB8AC3E}">
        <p14:creationId xmlns:p14="http://schemas.microsoft.com/office/powerpoint/2010/main" val="384436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19B0D5B0-DF19-4655-BABF-966CF54872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337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3BFAE04-7CC0-459E-843D-A1DC146FD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da-DK">
                <a:solidFill>
                  <a:srgbClr val="FFFFFF"/>
                </a:solidFill>
              </a:rPr>
              <a:t>Portræt af en kriminel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4D6F25-615C-4D67-BD6D-C6011A0A9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 lnSpcReduction="10000"/>
          </a:bodyPr>
          <a:lstStyle/>
          <a:p>
            <a:r>
              <a:rPr lang="da-DK" sz="2000" dirty="0">
                <a:solidFill>
                  <a:srgbClr val="FFFFFF"/>
                </a:solidFill>
              </a:rPr>
              <a:t>Lav en fiktiv beskrivelse af en kriminel ud fra én af teorierne. Tag gerne udgangspunkt i en artikel I finder (men brug ikke for lang tid på det)</a:t>
            </a:r>
          </a:p>
          <a:p>
            <a:r>
              <a:rPr lang="da-DK" sz="2000" dirty="0">
                <a:solidFill>
                  <a:srgbClr val="FFFFFF"/>
                </a:solidFill>
              </a:rPr>
              <a:t>I skal så vidt muligt forsøge at få de centrale begreber med (dem, der er understreget med gult i bogen) Det er et krav, at der anvendes begreber</a:t>
            </a:r>
          </a:p>
          <a:p>
            <a:r>
              <a:rPr lang="da-DK" sz="2000" dirty="0">
                <a:solidFill>
                  <a:srgbClr val="FFFFFF"/>
                </a:solidFill>
              </a:rPr>
              <a:t>Jeres portræt uploades til Mia under elevfeedback</a:t>
            </a:r>
          </a:p>
          <a:p>
            <a:r>
              <a:rPr lang="da-DK" sz="2000" dirty="0">
                <a:solidFill>
                  <a:srgbClr val="FFFFFF"/>
                </a:solidFill>
              </a:rPr>
              <a:t>Vi trækker lod om, hvem der fremlægger for klassen</a:t>
            </a:r>
          </a:p>
        </p:txBody>
      </p:sp>
    </p:spTree>
    <p:extLst>
      <p:ext uri="{BB962C8B-B14F-4D97-AF65-F5344CB8AC3E}">
        <p14:creationId xmlns:p14="http://schemas.microsoft.com/office/powerpoint/2010/main" val="2785215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343</Words>
  <Application>Microsoft Macintosh PowerPoint</Application>
  <PresentationFormat>Widescreen</PresentationFormat>
  <Paragraphs>42</Paragraphs>
  <Slides>7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Office-tema</vt:lpstr>
      <vt:lpstr>PowerPoint-præsentation</vt:lpstr>
      <vt:lpstr>Hvorfor bliver man kriminel?</vt:lpstr>
      <vt:lpstr>Dagens plan</vt:lpstr>
      <vt:lpstr>Efter dokumentaren – unge knivstikkere</vt:lpstr>
      <vt:lpstr>Gode eksempler på spørgsmål</vt:lpstr>
      <vt:lpstr>Kort om dagens begreber – med sidemakker</vt:lpstr>
      <vt:lpstr>Portræt af en kriminel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[LI] Line Sanne Ahl Kjærsgaard</dc:creator>
  <cp:lastModifiedBy>[LI] Line Sanne Ahl Kjærsgaard</cp:lastModifiedBy>
  <cp:revision>1</cp:revision>
  <dcterms:created xsi:type="dcterms:W3CDTF">2024-03-01T11:18:15Z</dcterms:created>
  <dcterms:modified xsi:type="dcterms:W3CDTF">2024-03-01T11:19:35Z</dcterms:modified>
</cp:coreProperties>
</file>