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[KN] Kenneth Niemann Rasmussen" initials="[KNR" lastIdx="5" clrIdx="0">
    <p:extLst>
      <p:ext uri="{19B8F6BF-5375-455C-9EA6-DF929625EA0E}">
        <p15:presenceInfo xmlns:p15="http://schemas.microsoft.com/office/powerpoint/2012/main" userId="[KN] Kenneth Niemann Rasmus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148E6-99F6-4806-963E-968F6732BC7F}" v="1" dt="2023-12-03T13:01:05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[KN] Kenneth Niemann Rasmussen" userId="2ace5d75-6902-4d1e-a496-fa2681e5b748" providerId="ADAL" clId="{876CCDB9-ADF9-46F3-A4AA-72FACE497A55}"/>
    <pc:docChg chg="custSel addSld modSld">
      <pc:chgData name="[KN] Kenneth Niemann Rasmussen" userId="2ace5d75-6902-4d1e-a496-fa2681e5b748" providerId="ADAL" clId="{876CCDB9-ADF9-46F3-A4AA-72FACE497A55}" dt="2019-01-28T18:38:12.588" v="101" actId="1076"/>
      <pc:docMkLst>
        <pc:docMk/>
      </pc:docMkLst>
      <pc:sldChg chg="delSp add">
        <pc:chgData name="[KN] Kenneth Niemann Rasmussen" userId="2ace5d75-6902-4d1e-a496-fa2681e5b748" providerId="ADAL" clId="{876CCDB9-ADF9-46F3-A4AA-72FACE497A55}" dt="2019-01-28T18:12:41.483" v="2" actId="478"/>
        <pc:sldMkLst>
          <pc:docMk/>
          <pc:sldMk cId="2752986366" sldId="267"/>
        </pc:sldMkLst>
        <pc:spChg chg="del">
          <ac:chgData name="[KN] Kenneth Niemann Rasmussen" userId="2ace5d75-6902-4d1e-a496-fa2681e5b748" providerId="ADAL" clId="{876CCDB9-ADF9-46F3-A4AA-72FACE497A55}" dt="2019-01-28T18:12:41.483" v="2" actId="478"/>
          <ac:spMkLst>
            <pc:docMk/>
            <pc:sldMk cId="2752986366" sldId="267"/>
            <ac:spMk id="2" creationId="{3E899D27-9D63-4CA6-9771-B4F8A6A80450}"/>
          </ac:spMkLst>
        </pc:spChg>
        <pc:spChg chg="del">
          <ac:chgData name="[KN] Kenneth Niemann Rasmussen" userId="2ace5d75-6902-4d1e-a496-fa2681e5b748" providerId="ADAL" clId="{876CCDB9-ADF9-46F3-A4AA-72FACE497A55}" dt="2019-01-28T18:12:39.733" v="1" actId="478"/>
          <ac:spMkLst>
            <pc:docMk/>
            <pc:sldMk cId="2752986366" sldId="267"/>
            <ac:spMk id="3" creationId="{48B8B540-B495-42CA-AF0D-BE5B139036DB}"/>
          </ac:spMkLst>
        </pc:spChg>
      </pc:sldChg>
      <pc:sldChg chg="addSp delSp modSp add addCm delCm">
        <pc:chgData name="[KN] Kenneth Niemann Rasmussen" userId="2ace5d75-6902-4d1e-a496-fa2681e5b748" providerId="ADAL" clId="{876CCDB9-ADF9-46F3-A4AA-72FACE497A55}" dt="2019-01-28T18:38:12.588" v="101" actId="1076"/>
        <pc:sldMkLst>
          <pc:docMk/>
          <pc:sldMk cId="1049028483" sldId="268"/>
        </pc:sldMkLst>
        <pc:spChg chg="del mod">
          <ac:chgData name="[KN] Kenneth Niemann Rasmussen" userId="2ace5d75-6902-4d1e-a496-fa2681e5b748" providerId="ADAL" clId="{876CCDB9-ADF9-46F3-A4AA-72FACE497A55}" dt="2019-01-28T18:12:46.256" v="5" actId="478"/>
          <ac:spMkLst>
            <pc:docMk/>
            <pc:sldMk cId="1049028483" sldId="268"/>
            <ac:spMk id="2" creationId="{88B9FEDA-1A11-4B96-9983-F5612024C3A7}"/>
          </ac:spMkLst>
        </pc:spChg>
        <pc:spChg chg="del">
          <ac:chgData name="[KN] Kenneth Niemann Rasmussen" userId="2ace5d75-6902-4d1e-a496-fa2681e5b748" providerId="ADAL" clId="{876CCDB9-ADF9-46F3-A4AA-72FACE497A55}" dt="2019-01-28T18:12:47.413" v="6" actId="478"/>
          <ac:spMkLst>
            <pc:docMk/>
            <pc:sldMk cId="1049028483" sldId="268"/>
            <ac:spMk id="3" creationId="{509D62B8-1661-4B43-9317-39C0B2E2016E}"/>
          </ac:spMkLst>
        </pc:spChg>
        <pc:spChg chg="add mod">
          <ac:chgData name="[KN] Kenneth Niemann Rasmussen" userId="2ace5d75-6902-4d1e-a496-fa2681e5b748" providerId="ADAL" clId="{876CCDB9-ADF9-46F3-A4AA-72FACE497A55}" dt="2019-01-28T18:38:12.588" v="101" actId="1076"/>
          <ac:spMkLst>
            <pc:docMk/>
            <pc:sldMk cId="1049028483" sldId="268"/>
            <ac:spMk id="6" creationId="{B1996726-5D1B-4849-906D-81EEF929260A}"/>
          </ac:spMkLst>
        </pc:spChg>
        <pc:spChg chg="add mod">
          <ac:chgData name="[KN] Kenneth Niemann Rasmussen" userId="2ace5d75-6902-4d1e-a496-fa2681e5b748" providerId="ADAL" clId="{876CCDB9-ADF9-46F3-A4AA-72FACE497A55}" dt="2019-01-28T18:38:00.441" v="98" actId="1076"/>
          <ac:spMkLst>
            <pc:docMk/>
            <pc:sldMk cId="1049028483" sldId="268"/>
            <ac:spMk id="7" creationId="{E314B2DF-1404-4917-AFE6-EABEC9327C71}"/>
          </ac:spMkLst>
        </pc:spChg>
        <pc:spChg chg="add mod">
          <ac:chgData name="[KN] Kenneth Niemann Rasmussen" userId="2ace5d75-6902-4d1e-a496-fa2681e5b748" providerId="ADAL" clId="{876CCDB9-ADF9-46F3-A4AA-72FACE497A55}" dt="2019-01-28T18:38:04.289" v="99" actId="1076"/>
          <ac:spMkLst>
            <pc:docMk/>
            <pc:sldMk cId="1049028483" sldId="268"/>
            <ac:spMk id="8" creationId="{CA13113D-B597-48AA-9944-33F7B0A4853C}"/>
          </ac:spMkLst>
        </pc:spChg>
        <pc:spChg chg="add mod">
          <ac:chgData name="[KN] Kenneth Niemann Rasmussen" userId="2ace5d75-6902-4d1e-a496-fa2681e5b748" providerId="ADAL" clId="{876CCDB9-ADF9-46F3-A4AA-72FACE497A55}" dt="2019-01-28T18:38:08.923" v="100" actId="1076"/>
          <ac:spMkLst>
            <pc:docMk/>
            <pc:sldMk cId="1049028483" sldId="268"/>
            <ac:spMk id="9" creationId="{A2D34BFB-DAD2-408A-979F-5A78C5B7DF9B}"/>
          </ac:spMkLst>
        </pc:spChg>
        <pc:picChg chg="add mod">
          <ac:chgData name="[KN] Kenneth Niemann Rasmussen" userId="2ace5d75-6902-4d1e-a496-fa2681e5b748" providerId="ADAL" clId="{876CCDB9-ADF9-46F3-A4AA-72FACE497A55}" dt="2019-01-28T18:33:36.947" v="55" actId="14100"/>
          <ac:picMkLst>
            <pc:docMk/>
            <pc:sldMk cId="1049028483" sldId="268"/>
            <ac:picMk id="4" creationId="{D0041DAD-354C-4821-B070-F6024806AB29}"/>
          </ac:picMkLst>
        </pc:picChg>
        <pc:picChg chg="add mod modCrop">
          <ac:chgData name="[KN] Kenneth Niemann Rasmussen" userId="2ace5d75-6902-4d1e-a496-fa2681e5b748" providerId="ADAL" clId="{876CCDB9-ADF9-46F3-A4AA-72FACE497A55}" dt="2019-01-28T18:33:48.046" v="58" actId="1076"/>
          <ac:picMkLst>
            <pc:docMk/>
            <pc:sldMk cId="1049028483" sldId="268"/>
            <ac:picMk id="5" creationId="{08CD11A6-CFB9-44CC-A032-A3289CA5BD49}"/>
          </ac:picMkLst>
        </pc:picChg>
      </pc:sldChg>
    </pc:docChg>
  </pc:docChgLst>
  <pc:docChgLst>
    <pc:chgData name="[KN] Kenneth Niemann Rasmussen" userId="2ace5d75-6902-4d1e-a496-fa2681e5b748" providerId="ADAL" clId="{61E41F06-C79F-4E26-B9A3-60766CDE1FB3}"/>
    <pc:docChg chg="modSld">
      <pc:chgData name="[KN] Kenneth Niemann Rasmussen" userId="2ace5d75-6902-4d1e-a496-fa2681e5b748" providerId="ADAL" clId="{61E41F06-C79F-4E26-B9A3-60766CDE1FB3}" dt="2021-01-03T13:51:21.170" v="113"/>
      <pc:docMkLst>
        <pc:docMk/>
      </pc:docMkLst>
      <pc:sldChg chg="modSp">
        <pc:chgData name="[KN] Kenneth Niemann Rasmussen" userId="2ace5d75-6902-4d1e-a496-fa2681e5b748" providerId="ADAL" clId="{61E41F06-C79F-4E26-B9A3-60766CDE1FB3}" dt="2021-01-03T13:37:25.049" v="4" actId="20577"/>
        <pc:sldMkLst>
          <pc:docMk/>
          <pc:sldMk cId="3967721883" sldId="256"/>
        </pc:sldMkLst>
        <pc:spChg chg="mod">
          <ac:chgData name="[KN] Kenneth Niemann Rasmussen" userId="2ace5d75-6902-4d1e-a496-fa2681e5b748" providerId="ADAL" clId="{61E41F06-C79F-4E26-B9A3-60766CDE1FB3}" dt="2021-01-03T13:37:25.049" v="4" actId="20577"/>
          <ac:spMkLst>
            <pc:docMk/>
            <pc:sldMk cId="3967721883" sldId="256"/>
            <ac:spMk id="6" creationId="{2115D153-E070-4413-9895-77B4DCFEA603}"/>
          </ac:spMkLst>
        </pc:spChg>
        <pc:spChg chg="mod">
          <ac:chgData name="[KN] Kenneth Niemann Rasmussen" userId="2ace5d75-6902-4d1e-a496-fa2681e5b748" providerId="ADAL" clId="{61E41F06-C79F-4E26-B9A3-60766CDE1FB3}" dt="2021-01-03T13:35:43.271" v="0" actId="20577"/>
          <ac:spMkLst>
            <pc:docMk/>
            <pc:sldMk cId="3967721883" sldId="256"/>
            <ac:spMk id="10" creationId="{DFAD7E74-143F-4655-8DED-C72FEE765296}"/>
          </ac:spMkLst>
        </pc:spChg>
      </pc:sldChg>
      <pc:sldChg chg="modSp">
        <pc:chgData name="[KN] Kenneth Niemann Rasmussen" userId="2ace5d75-6902-4d1e-a496-fa2681e5b748" providerId="ADAL" clId="{61E41F06-C79F-4E26-B9A3-60766CDE1FB3}" dt="2021-01-03T13:39:26.634" v="28" actId="20577"/>
        <pc:sldMkLst>
          <pc:docMk/>
          <pc:sldMk cId="2620512656" sldId="257"/>
        </pc:sldMkLst>
        <pc:spChg chg="mod">
          <ac:chgData name="[KN] Kenneth Niemann Rasmussen" userId="2ace5d75-6902-4d1e-a496-fa2681e5b748" providerId="ADAL" clId="{61E41F06-C79F-4E26-B9A3-60766CDE1FB3}" dt="2021-01-03T13:39:26.634" v="28" actId="20577"/>
          <ac:spMkLst>
            <pc:docMk/>
            <pc:sldMk cId="2620512656" sldId="257"/>
            <ac:spMk id="2" creationId="{FFEDBBE3-0152-438A-962C-9F8B98E9C174}"/>
          </ac:spMkLst>
        </pc:spChg>
      </pc:sldChg>
      <pc:sldChg chg="modSp">
        <pc:chgData name="[KN] Kenneth Niemann Rasmussen" userId="2ace5d75-6902-4d1e-a496-fa2681e5b748" providerId="ADAL" clId="{61E41F06-C79F-4E26-B9A3-60766CDE1FB3}" dt="2021-01-03T13:48:14.675" v="73" actId="20577"/>
        <pc:sldMkLst>
          <pc:docMk/>
          <pc:sldMk cId="975068331" sldId="259"/>
        </pc:sldMkLst>
        <pc:spChg chg="mod">
          <ac:chgData name="[KN] Kenneth Niemann Rasmussen" userId="2ace5d75-6902-4d1e-a496-fa2681e5b748" providerId="ADAL" clId="{61E41F06-C79F-4E26-B9A3-60766CDE1FB3}" dt="2021-01-03T13:48:14.675" v="73" actId="20577"/>
          <ac:spMkLst>
            <pc:docMk/>
            <pc:sldMk cId="975068331" sldId="259"/>
            <ac:spMk id="2" creationId="{FF0DA7A1-D94B-4D5F-B23D-A8978456F788}"/>
          </ac:spMkLst>
        </pc:spChg>
        <pc:spChg chg="mod">
          <ac:chgData name="[KN] Kenneth Niemann Rasmussen" userId="2ace5d75-6902-4d1e-a496-fa2681e5b748" providerId="ADAL" clId="{61E41F06-C79F-4E26-B9A3-60766CDE1FB3}" dt="2021-01-03T13:48:12.421" v="71" actId="20577"/>
          <ac:spMkLst>
            <pc:docMk/>
            <pc:sldMk cId="975068331" sldId="259"/>
            <ac:spMk id="4" creationId="{4BDFFE2A-8DA8-435A-AE16-8778D8014952}"/>
          </ac:spMkLst>
        </pc:spChg>
        <pc:spChg chg="mod">
          <ac:chgData name="[KN] Kenneth Niemann Rasmussen" userId="2ace5d75-6902-4d1e-a496-fa2681e5b748" providerId="ADAL" clId="{61E41F06-C79F-4E26-B9A3-60766CDE1FB3}" dt="2021-01-03T13:46:36.638" v="30" actId="20577"/>
          <ac:spMkLst>
            <pc:docMk/>
            <pc:sldMk cId="975068331" sldId="259"/>
            <ac:spMk id="10" creationId="{99F406F2-463F-44CD-B542-3CD645EC191B}"/>
          </ac:spMkLst>
        </pc:spChg>
      </pc:sldChg>
      <pc:sldChg chg="modSp mod">
        <pc:chgData name="[KN] Kenneth Niemann Rasmussen" userId="2ace5d75-6902-4d1e-a496-fa2681e5b748" providerId="ADAL" clId="{61E41F06-C79F-4E26-B9A3-60766CDE1FB3}" dt="2021-01-03T13:51:21.170" v="113"/>
        <pc:sldMkLst>
          <pc:docMk/>
          <pc:sldMk cId="2314276338" sldId="260"/>
        </pc:sldMkLst>
        <pc:spChg chg="mod">
          <ac:chgData name="[KN] Kenneth Niemann Rasmussen" userId="2ace5d75-6902-4d1e-a496-fa2681e5b748" providerId="ADAL" clId="{61E41F06-C79F-4E26-B9A3-60766CDE1FB3}" dt="2021-01-03T13:51:21.170" v="113"/>
          <ac:spMkLst>
            <pc:docMk/>
            <pc:sldMk cId="2314276338" sldId="260"/>
            <ac:spMk id="3" creationId="{BA178B2C-BB0D-442B-99AE-767FB7873A72}"/>
          </ac:spMkLst>
        </pc:spChg>
      </pc:sldChg>
    </pc:docChg>
  </pc:docChgLst>
  <pc:docChgLst>
    <pc:chgData name="[KN] Kenneth Niemann Rasmussen" userId="2ace5d75-6902-4d1e-a496-fa2681e5b748" providerId="ADAL" clId="{A380CC02-AE41-4864-AE7A-A4FBADC48543}"/>
    <pc:docChg chg="undo custSel delSld modSld">
      <pc:chgData name="[KN] Kenneth Niemann Rasmussen" userId="2ace5d75-6902-4d1e-a496-fa2681e5b748" providerId="ADAL" clId="{A380CC02-AE41-4864-AE7A-A4FBADC48543}" dt="2021-01-04T07:47:33.736" v="195" actId="1076"/>
      <pc:docMkLst>
        <pc:docMk/>
      </pc:docMkLst>
      <pc:sldChg chg="modSp mod modNotesTx">
        <pc:chgData name="[KN] Kenneth Niemann Rasmussen" userId="2ace5d75-6902-4d1e-a496-fa2681e5b748" providerId="ADAL" clId="{A380CC02-AE41-4864-AE7A-A4FBADC48543}" dt="2021-01-04T07:47:33.736" v="195" actId="1076"/>
        <pc:sldMkLst>
          <pc:docMk/>
          <pc:sldMk cId="3967721883" sldId="256"/>
        </pc:sldMkLst>
        <pc:spChg chg="mod">
          <ac:chgData name="[KN] Kenneth Niemann Rasmussen" userId="2ace5d75-6902-4d1e-a496-fa2681e5b748" providerId="ADAL" clId="{A380CC02-AE41-4864-AE7A-A4FBADC48543}" dt="2021-01-04T07:46:46.077" v="189" actId="20577"/>
          <ac:spMkLst>
            <pc:docMk/>
            <pc:sldMk cId="3967721883" sldId="256"/>
            <ac:spMk id="10" creationId="{DFAD7E74-143F-4655-8DED-C72FEE765296}"/>
          </ac:spMkLst>
        </pc:spChg>
        <pc:spChg chg="mod">
          <ac:chgData name="[KN] Kenneth Niemann Rasmussen" userId="2ace5d75-6902-4d1e-a496-fa2681e5b748" providerId="ADAL" clId="{A380CC02-AE41-4864-AE7A-A4FBADC48543}" dt="2021-01-04T07:47:33.736" v="195" actId="1076"/>
          <ac:spMkLst>
            <pc:docMk/>
            <pc:sldMk cId="3967721883" sldId="256"/>
            <ac:spMk id="18" creationId="{3BB1D5C7-4F87-49B3-A06F-E1043CFAF245}"/>
          </ac:spMkLst>
        </pc:spChg>
      </pc:sldChg>
      <pc:sldChg chg="addSp delSp modSp mod modNotesTx">
        <pc:chgData name="[KN] Kenneth Niemann Rasmussen" userId="2ace5d75-6902-4d1e-a496-fa2681e5b748" providerId="ADAL" clId="{A380CC02-AE41-4864-AE7A-A4FBADC48543}" dt="2021-01-04T06:17:49.256" v="130" actId="1076"/>
        <pc:sldMkLst>
          <pc:docMk/>
          <pc:sldMk cId="2620512656" sldId="257"/>
        </pc:sldMkLst>
        <pc:spChg chg="mod">
          <ac:chgData name="[KN] Kenneth Niemann Rasmussen" userId="2ace5d75-6902-4d1e-a496-fa2681e5b748" providerId="ADAL" clId="{A380CC02-AE41-4864-AE7A-A4FBADC48543}" dt="2021-01-04T06:01:18.637" v="23" actId="20577"/>
          <ac:spMkLst>
            <pc:docMk/>
            <pc:sldMk cId="2620512656" sldId="257"/>
            <ac:spMk id="2" creationId="{FFEDBBE3-0152-438A-962C-9F8B98E9C174}"/>
          </ac:spMkLst>
        </pc:spChg>
        <pc:spChg chg="add del mod">
          <ac:chgData name="[KN] Kenneth Niemann Rasmussen" userId="2ace5d75-6902-4d1e-a496-fa2681e5b748" providerId="ADAL" clId="{A380CC02-AE41-4864-AE7A-A4FBADC48543}" dt="2021-01-04T06:16:39.212" v="123"/>
          <ac:spMkLst>
            <pc:docMk/>
            <pc:sldMk cId="2620512656" sldId="257"/>
            <ac:spMk id="6" creationId="{1055CE21-843F-4BB1-AB1F-92F9FDB7C412}"/>
          </ac:spMkLst>
        </pc:spChg>
        <pc:spChg chg="mod">
          <ac:chgData name="[KN] Kenneth Niemann Rasmussen" userId="2ace5d75-6902-4d1e-a496-fa2681e5b748" providerId="ADAL" clId="{A380CC02-AE41-4864-AE7A-A4FBADC48543}" dt="2021-01-04T06:17:41.288" v="128" actId="1076"/>
          <ac:spMkLst>
            <pc:docMk/>
            <pc:sldMk cId="2620512656" sldId="257"/>
            <ac:spMk id="8" creationId="{00320D49-2703-4F00-A7EF-0B3F232D960C}"/>
          </ac:spMkLst>
        </pc:spChg>
        <pc:spChg chg="add mod">
          <ac:chgData name="[KN] Kenneth Niemann Rasmussen" userId="2ace5d75-6902-4d1e-a496-fa2681e5b748" providerId="ADAL" clId="{A380CC02-AE41-4864-AE7A-A4FBADC48543}" dt="2021-01-04T06:17:45.657" v="129" actId="1076"/>
          <ac:spMkLst>
            <pc:docMk/>
            <pc:sldMk cId="2620512656" sldId="257"/>
            <ac:spMk id="11" creationId="{B0A0C45A-4E3C-42DC-8E61-A951C29574B5}"/>
          </ac:spMkLst>
        </pc:spChg>
        <pc:spChg chg="add mod">
          <ac:chgData name="[KN] Kenneth Niemann Rasmussen" userId="2ace5d75-6902-4d1e-a496-fa2681e5b748" providerId="ADAL" clId="{A380CC02-AE41-4864-AE7A-A4FBADC48543}" dt="2021-01-04T06:17:49.256" v="130" actId="1076"/>
          <ac:spMkLst>
            <pc:docMk/>
            <pc:sldMk cId="2620512656" sldId="257"/>
            <ac:spMk id="12" creationId="{EFB853C0-4470-4CDE-9C1D-7E58B6B06654}"/>
          </ac:spMkLst>
        </pc:spChg>
      </pc:sldChg>
      <pc:sldChg chg="addSp delSp modSp mod modNotesTx">
        <pc:chgData name="[KN] Kenneth Niemann Rasmussen" userId="2ace5d75-6902-4d1e-a496-fa2681e5b748" providerId="ADAL" clId="{A380CC02-AE41-4864-AE7A-A4FBADC48543}" dt="2021-01-04T06:30:49.456" v="153" actId="1076"/>
        <pc:sldMkLst>
          <pc:docMk/>
          <pc:sldMk cId="524345706" sldId="258"/>
        </pc:sldMkLst>
        <pc:spChg chg="mod">
          <ac:chgData name="[KN] Kenneth Niemann Rasmussen" userId="2ace5d75-6902-4d1e-a496-fa2681e5b748" providerId="ADAL" clId="{A380CC02-AE41-4864-AE7A-A4FBADC48543}" dt="2021-01-04T06:28:53.087" v="142" actId="20577"/>
          <ac:spMkLst>
            <pc:docMk/>
            <pc:sldMk cId="524345706" sldId="258"/>
            <ac:spMk id="13" creationId="{F8332FB9-29F6-4FB3-AB03-75E03E3CB53E}"/>
          </ac:spMkLst>
        </pc:spChg>
        <pc:spChg chg="mod">
          <ac:chgData name="[KN] Kenneth Niemann Rasmussen" userId="2ace5d75-6902-4d1e-a496-fa2681e5b748" providerId="ADAL" clId="{A380CC02-AE41-4864-AE7A-A4FBADC48543}" dt="2021-01-04T06:14:33.465" v="102" actId="6549"/>
          <ac:spMkLst>
            <pc:docMk/>
            <pc:sldMk cId="524345706" sldId="258"/>
            <ac:spMk id="14" creationId="{84D94CF8-47D0-41DF-BBB6-CC6CBE7CE78F}"/>
          </ac:spMkLst>
        </pc:spChg>
        <pc:spChg chg="del">
          <ac:chgData name="[KN] Kenneth Niemann Rasmussen" userId="2ace5d75-6902-4d1e-a496-fa2681e5b748" providerId="ADAL" clId="{A380CC02-AE41-4864-AE7A-A4FBADC48543}" dt="2021-01-04T06:19:06.463" v="132" actId="478"/>
          <ac:spMkLst>
            <pc:docMk/>
            <pc:sldMk cId="524345706" sldId="258"/>
            <ac:spMk id="21" creationId="{E3C830D9-974F-41F6-AF82-6C3CC2592FF2}"/>
          </ac:spMkLst>
        </pc:spChg>
        <pc:spChg chg="add del mod">
          <ac:chgData name="[KN] Kenneth Niemann Rasmussen" userId="2ace5d75-6902-4d1e-a496-fa2681e5b748" providerId="ADAL" clId="{A380CC02-AE41-4864-AE7A-A4FBADC48543}" dt="2021-01-04T06:30:49.456" v="153" actId="1076"/>
          <ac:spMkLst>
            <pc:docMk/>
            <pc:sldMk cId="524345706" sldId="258"/>
            <ac:spMk id="22" creationId="{2A5DEE5D-7AEC-4D91-9C2B-A5BB9D1E3265}"/>
          </ac:spMkLst>
        </pc:spChg>
        <pc:spChg chg="mod">
          <ac:chgData name="[KN] Kenneth Niemann Rasmussen" userId="2ace5d75-6902-4d1e-a496-fa2681e5b748" providerId="ADAL" clId="{A380CC02-AE41-4864-AE7A-A4FBADC48543}" dt="2021-01-04T06:18:37.292" v="131" actId="1076"/>
          <ac:spMkLst>
            <pc:docMk/>
            <pc:sldMk cId="524345706" sldId="258"/>
            <ac:spMk id="23" creationId="{203C95B8-A45C-4FC3-A13D-41A5B51F98F1}"/>
          </ac:spMkLst>
        </pc:spChg>
      </pc:sldChg>
      <pc:sldChg chg="modSp mod">
        <pc:chgData name="[KN] Kenneth Niemann Rasmussen" userId="2ace5d75-6902-4d1e-a496-fa2681e5b748" providerId="ADAL" clId="{A380CC02-AE41-4864-AE7A-A4FBADC48543}" dt="2021-01-04T07:04:00.979" v="155" actId="20577"/>
        <pc:sldMkLst>
          <pc:docMk/>
          <pc:sldMk cId="975068331" sldId="259"/>
        </pc:sldMkLst>
        <pc:spChg chg="mod">
          <ac:chgData name="[KN] Kenneth Niemann Rasmussen" userId="2ace5d75-6902-4d1e-a496-fa2681e5b748" providerId="ADAL" clId="{A380CC02-AE41-4864-AE7A-A4FBADC48543}" dt="2021-01-04T07:03:59.675" v="154" actId="20577"/>
          <ac:spMkLst>
            <pc:docMk/>
            <pc:sldMk cId="975068331" sldId="259"/>
            <ac:spMk id="2" creationId="{FF0DA7A1-D94B-4D5F-B23D-A8978456F788}"/>
          </ac:spMkLst>
        </pc:spChg>
        <pc:spChg chg="mod">
          <ac:chgData name="[KN] Kenneth Niemann Rasmussen" userId="2ace5d75-6902-4d1e-a496-fa2681e5b748" providerId="ADAL" clId="{A380CC02-AE41-4864-AE7A-A4FBADC48543}" dt="2021-01-04T06:07:47.605" v="86" actId="1076"/>
          <ac:spMkLst>
            <pc:docMk/>
            <pc:sldMk cId="975068331" sldId="259"/>
            <ac:spMk id="3" creationId="{12C835A0-08E4-449F-9F9E-60E34239E910}"/>
          </ac:spMkLst>
        </pc:spChg>
        <pc:spChg chg="mod">
          <ac:chgData name="[KN] Kenneth Niemann Rasmussen" userId="2ace5d75-6902-4d1e-a496-fa2681e5b748" providerId="ADAL" clId="{A380CC02-AE41-4864-AE7A-A4FBADC48543}" dt="2021-01-04T07:04:00.979" v="155" actId="20577"/>
          <ac:spMkLst>
            <pc:docMk/>
            <pc:sldMk cId="975068331" sldId="259"/>
            <ac:spMk id="4" creationId="{4BDFFE2A-8DA8-435A-AE16-8778D8014952}"/>
          </ac:spMkLst>
        </pc:spChg>
        <pc:spChg chg="mod">
          <ac:chgData name="[KN] Kenneth Niemann Rasmussen" userId="2ace5d75-6902-4d1e-a496-fa2681e5b748" providerId="ADAL" clId="{A380CC02-AE41-4864-AE7A-A4FBADC48543}" dt="2021-01-04T06:07:53.918" v="87" actId="1076"/>
          <ac:spMkLst>
            <pc:docMk/>
            <pc:sldMk cId="975068331" sldId="259"/>
            <ac:spMk id="6" creationId="{7AA1AED0-C6C2-4350-BF14-B9CEAB79BAA4}"/>
          </ac:spMkLst>
        </pc:spChg>
        <pc:spChg chg="mod">
          <ac:chgData name="[KN] Kenneth Niemann Rasmussen" userId="2ace5d75-6902-4d1e-a496-fa2681e5b748" providerId="ADAL" clId="{A380CC02-AE41-4864-AE7A-A4FBADC48543}" dt="2021-01-04T06:14:56.235" v="104" actId="1076"/>
          <ac:spMkLst>
            <pc:docMk/>
            <pc:sldMk cId="975068331" sldId="259"/>
            <ac:spMk id="7" creationId="{2A4F8386-8784-4F89-9029-C9A5515F30DA}"/>
          </ac:spMkLst>
        </pc:spChg>
        <pc:spChg chg="mod">
          <ac:chgData name="[KN] Kenneth Niemann Rasmussen" userId="2ace5d75-6902-4d1e-a496-fa2681e5b748" providerId="ADAL" clId="{A380CC02-AE41-4864-AE7A-A4FBADC48543}" dt="2021-01-04T06:15:01.706" v="106" actId="1076"/>
          <ac:spMkLst>
            <pc:docMk/>
            <pc:sldMk cId="975068331" sldId="259"/>
            <ac:spMk id="9" creationId="{3CEA69C6-D90C-4606-ADEB-C7282CB3479D}"/>
          </ac:spMkLst>
        </pc:spChg>
        <pc:spChg chg="mod">
          <ac:chgData name="[KN] Kenneth Niemann Rasmussen" userId="2ace5d75-6902-4d1e-a496-fa2681e5b748" providerId="ADAL" clId="{A380CC02-AE41-4864-AE7A-A4FBADC48543}" dt="2021-01-04T06:14:58.949" v="105" actId="1076"/>
          <ac:spMkLst>
            <pc:docMk/>
            <pc:sldMk cId="975068331" sldId="259"/>
            <ac:spMk id="10" creationId="{99F406F2-463F-44CD-B542-3CD645EC191B}"/>
          </ac:spMkLst>
        </pc:spChg>
        <pc:spChg chg="mod">
          <ac:chgData name="[KN] Kenneth Niemann Rasmussen" userId="2ace5d75-6902-4d1e-a496-fa2681e5b748" providerId="ADAL" clId="{A380CC02-AE41-4864-AE7A-A4FBADC48543}" dt="2021-01-04T06:15:05.406" v="107" actId="1076"/>
          <ac:spMkLst>
            <pc:docMk/>
            <pc:sldMk cId="975068331" sldId="259"/>
            <ac:spMk id="11" creationId="{DA2BF447-1154-4C6E-9CEE-B11E3CC52458}"/>
          </ac:spMkLst>
        </pc:spChg>
      </pc:sldChg>
      <pc:sldChg chg="del">
        <pc:chgData name="[KN] Kenneth Niemann Rasmussen" userId="2ace5d75-6902-4d1e-a496-fa2681e5b748" providerId="ADAL" clId="{A380CC02-AE41-4864-AE7A-A4FBADC48543}" dt="2021-01-04T06:11:26.389" v="100" actId="2696"/>
        <pc:sldMkLst>
          <pc:docMk/>
          <pc:sldMk cId="2314276338" sldId="260"/>
        </pc:sldMkLst>
      </pc:sldChg>
      <pc:sldChg chg="del">
        <pc:chgData name="[KN] Kenneth Niemann Rasmussen" userId="2ace5d75-6902-4d1e-a496-fa2681e5b748" providerId="ADAL" clId="{A380CC02-AE41-4864-AE7A-A4FBADC48543}" dt="2021-01-04T06:12:36.686" v="101" actId="2696"/>
        <pc:sldMkLst>
          <pc:docMk/>
          <pc:sldMk cId="237609117" sldId="261"/>
        </pc:sldMkLst>
      </pc:sldChg>
      <pc:sldChg chg="del">
        <pc:chgData name="[KN] Kenneth Niemann Rasmussen" userId="2ace5d75-6902-4d1e-a496-fa2681e5b748" providerId="ADAL" clId="{A380CC02-AE41-4864-AE7A-A4FBADC48543}" dt="2021-01-04T06:06:31.568" v="47" actId="2696"/>
        <pc:sldMkLst>
          <pc:docMk/>
          <pc:sldMk cId="1749548272" sldId="262"/>
        </pc:sldMkLst>
      </pc:sldChg>
      <pc:sldChg chg="del">
        <pc:chgData name="[KN] Kenneth Niemann Rasmussen" userId="2ace5d75-6902-4d1e-a496-fa2681e5b748" providerId="ADAL" clId="{A380CC02-AE41-4864-AE7A-A4FBADC48543}" dt="2021-01-04T06:09:38.624" v="95" actId="2696"/>
        <pc:sldMkLst>
          <pc:docMk/>
          <pc:sldMk cId="1060552373" sldId="263"/>
        </pc:sldMkLst>
      </pc:sldChg>
      <pc:sldChg chg="del">
        <pc:chgData name="[KN] Kenneth Niemann Rasmussen" userId="2ace5d75-6902-4d1e-a496-fa2681e5b748" providerId="ADAL" clId="{A380CC02-AE41-4864-AE7A-A4FBADC48543}" dt="2021-01-04T06:10:52.383" v="98" actId="2696"/>
        <pc:sldMkLst>
          <pc:docMk/>
          <pc:sldMk cId="3485170836" sldId="264"/>
        </pc:sldMkLst>
      </pc:sldChg>
      <pc:sldChg chg="del">
        <pc:chgData name="[KN] Kenneth Niemann Rasmussen" userId="2ace5d75-6902-4d1e-a496-fa2681e5b748" providerId="ADAL" clId="{A380CC02-AE41-4864-AE7A-A4FBADC48543}" dt="2021-01-04T06:11:01.649" v="99" actId="2696"/>
        <pc:sldMkLst>
          <pc:docMk/>
          <pc:sldMk cId="325362985" sldId="265"/>
        </pc:sldMkLst>
      </pc:sldChg>
      <pc:sldChg chg="del">
        <pc:chgData name="[KN] Kenneth Niemann Rasmussen" userId="2ace5d75-6902-4d1e-a496-fa2681e5b748" providerId="ADAL" clId="{A380CC02-AE41-4864-AE7A-A4FBADC48543}" dt="2021-01-04T06:09:30.142" v="94" actId="2696"/>
        <pc:sldMkLst>
          <pc:docMk/>
          <pc:sldMk cId="263971444" sldId="266"/>
        </pc:sldMkLst>
      </pc:sldChg>
      <pc:sldChg chg="del">
        <pc:chgData name="[KN] Kenneth Niemann Rasmussen" userId="2ace5d75-6902-4d1e-a496-fa2681e5b748" providerId="ADAL" clId="{A380CC02-AE41-4864-AE7A-A4FBADC48543}" dt="2021-01-04T06:10:01.107" v="96" actId="2696"/>
        <pc:sldMkLst>
          <pc:docMk/>
          <pc:sldMk cId="2752986366" sldId="267"/>
        </pc:sldMkLst>
      </pc:sldChg>
      <pc:sldChg chg="del">
        <pc:chgData name="[KN] Kenneth Niemann Rasmussen" userId="2ace5d75-6902-4d1e-a496-fa2681e5b748" providerId="ADAL" clId="{A380CC02-AE41-4864-AE7A-A4FBADC48543}" dt="2021-01-04T06:10:05.796" v="97" actId="2696"/>
        <pc:sldMkLst>
          <pc:docMk/>
          <pc:sldMk cId="1049028483" sldId="268"/>
        </pc:sldMkLst>
      </pc:sldChg>
    </pc:docChg>
  </pc:docChgLst>
  <pc:docChgLst>
    <pc:chgData name="[KN] Kenneth Niemann Rasmussen" userId="2ace5d75-6902-4d1e-a496-fa2681e5b748" providerId="ADAL" clId="{9EA8195F-37B9-4CD2-B689-F6CFE8FD8471}"/>
    <pc:docChg chg="undo custSel mod addSld delSld modSld">
      <pc:chgData name="[KN] Kenneth Niemann Rasmussen" userId="2ace5d75-6902-4d1e-a496-fa2681e5b748" providerId="ADAL" clId="{9EA8195F-37B9-4CD2-B689-F6CFE8FD8471}" dt="2019-01-29T08:32:05.778" v="2189" actId="20577"/>
      <pc:docMkLst>
        <pc:docMk/>
      </pc:docMkLst>
      <pc:sldChg chg="addSp delSp modSp add addCm delCm modNotesTx">
        <pc:chgData name="[KN] Kenneth Niemann Rasmussen" userId="2ace5d75-6902-4d1e-a496-fa2681e5b748" providerId="ADAL" clId="{9EA8195F-37B9-4CD2-B689-F6CFE8FD8471}" dt="2019-01-29T08:03:18.237" v="1500" actId="20577"/>
        <pc:sldMkLst>
          <pc:docMk/>
          <pc:sldMk cId="3967721883" sldId="256"/>
        </pc:sldMkLst>
        <pc:spChg chg="del">
          <ac:chgData name="[KN] Kenneth Niemann Rasmussen" userId="2ace5d75-6902-4d1e-a496-fa2681e5b748" providerId="ADAL" clId="{9EA8195F-37B9-4CD2-B689-F6CFE8FD8471}" dt="2019-01-27T10:47:18.509" v="2" actId="478"/>
          <ac:spMkLst>
            <pc:docMk/>
            <pc:sldMk cId="3967721883" sldId="256"/>
            <ac:spMk id="2" creationId="{3DDD027D-27F0-4DA8-9A28-55269E56093B}"/>
          </ac:spMkLst>
        </pc:spChg>
        <pc:spChg chg="del">
          <ac:chgData name="[KN] Kenneth Niemann Rasmussen" userId="2ace5d75-6902-4d1e-a496-fa2681e5b748" providerId="ADAL" clId="{9EA8195F-37B9-4CD2-B689-F6CFE8FD8471}" dt="2019-01-27T10:47:16.825" v="1" actId="478"/>
          <ac:spMkLst>
            <pc:docMk/>
            <pc:sldMk cId="3967721883" sldId="256"/>
            <ac:spMk id="3" creationId="{A76A5C8B-56FD-4A6F-8C63-90F1472FE129}"/>
          </ac:spMkLst>
        </pc:spChg>
        <pc:spChg chg="add mod">
          <ac:chgData name="[KN] Kenneth Niemann Rasmussen" userId="2ace5d75-6902-4d1e-a496-fa2681e5b748" providerId="ADAL" clId="{9EA8195F-37B9-4CD2-B689-F6CFE8FD8471}" dt="2019-01-27T21:12:53.909" v="311" actId="1076"/>
          <ac:spMkLst>
            <pc:docMk/>
            <pc:sldMk cId="3967721883" sldId="256"/>
            <ac:spMk id="6" creationId="{2115D153-E070-4413-9895-77B4DCFEA603}"/>
          </ac:spMkLst>
        </pc:spChg>
        <pc:spChg chg="add del mod">
          <ac:chgData name="[KN] Kenneth Niemann Rasmussen" userId="2ace5d75-6902-4d1e-a496-fa2681e5b748" providerId="ADAL" clId="{9EA8195F-37B9-4CD2-B689-F6CFE8FD8471}" dt="2019-01-27T10:57:16.847" v="31" actId="478"/>
          <ac:spMkLst>
            <pc:docMk/>
            <pc:sldMk cId="3967721883" sldId="256"/>
            <ac:spMk id="7" creationId="{18E6C8DC-A86E-416D-98B3-0A50D350B4B4}"/>
          </ac:spMkLst>
        </pc:spChg>
        <pc:spChg chg="add del">
          <ac:chgData name="[KN] Kenneth Niemann Rasmussen" userId="2ace5d75-6902-4d1e-a496-fa2681e5b748" providerId="ADAL" clId="{9EA8195F-37B9-4CD2-B689-F6CFE8FD8471}" dt="2019-01-27T10:55:35.176" v="24" actId="478"/>
          <ac:spMkLst>
            <pc:docMk/>
            <pc:sldMk cId="3967721883" sldId="256"/>
            <ac:spMk id="8" creationId="{11838D93-B39C-477C-80E6-AB86DAA45629}"/>
          </ac:spMkLst>
        </pc:spChg>
        <pc:spChg chg="add del mod">
          <ac:chgData name="[KN] Kenneth Niemann Rasmussen" userId="2ace5d75-6902-4d1e-a496-fa2681e5b748" providerId="ADAL" clId="{9EA8195F-37B9-4CD2-B689-F6CFE8FD8471}" dt="2019-01-27T10:59:58.694" v="42"/>
          <ac:spMkLst>
            <pc:docMk/>
            <pc:sldMk cId="3967721883" sldId="256"/>
            <ac:spMk id="9" creationId="{BB11184D-1856-439B-A153-439212A8264A}"/>
          </ac:spMkLst>
        </pc:spChg>
        <pc:spChg chg="add mod">
          <ac:chgData name="[KN] Kenneth Niemann Rasmussen" userId="2ace5d75-6902-4d1e-a496-fa2681e5b748" providerId="ADAL" clId="{9EA8195F-37B9-4CD2-B689-F6CFE8FD8471}" dt="2019-01-27T21:12:50.679" v="310" actId="1076"/>
          <ac:spMkLst>
            <pc:docMk/>
            <pc:sldMk cId="3967721883" sldId="256"/>
            <ac:spMk id="10" creationId="{DFAD7E74-143F-4655-8DED-C72FEE765296}"/>
          </ac:spMkLst>
        </pc:spChg>
        <pc:spChg chg="add mod">
          <ac:chgData name="[KN] Kenneth Niemann Rasmussen" userId="2ace5d75-6902-4d1e-a496-fa2681e5b748" providerId="ADAL" clId="{9EA8195F-37B9-4CD2-B689-F6CFE8FD8471}" dt="2019-01-27T11:04:30.799" v="136" actId="208"/>
          <ac:spMkLst>
            <pc:docMk/>
            <pc:sldMk cId="3967721883" sldId="256"/>
            <ac:spMk id="12" creationId="{A3E315FA-4577-4B5C-8394-41B4FDA39A2D}"/>
          </ac:spMkLst>
        </pc:spChg>
        <pc:spChg chg="add mod">
          <ac:chgData name="[KN] Kenneth Niemann Rasmussen" userId="2ace5d75-6902-4d1e-a496-fa2681e5b748" providerId="ADAL" clId="{9EA8195F-37B9-4CD2-B689-F6CFE8FD8471}" dt="2019-01-27T11:04:36.788" v="138" actId="1076"/>
          <ac:spMkLst>
            <pc:docMk/>
            <pc:sldMk cId="3967721883" sldId="256"/>
            <ac:spMk id="13" creationId="{0FF94086-016D-4653-97EA-754BA0144760}"/>
          </ac:spMkLst>
        </pc:spChg>
        <pc:spChg chg="add mod">
          <ac:chgData name="[KN] Kenneth Niemann Rasmussen" userId="2ace5d75-6902-4d1e-a496-fa2681e5b748" providerId="ADAL" clId="{9EA8195F-37B9-4CD2-B689-F6CFE8FD8471}" dt="2019-01-27T11:11:37.149" v="263" actId="20577"/>
          <ac:spMkLst>
            <pc:docMk/>
            <pc:sldMk cId="3967721883" sldId="256"/>
            <ac:spMk id="14" creationId="{59F51502-4DD0-4831-BFAB-78BC790C1A0D}"/>
          </ac:spMkLst>
        </pc:spChg>
        <pc:spChg chg="add del mod">
          <ac:chgData name="[KN] Kenneth Niemann Rasmussen" userId="2ace5d75-6902-4d1e-a496-fa2681e5b748" providerId="ADAL" clId="{9EA8195F-37B9-4CD2-B689-F6CFE8FD8471}" dt="2019-01-27T11:09:10.815" v="253" actId="478"/>
          <ac:spMkLst>
            <pc:docMk/>
            <pc:sldMk cId="3967721883" sldId="256"/>
            <ac:spMk id="15" creationId="{8997E369-E48E-4922-99F8-2D4578835AD4}"/>
          </ac:spMkLst>
        </pc:spChg>
        <pc:spChg chg="add del mod">
          <ac:chgData name="[KN] Kenneth Niemann Rasmussen" userId="2ace5d75-6902-4d1e-a496-fa2681e5b748" providerId="ADAL" clId="{9EA8195F-37B9-4CD2-B689-F6CFE8FD8471}" dt="2019-01-27T11:09:16.882" v="254" actId="478"/>
          <ac:spMkLst>
            <pc:docMk/>
            <pc:sldMk cId="3967721883" sldId="256"/>
            <ac:spMk id="16" creationId="{B8C77BFB-1960-412A-AA89-1816B6094624}"/>
          </ac:spMkLst>
        </pc:spChg>
        <pc:spChg chg="add del">
          <ac:chgData name="[KN] Kenneth Niemann Rasmussen" userId="2ace5d75-6902-4d1e-a496-fa2681e5b748" providerId="ADAL" clId="{9EA8195F-37B9-4CD2-B689-F6CFE8FD8471}" dt="2019-01-27T11:09:20.593" v="256"/>
          <ac:spMkLst>
            <pc:docMk/>
            <pc:sldMk cId="3967721883" sldId="256"/>
            <ac:spMk id="17" creationId="{EA43EDFB-2694-47FA-B591-742F21078BF4}"/>
          </ac:spMkLst>
        </pc:spChg>
        <pc:spChg chg="add mod">
          <ac:chgData name="[KN] Kenneth Niemann Rasmussen" userId="2ace5d75-6902-4d1e-a496-fa2681e5b748" providerId="ADAL" clId="{9EA8195F-37B9-4CD2-B689-F6CFE8FD8471}" dt="2019-01-27T11:09:37.857" v="261" actId="20577"/>
          <ac:spMkLst>
            <pc:docMk/>
            <pc:sldMk cId="3967721883" sldId="256"/>
            <ac:spMk id="18" creationId="{3BB1D5C7-4F87-49B3-A06F-E1043CFAF245}"/>
          </ac:spMkLst>
        </pc:spChg>
        <pc:spChg chg="add mod">
          <ac:chgData name="[KN] Kenneth Niemann Rasmussen" userId="2ace5d75-6902-4d1e-a496-fa2681e5b748" providerId="ADAL" clId="{9EA8195F-37B9-4CD2-B689-F6CFE8FD8471}" dt="2019-01-28T12:01:53.115" v="1010" actId="20577"/>
          <ac:spMkLst>
            <pc:docMk/>
            <pc:sldMk cId="3967721883" sldId="256"/>
            <ac:spMk id="21" creationId="{36800978-D3C5-4AA3-8129-EF74403F3ADE}"/>
          </ac:spMkLst>
        </pc:spChg>
        <pc:picChg chg="add mod">
          <ac:chgData name="[KN] Kenneth Niemann Rasmussen" userId="2ace5d75-6902-4d1e-a496-fa2681e5b748" providerId="ADAL" clId="{9EA8195F-37B9-4CD2-B689-F6CFE8FD8471}" dt="2019-01-27T11:06:08.268" v="144" actId="1076"/>
          <ac:picMkLst>
            <pc:docMk/>
            <pc:sldMk cId="3967721883" sldId="256"/>
            <ac:picMk id="11" creationId="{9182118E-C4F4-4007-9A60-F3E3D6EE3EEB}"/>
          </ac:picMkLst>
        </pc:picChg>
        <pc:picChg chg="add del mod">
          <ac:chgData name="[KN] Kenneth Niemann Rasmussen" userId="2ace5d75-6902-4d1e-a496-fa2681e5b748" providerId="ADAL" clId="{9EA8195F-37B9-4CD2-B689-F6CFE8FD8471}" dt="2019-01-27T11:22:54.551" v="266" actId="478"/>
          <ac:picMkLst>
            <pc:docMk/>
            <pc:sldMk cId="3967721883" sldId="256"/>
            <ac:picMk id="19" creationId="{A747FB38-9B40-4C69-96B5-6C489F757856}"/>
          </ac:picMkLst>
        </pc:picChg>
        <pc:picChg chg="add mod">
          <ac:chgData name="[KN] Kenneth Niemann Rasmussen" userId="2ace5d75-6902-4d1e-a496-fa2681e5b748" providerId="ADAL" clId="{9EA8195F-37B9-4CD2-B689-F6CFE8FD8471}" dt="2019-01-27T11:23:11.184" v="270" actId="1076"/>
          <ac:picMkLst>
            <pc:docMk/>
            <pc:sldMk cId="3967721883" sldId="256"/>
            <ac:picMk id="20" creationId="{350E5E6E-CF27-47B9-9FA3-30D8E02A0C54}"/>
          </ac:picMkLst>
        </pc:picChg>
        <pc:cxnChg chg="add mod">
          <ac:chgData name="[KN] Kenneth Niemann Rasmussen" userId="2ace5d75-6902-4d1e-a496-fa2681e5b748" providerId="ADAL" clId="{9EA8195F-37B9-4CD2-B689-F6CFE8FD8471}" dt="2019-01-27T10:51:27.825" v="5" actId="1076"/>
          <ac:cxnSpMkLst>
            <pc:docMk/>
            <pc:sldMk cId="3967721883" sldId="256"/>
            <ac:cxnSpMk id="5" creationId="{65232745-8424-4FAA-AC48-E545C2D480A5}"/>
          </ac:cxnSpMkLst>
        </pc:cxnChg>
      </pc:sldChg>
      <pc:sldChg chg="addSp delSp modSp add addCm delCm modNotesTx">
        <pc:chgData name="[KN] Kenneth Niemann Rasmussen" userId="2ace5d75-6902-4d1e-a496-fa2681e5b748" providerId="ADAL" clId="{9EA8195F-37B9-4CD2-B689-F6CFE8FD8471}" dt="2019-01-29T08:05:44.471" v="1583" actId="20577"/>
        <pc:sldMkLst>
          <pc:docMk/>
          <pc:sldMk cId="2620512656" sldId="257"/>
        </pc:sldMkLst>
        <pc:spChg chg="add mod">
          <ac:chgData name="[KN] Kenneth Niemann Rasmussen" userId="2ace5d75-6902-4d1e-a496-fa2681e5b748" providerId="ADAL" clId="{9EA8195F-37B9-4CD2-B689-F6CFE8FD8471}" dt="2019-01-27T21:12:03.947" v="309" actId="255"/>
          <ac:spMkLst>
            <pc:docMk/>
            <pc:sldMk cId="2620512656" sldId="257"/>
            <ac:spMk id="2" creationId="{FFEDBBE3-0152-438A-962C-9F8B98E9C174}"/>
          </ac:spMkLst>
        </pc:spChg>
        <pc:spChg chg="add mod">
          <ac:chgData name="[KN] Kenneth Niemann Rasmussen" userId="2ace5d75-6902-4d1e-a496-fa2681e5b748" providerId="ADAL" clId="{9EA8195F-37B9-4CD2-B689-F6CFE8FD8471}" dt="2019-01-27T21:22:18.962" v="351" actId="1076"/>
          <ac:spMkLst>
            <pc:docMk/>
            <pc:sldMk cId="2620512656" sldId="257"/>
            <ac:spMk id="3" creationId="{93DF8039-7BB3-4A19-85D3-23F302C45C63}"/>
          </ac:spMkLst>
        </pc:spChg>
        <pc:spChg chg="del">
          <ac:chgData name="[KN] Kenneth Niemann Rasmussen" userId="2ace5d75-6902-4d1e-a496-fa2681e5b748" providerId="ADAL" clId="{9EA8195F-37B9-4CD2-B689-F6CFE8FD8471}" dt="2019-01-27T21:08:42.052" v="274" actId="478"/>
          <ac:spMkLst>
            <pc:docMk/>
            <pc:sldMk cId="2620512656" sldId="257"/>
            <ac:spMk id="6" creationId="{2115D153-E070-4413-9895-77B4DCFEA603}"/>
          </ac:spMkLst>
        </pc:spChg>
        <pc:spChg chg="add del mod">
          <ac:chgData name="[KN] Kenneth Niemann Rasmussen" userId="2ace5d75-6902-4d1e-a496-fa2681e5b748" providerId="ADAL" clId="{9EA8195F-37B9-4CD2-B689-F6CFE8FD8471}" dt="2019-01-27T21:20:36.229" v="331"/>
          <ac:spMkLst>
            <pc:docMk/>
            <pc:sldMk cId="2620512656" sldId="257"/>
            <ac:spMk id="7" creationId="{FFFD769E-B4DD-4419-89AC-4BB415CE08EE}"/>
          </ac:spMkLst>
        </pc:spChg>
        <pc:spChg chg="add mod">
          <ac:chgData name="[KN] Kenneth Niemann Rasmussen" userId="2ace5d75-6902-4d1e-a496-fa2681e5b748" providerId="ADAL" clId="{9EA8195F-37B9-4CD2-B689-F6CFE8FD8471}" dt="2019-01-28T07:21:36.062" v="765" actId="20577"/>
          <ac:spMkLst>
            <pc:docMk/>
            <pc:sldMk cId="2620512656" sldId="257"/>
            <ac:spMk id="8" creationId="{00320D49-2703-4F00-A7EF-0B3F232D960C}"/>
          </ac:spMkLst>
        </pc:spChg>
        <pc:spChg chg="add mod">
          <ac:chgData name="[KN] Kenneth Niemann Rasmussen" userId="2ace5d75-6902-4d1e-a496-fa2681e5b748" providerId="ADAL" clId="{9EA8195F-37B9-4CD2-B689-F6CFE8FD8471}" dt="2019-01-27T21:23:44.654" v="361" actId="1076"/>
          <ac:spMkLst>
            <pc:docMk/>
            <pc:sldMk cId="2620512656" sldId="257"/>
            <ac:spMk id="9" creationId="{07C29025-B124-41D9-90E4-1900D7F2C696}"/>
          </ac:spMkLst>
        </pc:spChg>
        <pc:spChg chg="del">
          <ac:chgData name="[KN] Kenneth Niemann Rasmussen" userId="2ace5d75-6902-4d1e-a496-fa2681e5b748" providerId="ADAL" clId="{9EA8195F-37B9-4CD2-B689-F6CFE8FD8471}" dt="2019-01-27T21:07:19.744" v="273" actId="478"/>
          <ac:spMkLst>
            <pc:docMk/>
            <pc:sldMk cId="2620512656" sldId="257"/>
            <ac:spMk id="10" creationId="{DFAD7E74-143F-4655-8DED-C72FEE765296}"/>
          </ac:spMkLst>
        </pc:spChg>
        <pc:spChg chg="del mod">
          <ac:chgData name="[KN] Kenneth Niemann Rasmussen" userId="2ace5d75-6902-4d1e-a496-fa2681e5b748" providerId="ADAL" clId="{9EA8195F-37B9-4CD2-B689-F6CFE8FD8471}" dt="2019-01-27T21:21:52.784" v="347" actId="478"/>
          <ac:spMkLst>
            <pc:docMk/>
            <pc:sldMk cId="2620512656" sldId="257"/>
            <ac:spMk id="12" creationId="{A3E315FA-4577-4B5C-8394-41B4FDA39A2D}"/>
          </ac:spMkLst>
        </pc:spChg>
        <pc:spChg chg="del">
          <ac:chgData name="[KN] Kenneth Niemann Rasmussen" userId="2ace5d75-6902-4d1e-a496-fa2681e5b748" providerId="ADAL" clId="{9EA8195F-37B9-4CD2-B689-F6CFE8FD8471}" dt="2019-01-27T21:21:56.407" v="348" actId="478"/>
          <ac:spMkLst>
            <pc:docMk/>
            <pc:sldMk cId="2620512656" sldId="257"/>
            <ac:spMk id="13" creationId="{0FF94086-016D-4653-97EA-754BA0144760}"/>
          </ac:spMkLst>
        </pc:spChg>
        <pc:spChg chg="del">
          <ac:chgData name="[KN] Kenneth Niemann Rasmussen" userId="2ace5d75-6902-4d1e-a496-fa2681e5b748" providerId="ADAL" clId="{9EA8195F-37B9-4CD2-B689-F6CFE8FD8471}" dt="2019-01-27T21:15:31.105" v="319" actId="478"/>
          <ac:spMkLst>
            <pc:docMk/>
            <pc:sldMk cId="2620512656" sldId="257"/>
            <ac:spMk id="14" creationId="{59F51502-4DD0-4831-BFAB-78BC790C1A0D}"/>
          </ac:spMkLst>
        </pc:spChg>
        <pc:spChg chg="add mod">
          <ac:chgData name="[KN] Kenneth Niemann Rasmussen" userId="2ace5d75-6902-4d1e-a496-fa2681e5b748" providerId="ADAL" clId="{9EA8195F-37B9-4CD2-B689-F6CFE8FD8471}" dt="2019-01-27T21:23:33.622" v="360" actId="1076"/>
          <ac:spMkLst>
            <pc:docMk/>
            <pc:sldMk cId="2620512656" sldId="257"/>
            <ac:spMk id="15" creationId="{1CA646E2-1CE1-4081-BC4D-0B1285045780}"/>
          </ac:spMkLst>
        </pc:spChg>
        <pc:spChg chg="del">
          <ac:chgData name="[KN] Kenneth Niemann Rasmussen" userId="2ace5d75-6902-4d1e-a496-fa2681e5b748" providerId="ADAL" clId="{9EA8195F-37B9-4CD2-B689-F6CFE8FD8471}" dt="2019-01-27T21:15:34.243" v="320" actId="478"/>
          <ac:spMkLst>
            <pc:docMk/>
            <pc:sldMk cId="2620512656" sldId="257"/>
            <ac:spMk id="18" creationId="{3BB1D5C7-4F87-49B3-A06F-E1043CFAF245}"/>
          </ac:spMkLst>
        </pc:spChg>
        <pc:spChg chg="add mod">
          <ac:chgData name="[KN] Kenneth Niemann Rasmussen" userId="2ace5d75-6902-4d1e-a496-fa2681e5b748" providerId="ADAL" clId="{9EA8195F-37B9-4CD2-B689-F6CFE8FD8471}" dt="2019-01-28T12:01:20.755" v="1009" actId="20577"/>
          <ac:spMkLst>
            <pc:docMk/>
            <pc:sldMk cId="2620512656" sldId="257"/>
            <ac:spMk id="19" creationId="{A4953EAA-8015-4966-85C9-7C34A031D1BA}"/>
          </ac:spMkLst>
        </pc:spChg>
        <pc:picChg chg="add mod">
          <ac:chgData name="[KN] Kenneth Niemann Rasmussen" userId="2ace5d75-6902-4d1e-a496-fa2681e5b748" providerId="ADAL" clId="{9EA8195F-37B9-4CD2-B689-F6CFE8FD8471}" dt="2019-01-28T07:21:50.986" v="766" actId="1076"/>
          <ac:picMkLst>
            <pc:docMk/>
            <pc:sldMk cId="2620512656" sldId="257"/>
            <ac:picMk id="4" creationId="{11F3A13A-8ACD-471A-9A1E-D8DD3851166A}"/>
          </ac:picMkLst>
        </pc:picChg>
        <pc:picChg chg="del">
          <ac:chgData name="[KN] Kenneth Niemann Rasmussen" userId="2ace5d75-6902-4d1e-a496-fa2681e5b748" providerId="ADAL" clId="{9EA8195F-37B9-4CD2-B689-F6CFE8FD8471}" dt="2019-01-27T21:06:18.115" v="272" actId="478"/>
          <ac:picMkLst>
            <pc:docMk/>
            <pc:sldMk cId="2620512656" sldId="257"/>
            <ac:picMk id="11" creationId="{9182118E-C4F4-4007-9A60-F3E3D6EE3EEB}"/>
          </ac:picMkLst>
        </pc:picChg>
        <pc:picChg chg="del">
          <ac:chgData name="[KN] Kenneth Niemann Rasmussen" userId="2ace5d75-6902-4d1e-a496-fa2681e5b748" providerId="ADAL" clId="{9EA8195F-37B9-4CD2-B689-F6CFE8FD8471}" dt="2019-01-27T21:15:39.824" v="321" actId="478"/>
          <ac:picMkLst>
            <pc:docMk/>
            <pc:sldMk cId="2620512656" sldId="257"/>
            <ac:picMk id="20" creationId="{350E5E6E-CF27-47B9-9FA3-30D8E02A0C54}"/>
          </ac:picMkLst>
        </pc:picChg>
      </pc:sldChg>
      <pc:sldChg chg="addSp delSp modSp add modNotesTx">
        <pc:chgData name="[KN] Kenneth Niemann Rasmussen" userId="2ace5d75-6902-4d1e-a496-fa2681e5b748" providerId="ADAL" clId="{9EA8195F-37B9-4CD2-B689-F6CFE8FD8471}" dt="2019-01-29T08:22:15.354" v="1802" actId="20577"/>
        <pc:sldMkLst>
          <pc:docMk/>
          <pc:sldMk cId="524345706" sldId="258"/>
        </pc:sldMkLst>
        <pc:spChg chg="del mod">
          <ac:chgData name="[KN] Kenneth Niemann Rasmussen" userId="2ace5d75-6902-4d1e-a496-fa2681e5b748" providerId="ADAL" clId="{9EA8195F-37B9-4CD2-B689-F6CFE8FD8471}" dt="2019-01-27T21:24:26.761" v="367" actId="478"/>
          <ac:spMkLst>
            <pc:docMk/>
            <pc:sldMk cId="524345706" sldId="258"/>
            <ac:spMk id="2" creationId="{FFEDBBE3-0152-438A-962C-9F8B98E9C174}"/>
          </ac:spMkLst>
        </pc:spChg>
        <pc:spChg chg="del">
          <ac:chgData name="[KN] Kenneth Niemann Rasmussen" userId="2ace5d75-6902-4d1e-a496-fa2681e5b748" providerId="ADAL" clId="{9EA8195F-37B9-4CD2-B689-F6CFE8FD8471}" dt="2019-01-27T21:24:17.220" v="364" actId="478"/>
          <ac:spMkLst>
            <pc:docMk/>
            <pc:sldMk cId="524345706" sldId="258"/>
            <ac:spMk id="3" creationId="{93DF8039-7BB3-4A19-85D3-23F302C45C63}"/>
          </ac:spMkLst>
        </pc:spChg>
        <pc:spChg chg="add mod">
          <ac:chgData name="[KN] Kenneth Niemann Rasmussen" userId="2ace5d75-6902-4d1e-a496-fa2681e5b748" providerId="ADAL" clId="{9EA8195F-37B9-4CD2-B689-F6CFE8FD8471}" dt="2019-01-27T21:27:21.059" v="417" actId="1076"/>
          <ac:spMkLst>
            <pc:docMk/>
            <pc:sldMk cId="524345706" sldId="258"/>
            <ac:spMk id="6" creationId="{37641F3C-F91D-446D-B18C-9EDB6A5BC72A}"/>
          </ac:spMkLst>
        </pc:spChg>
        <pc:spChg chg="add mod">
          <ac:chgData name="[KN] Kenneth Niemann Rasmussen" userId="2ace5d75-6902-4d1e-a496-fa2681e5b748" providerId="ADAL" clId="{9EA8195F-37B9-4CD2-B689-F6CFE8FD8471}" dt="2019-01-27T21:27:08.259" v="414" actId="1076"/>
          <ac:spMkLst>
            <pc:docMk/>
            <pc:sldMk cId="524345706" sldId="258"/>
            <ac:spMk id="7" creationId="{A39BA489-2DA4-45AA-8A50-27221D4F6DE5}"/>
          </ac:spMkLst>
        </pc:spChg>
        <pc:spChg chg="del">
          <ac:chgData name="[KN] Kenneth Niemann Rasmussen" userId="2ace5d75-6902-4d1e-a496-fa2681e5b748" providerId="ADAL" clId="{9EA8195F-37B9-4CD2-B689-F6CFE8FD8471}" dt="2019-01-27T21:28:35.282" v="421" actId="478"/>
          <ac:spMkLst>
            <pc:docMk/>
            <pc:sldMk cId="524345706" sldId="258"/>
            <ac:spMk id="8" creationId="{00320D49-2703-4F00-A7EF-0B3F232D960C}"/>
          </ac:spMkLst>
        </pc:spChg>
        <pc:spChg chg="del">
          <ac:chgData name="[KN] Kenneth Niemann Rasmussen" userId="2ace5d75-6902-4d1e-a496-fa2681e5b748" providerId="ADAL" clId="{9EA8195F-37B9-4CD2-B689-F6CFE8FD8471}" dt="2019-01-27T21:24:20.583" v="365" actId="478"/>
          <ac:spMkLst>
            <pc:docMk/>
            <pc:sldMk cId="524345706" sldId="258"/>
            <ac:spMk id="9" creationId="{07C29025-B124-41D9-90E4-1900D7F2C696}"/>
          </ac:spMkLst>
        </pc:spChg>
        <pc:spChg chg="add mod">
          <ac:chgData name="[KN] Kenneth Niemann Rasmussen" userId="2ace5d75-6902-4d1e-a496-fa2681e5b748" providerId="ADAL" clId="{9EA8195F-37B9-4CD2-B689-F6CFE8FD8471}" dt="2019-01-27T21:26:58.629" v="413" actId="1076"/>
          <ac:spMkLst>
            <pc:docMk/>
            <pc:sldMk cId="524345706" sldId="258"/>
            <ac:spMk id="10" creationId="{57F8B599-648B-4FDC-9DCB-E02F15D29E1C}"/>
          </ac:spMkLst>
        </pc:spChg>
        <pc:spChg chg="add mod">
          <ac:chgData name="[KN] Kenneth Niemann Rasmussen" userId="2ace5d75-6902-4d1e-a496-fa2681e5b748" providerId="ADAL" clId="{9EA8195F-37B9-4CD2-B689-F6CFE8FD8471}" dt="2019-01-27T21:27:44.301" v="420" actId="1076"/>
          <ac:spMkLst>
            <pc:docMk/>
            <pc:sldMk cId="524345706" sldId="258"/>
            <ac:spMk id="11" creationId="{8F8212FF-5767-4C04-BB51-62A8597BE008}"/>
          </ac:spMkLst>
        </pc:spChg>
        <pc:spChg chg="add mod">
          <ac:chgData name="[KN] Kenneth Niemann Rasmussen" userId="2ace5d75-6902-4d1e-a496-fa2681e5b748" providerId="ADAL" clId="{9EA8195F-37B9-4CD2-B689-F6CFE8FD8471}" dt="2019-01-27T22:28:08.799" v="575" actId="1076"/>
          <ac:spMkLst>
            <pc:docMk/>
            <pc:sldMk cId="524345706" sldId="258"/>
            <ac:spMk id="13" creationId="{F8332FB9-29F6-4FB3-AB03-75E03E3CB53E}"/>
          </ac:spMkLst>
        </pc:spChg>
        <pc:spChg chg="add mod">
          <ac:chgData name="[KN] Kenneth Niemann Rasmussen" userId="2ace5d75-6902-4d1e-a496-fa2681e5b748" providerId="ADAL" clId="{9EA8195F-37B9-4CD2-B689-F6CFE8FD8471}" dt="2019-01-27T22:27:48.249" v="574" actId="1076"/>
          <ac:spMkLst>
            <pc:docMk/>
            <pc:sldMk cId="524345706" sldId="258"/>
            <ac:spMk id="14" creationId="{84D94CF8-47D0-41DF-BBB6-CC6CBE7CE78F}"/>
          </ac:spMkLst>
        </pc:spChg>
        <pc:spChg chg="del">
          <ac:chgData name="[KN] Kenneth Niemann Rasmussen" userId="2ace5d75-6902-4d1e-a496-fa2681e5b748" providerId="ADAL" clId="{9EA8195F-37B9-4CD2-B689-F6CFE8FD8471}" dt="2019-01-27T21:24:14.211" v="363" actId="478"/>
          <ac:spMkLst>
            <pc:docMk/>
            <pc:sldMk cId="524345706" sldId="258"/>
            <ac:spMk id="15" creationId="{1CA646E2-1CE1-4081-BC4D-0B1285045780}"/>
          </ac:spMkLst>
        </pc:spChg>
        <pc:spChg chg="add mod">
          <ac:chgData name="[KN] Kenneth Niemann Rasmussen" userId="2ace5d75-6902-4d1e-a496-fa2681e5b748" providerId="ADAL" clId="{9EA8195F-37B9-4CD2-B689-F6CFE8FD8471}" dt="2019-01-27T21:46:56.933" v="465" actId="1076"/>
          <ac:spMkLst>
            <pc:docMk/>
            <pc:sldMk cId="524345706" sldId="258"/>
            <ac:spMk id="18" creationId="{72ABD832-59D8-4E0B-BBA3-F9A0FA5D5FCF}"/>
          </ac:spMkLst>
        </pc:spChg>
        <pc:spChg chg="add del mod">
          <ac:chgData name="[KN] Kenneth Niemann Rasmussen" userId="2ace5d75-6902-4d1e-a496-fa2681e5b748" providerId="ADAL" clId="{9EA8195F-37B9-4CD2-B689-F6CFE8FD8471}" dt="2019-01-27T22:00:28.699" v="468" actId="478"/>
          <ac:spMkLst>
            <pc:docMk/>
            <pc:sldMk cId="524345706" sldId="258"/>
            <ac:spMk id="19" creationId="{7F37ADE4-C691-4F0F-A804-0D5DEF5571C1}"/>
          </ac:spMkLst>
        </pc:spChg>
        <pc:spChg chg="add del mod">
          <ac:chgData name="[KN] Kenneth Niemann Rasmussen" userId="2ace5d75-6902-4d1e-a496-fa2681e5b748" providerId="ADAL" clId="{9EA8195F-37B9-4CD2-B689-F6CFE8FD8471}" dt="2019-01-27T22:02:04.948" v="474"/>
          <ac:spMkLst>
            <pc:docMk/>
            <pc:sldMk cId="524345706" sldId="258"/>
            <ac:spMk id="20" creationId="{BFE2DAB5-13E2-49DA-855E-1725870A5AD7}"/>
          </ac:spMkLst>
        </pc:spChg>
        <pc:spChg chg="add mod">
          <ac:chgData name="[KN] Kenneth Niemann Rasmussen" userId="2ace5d75-6902-4d1e-a496-fa2681e5b748" providerId="ADAL" clId="{9EA8195F-37B9-4CD2-B689-F6CFE8FD8471}" dt="2019-01-27T22:28:14.989" v="576" actId="1076"/>
          <ac:spMkLst>
            <pc:docMk/>
            <pc:sldMk cId="524345706" sldId="258"/>
            <ac:spMk id="21" creationId="{E3C830D9-974F-41F6-AF82-6C3CC2592FF2}"/>
          </ac:spMkLst>
        </pc:spChg>
        <pc:spChg chg="add mod">
          <ac:chgData name="[KN] Kenneth Niemann Rasmussen" userId="2ace5d75-6902-4d1e-a496-fa2681e5b748" providerId="ADAL" clId="{9EA8195F-37B9-4CD2-B689-F6CFE8FD8471}" dt="2019-01-27T23:24:41.220" v="653" actId="1076"/>
          <ac:spMkLst>
            <pc:docMk/>
            <pc:sldMk cId="524345706" sldId="258"/>
            <ac:spMk id="22" creationId="{2A5DEE5D-7AEC-4D91-9C2B-A5BB9D1E3265}"/>
          </ac:spMkLst>
        </pc:spChg>
        <pc:spChg chg="add mod">
          <ac:chgData name="[KN] Kenneth Niemann Rasmussen" userId="2ace5d75-6902-4d1e-a496-fa2681e5b748" providerId="ADAL" clId="{9EA8195F-37B9-4CD2-B689-F6CFE8FD8471}" dt="2019-01-28T06:26:26.269" v="734" actId="1076"/>
          <ac:spMkLst>
            <pc:docMk/>
            <pc:sldMk cId="524345706" sldId="258"/>
            <ac:spMk id="23" creationId="{203C95B8-A45C-4FC3-A13D-41A5B51F98F1}"/>
          </ac:spMkLst>
        </pc:spChg>
        <pc:picChg chg="del">
          <ac:chgData name="[KN] Kenneth Niemann Rasmussen" userId="2ace5d75-6902-4d1e-a496-fa2681e5b748" providerId="ADAL" clId="{9EA8195F-37B9-4CD2-B689-F6CFE8FD8471}" dt="2019-01-27T21:24:28.453" v="368" actId="478"/>
          <ac:picMkLst>
            <pc:docMk/>
            <pc:sldMk cId="524345706" sldId="258"/>
            <ac:picMk id="4" creationId="{11F3A13A-8ACD-471A-9A1E-D8DD3851166A}"/>
          </ac:picMkLst>
        </pc:picChg>
        <pc:picChg chg="add del mod">
          <ac:chgData name="[KN] Kenneth Niemann Rasmussen" userId="2ace5d75-6902-4d1e-a496-fa2681e5b748" providerId="ADAL" clId="{9EA8195F-37B9-4CD2-B689-F6CFE8FD8471}" dt="2019-01-27T21:34:54.526" v="436" actId="478"/>
          <ac:picMkLst>
            <pc:docMk/>
            <pc:sldMk cId="524345706" sldId="258"/>
            <ac:picMk id="12" creationId="{9573E3C8-21E5-4E99-8A0E-962CCEF03E18}"/>
          </ac:picMkLst>
        </pc:picChg>
        <pc:picChg chg="add del mod">
          <ac:chgData name="[KN] Kenneth Niemann Rasmussen" userId="2ace5d75-6902-4d1e-a496-fa2681e5b748" providerId="ADAL" clId="{9EA8195F-37B9-4CD2-B689-F6CFE8FD8471}" dt="2019-01-27T21:46:31.840" v="464" actId="478"/>
          <ac:picMkLst>
            <pc:docMk/>
            <pc:sldMk cId="524345706" sldId="258"/>
            <ac:picMk id="16" creationId="{3120445E-8DBA-423D-BBD9-675168A4D8C7}"/>
          </ac:picMkLst>
        </pc:picChg>
        <pc:picChg chg="add del">
          <ac:chgData name="[KN] Kenneth Niemann Rasmussen" userId="2ace5d75-6902-4d1e-a496-fa2681e5b748" providerId="ADAL" clId="{9EA8195F-37B9-4CD2-B689-F6CFE8FD8471}" dt="2019-01-27T21:39:19.259" v="452" actId="478"/>
          <ac:picMkLst>
            <pc:docMk/>
            <pc:sldMk cId="524345706" sldId="258"/>
            <ac:picMk id="17" creationId="{B9C7CB0B-833A-49E3-B6EE-75257BDC98BF}"/>
          </ac:picMkLst>
        </pc:picChg>
      </pc:sldChg>
      <pc:sldChg chg="addSp delSp modSp add modNotesTx">
        <pc:chgData name="[KN] Kenneth Niemann Rasmussen" userId="2ace5d75-6902-4d1e-a496-fa2681e5b748" providerId="ADAL" clId="{9EA8195F-37B9-4CD2-B689-F6CFE8FD8471}" dt="2019-01-29T08:29:37.768" v="1968" actId="20577"/>
        <pc:sldMkLst>
          <pc:docMk/>
          <pc:sldMk cId="975068331" sldId="259"/>
        </pc:sldMkLst>
        <pc:spChg chg="add mod">
          <ac:chgData name="[KN] Kenneth Niemann Rasmussen" userId="2ace5d75-6902-4d1e-a496-fa2681e5b748" providerId="ADAL" clId="{9EA8195F-37B9-4CD2-B689-F6CFE8FD8471}" dt="2019-01-27T23:26:01.864" v="684" actId="1076"/>
          <ac:spMkLst>
            <pc:docMk/>
            <pc:sldMk cId="975068331" sldId="259"/>
            <ac:spMk id="2" creationId="{FF0DA7A1-D94B-4D5F-B23D-A8978456F788}"/>
          </ac:spMkLst>
        </pc:spChg>
        <pc:spChg chg="add mod">
          <ac:chgData name="[KN] Kenneth Niemann Rasmussen" userId="2ace5d75-6902-4d1e-a496-fa2681e5b748" providerId="ADAL" clId="{9EA8195F-37B9-4CD2-B689-F6CFE8FD8471}" dt="2019-01-27T22:48:02.653" v="584" actId="1076"/>
          <ac:spMkLst>
            <pc:docMk/>
            <pc:sldMk cId="975068331" sldId="259"/>
            <ac:spMk id="3" creationId="{12C835A0-08E4-449F-9F9E-60E34239E910}"/>
          </ac:spMkLst>
        </pc:spChg>
        <pc:spChg chg="add mod">
          <ac:chgData name="[KN] Kenneth Niemann Rasmussen" userId="2ace5d75-6902-4d1e-a496-fa2681e5b748" providerId="ADAL" clId="{9EA8195F-37B9-4CD2-B689-F6CFE8FD8471}" dt="2019-01-27T23:26:05.837" v="685" actId="1076"/>
          <ac:spMkLst>
            <pc:docMk/>
            <pc:sldMk cId="975068331" sldId="259"/>
            <ac:spMk id="4" creationId="{4BDFFE2A-8DA8-435A-AE16-8778D8014952}"/>
          </ac:spMkLst>
        </pc:spChg>
        <pc:spChg chg="add mod">
          <ac:chgData name="[KN] Kenneth Niemann Rasmussen" userId="2ace5d75-6902-4d1e-a496-fa2681e5b748" providerId="ADAL" clId="{9EA8195F-37B9-4CD2-B689-F6CFE8FD8471}" dt="2019-01-27T22:50:45.639" v="595" actId="255"/>
          <ac:spMkLst>
            <pc:docMk/>
            <pc:sldMk cId="975068331" sldId="259"/>
            <ac:spMk id="6" creationId="{7AA1AED0-C6C2-4350-BF14-B9CEAB79BAA4}"/>
          </ac:spMkLst>
        </pc:spChg>
        <pc:spChg chg="add mod">
          <ac:chgData name="[KN] Kenneth Niemann Rasmussen" userId="2ace5d75-6902-4d1e-a496-fa2681e5b748" providerId="ADAL" clId="{9EA8195F-37B9-4CD2-B689-F6CFE8FD8471}" dt="2019-01-27T22:53:20.589" v="615" actId="1076"/>
          <ac:spMkLst>
            <pc:docMk/>
            <pc:sldMk cId="975068331" sldId="259"/>
            <ac:spMk id="7" creationId="{2A4F8386-8784-4F89-9029-C9A5515F30DA}"/>
          </ac:spMkLst>
        </pc:spChg>
        <pc:spChg chg="del">
          <ac:chgData name="[KN] Kenneth Niemann Rasmussen" userId="2ace5d75-6902-4d1e-a496-fa2681e5b748" providerId="ADAL" clId="{9EA8195F-37B9-4CD2-B689-F6CFE8FD8471}" dt="2019-01-27T22:52:21.586" v="597" actId="478"/>
          <ac:spMkLst>
            <pc:docMk/>
            <pc:sldMk cId="975068331" sldId="259"/>
            <ac:spMk id="8" creationId="{00320D49-2703-4F00-A7EF-0B3F232D960C}"/>
          </ac:spMkLst>
        </pc:spChg>
        <pc:spChg chg="add mod">
          <ac:chgData name="[KN] Kenneth Niemann Rasmussen" userId="2ace5d75-6902-4d1e-a496-fa2681e5b748" providerId="ADAL" clId="{9EA8195F-37B9-4CD2-B689-F6CFE8FD8471}" dt="2019-01-27T22:58:06.158" v="639" actId="1076"/>
          <ac:spMkLst>
            <pc:docMk/>
            <pc:sldMk cId="975068331" sldId="259"/>
            <ac:spMk id="9" creationId="{3CEA69C6-D90C-4606-ADEB-C7282CB3479D}"/>
          </ac:spMkLst>
        </pc:spChg>
        <pc:spChg chg="add mod">
          <ac:chgData name="[KN] Kenneth Niemann Rasmussen" userId="2ace5d75-6902-4d1e-a496-fa2681e5b748" providerId="ADAL" clId="{9EA8195F-37B9-4CD2-B689-F6CFE8FD8471}" dt="2019-01-28T11:50:00.513" v="784" actId="1076"/>
          <ac:spMkLst>
            <pc:docMk/>
            <pc:sldMk cId="975068331" sldId="259"/>
            <ac:spMk id="10" creationId="{99F406F2-463F-44CD-B542-3CD645EC191B}"/>
          </ac:spMkLst>
        </pc:spChg>
        <pc:spChg chg="add mod">
          <ac:chgData name="[KN] Kenneth Niemann Rasmussen" userId="2ace5d75-6902-4d1e-a496-fa2681e5b748" providerId="ADAL" clId="{9EA8195F-37B9-4CD2-B689-F6CFE8FD8471}" dt="2019-01-28T11:50:29.356" v="793" actId="1076"/>
          <ac:spMkLst>
            <pc:docMk/>
            <pc:sldMk cId="975068331" sldId="259"/>
            <ac:spMk id="11" creationId="{DA2BF447-1154-4C6E-9CEE-B11E3CC52458}"/>
          </ac:spMkLst>
        </pc:spChg>
        <pc:cxnChg chg="mod">
          <ac:chgData name="[KN] Kenneth Niemann Rasmussen" userId="2ace5d75-6902-4d1e-a496-fa2681e5b748" providerId="ADAL" clId="{9EA8195F-37B9-4CD2-B689-F6CFE8FD8471}" dt="2019-01-27T22:52:18.202" v="596" actId="1076"/>
          <ac:cxnSpMkLst>
            <pc:docMk/>
            <pc:sldMk cId="975068331" sldId="259"/>
            <ac:cxnSpMk id="5" creationId="{65232745-8424-4FAA-AC48-E545C2D480A5}"/>
          </ac:cxnSpMkLst>
        </pc:cxnChg>
      </pc:sldChg>
      <pc:sldChg chg="addSp delSp modSp add modNotesTx">
        <pc:chgData name="[KN] Kenneth Niemann Rasmussen" userId="2ace5d75-6902-4d1e-a496-fa2681e5b748" providerId="ADAL" clId="{9EA8195F-37B9-4CD2-B689-F6CFE8FD8471}" dt="2019-01-29T08:30:27.612" v="2065" actId="20577"/>
        <pc:sldMkLst>
          <pc:docMk/>
          <pc:sldMk cId="2314276338" sldId="260"/>
        </pc:sldMkLst>
        <pc:spChg chg="add mod">
          <ac:chgData name="[KN] Kenneth Niemann Rasmussen" userId="2ace5d75-6902-4d1e-a496-fa2681e5b748" providerId="ADAL" clId="{9EA8195F-37B9-4CD2-B689-F6CFE8FD8471}" dt="2019-01-28T06:01:13.861" v="716" actId="1076"/>
          <ac:spMkLst>
            <pc:docMk/>
            <pc:sldMk cId="2314276338" sldId="260"/>
            <ac:spMk id="2" creationId="{47E5F8E9-E778-429C-B4AB-0D8A781C1C86}"/>
          </ac:spMkLst>
        </pc:spChg>
        <pc:spChg chg="add mod">
          <ac:chgData name="[KN] Kenneth Niemann Rasmussen" userId="2ace5d75-6902-4d1e-a496-fa2681e5b748" providerId="ADAL" clId="{9EA8195F-37B9-4CD2-B689-F6CFE8FD8471}" dt="2019-01-28T06:01:57.811" v="720" actId="1076"/>
          <ac:spMkLst>
            <pc:docMk/>
            <pc:sldMk cId="2314276338" sldId="260"/>
            <ac:spMk id="3" creationId="{BA178B2C-BB0D-442B-99AE-767FB7873A72}"/>
          </ac:spMkLst>
        </pc:spChg>
        <pc:spChg chg="del">
          <ac:chgData name="[KN] Kenneth Niemann Rasmussen" userId="2ace5d75-6902-4d1e-a496-fa2681e5b748" providerId="ADAL" clId="{9EA8195F-37B9-4CD2-B689-F6CFE8FD8471}" dt="2019-01-28T07:37:27.566" v="769" actId="478"/>
          <ac:spMkLst>
            <pc:docMk/>
            <pc:sldMk cId="2314276338" sldId="260"/>
            <ac:spMk id="8" creationId="{00320D49-2703-4F00-A7EF-0B3F232D960C}"/>
          </ac:spMkLst>
        </pc:spChg>
        <pc:picChg chg="add mod">
          <ac:chgData name="[KN] Kenneth Niemann Rasmussen" userId="2ace5d75-6902-4d1e-a496-fa2681e5b748" providerId="ADAL" clId="{9EA8195F-37B9-4CD2-B689-F6CFE8FD8471}" dt="2019-01-28T07:38:14.343" v="773" actId="1076"/>
          <ac:picMkLst>
            <pc:docMk/>
            <pc:sldMk cId="2314276338" sldId="260"/>
            <ac:picMk id="4" creationId="{5A5D1E69-9BB9-4AE4-B2D2-83C0AA2C3AE9}"/>
          </ac:picMkLst>
        </pc:picChg>
      </pc:sldChg>
      <pc:sldChg chg="addSp delSp modSp add addCm delCm">
        <pc:chgData name="[KN] Kenneth Niemann Rasmussen" userId="2ace5d75-6902-4d1e-a496-fa2681e5b748" providerId="ADAL" clId="{9EA8195F-37B9-4CD2-B689-F6CFE8FD8471}" dt="2019-01-28T12:22:20.869" v="1168" actId="1076"/>
        <pc:sldMkLst>
          <pc:docMk/>
          <pc:sldMk cId="237609117" sldId="261"/>
        </pc:sldMkLst>
        <pc:spChg chg="add del mod ord">
          <ac:chgData name="[KN] Kenneth Niemann Rasmussen" userId="2ace5d75-6902-4d1e-a496-fa2681e5b748" providerId="ADAL" clId="{9EA8195F-37B9-4CD2-B689-F6CFE8FD8471}" dt="2019-01-28T12:22:13.596" v="1166" actId="478"/>
          <ac:spMkLst>
            <pc:docMk/>
            <pc:sldMk cId="237609117" sldId="261"/>
            <ac:spMk id="2" creationId="{2F35DD44-81C4-4496-8C30-F989077E823D}"/>
          </ac:spMkLst>
        </pc:spChg>
        <pc:spChg chg="add del mod">
          <ac:chgData name="[KN] Kenneth Niemann Rasmussen" userId="2ace5d75-6902-4d1e-a496-fa2681e5b748" providerId="ADAL" clId="{9EA8195F-37B9-4CD2-B689-F6CFE8FD8471}" dt="2019-01-28T12:16:53.201" v="1091"/>
          <ac:spMkLst>
            <pc:docMk/>
            <pc:sldMk cId="237609117" sldId="261"/>
            <ac:spMk id="3" creationId="{0B60489C-5FE0-4C65-A777-21A3E2250407}"/>
          </ac:spMkLst>
        </pc:spChg>
        <pc:spChg chg="add mod">
          <ac:chgData name="[KN] Kenneth Niemann Rasmussen" userId="2ace5d75-6902-4d1e-a496-fa2681e5b748" providerId="ADAL" clId="{9EA8195F-37B9-4CD2-B689-F6CFE8FD8471}" dt="2019-01-28T12:17:57.117" v="1134" actId="20577"/>
          <ac:spMkLst>
            <pc:docMk/>
            <pc:sldMk cId="237609117" sldId="261"/>
            <ac:spMk id="4" creationId="{D11B3B97-F5E2-45CD-8641-5FF9FF93DF54}"/>
          </ac:spMkLst>
        </pc:spChg>
        <pc:spChg chg="add mod">
          <ac:chgData name="[KN] Kenneth Niemann Rasmussen" userId="2ace5d75-6902-4d1e-a496-fa2681e5b748" providerId="ADAL" clId="{9EA8195F-37B9-4CD2-B689-F6CFE8FD8471}" dt="2019-01-28T12:02:19.360" v="1044" actId="1076"/>
          <ac:spMkLst>
            <pc:docMk/>
            <pc:sldMk cId="237609117" sldId="261"/>
            <ac:spMk id="6" creationId="{E14BF1F8-C916-45BF-B29A-47D5C1043028}"/>
          </ac:spMkLst>
        </pc:spChg>
        <pc:spChg chg="add mod">
          <ac:chgData name="[KN] Kenneth Niemann Rasmussen" userId="2ace5d75-6902-4d1e-a496-fa2681e5b748" providerId="ADAL" clId="{9EA8195F-37B9-4CD2-B689-F6CFE8FD8471}" dt="2019-01-28T12:18:02.985" v="1135" actId="1076"/>
          <ac:spMkLst>
            <pc:docMk/>
            <pc:sldMk cId="237609117" sldId="261"/>
            <ac:spMk id="7" creationId="{C1F1AEE2-5CF1-4520-866D-F2E98A8E5188}"/>
          </ac:spMkLst>
        </pc:spChg>
        <pc:spChg chg="del mod">
          <ac:chgData name="[KN] Kenneth Niemann Rasmussen" userId="2ace5d75-6902-4d1e-a496-fa2681e5b748" providerId="ADAL" clId="{9EA8195F-37B9-4CD2-B689-F6CFE8FD8471}" dt="2019-01-28T11:58:21.074" v="972" actId="478"/>
          <ac:spMkLst>
            <pc:docMk/>
            <pc:sldMk cId="237609117" sldId="261"/>
            <ac:spMk id="8" creationId="{00320D49-2703-4F00-A7EF-0B3F232D960C}"/>
          </ac:spMkLst>
        </pc:spChg>
        <pc:spChg chg="add mod">
          <ac:chgData name="[KN] Kenneth Niemann Rasmussen" userId="2ace5d75-6902-4d1e-a496-fa2681e5b748" providerId="ADAL" clId="{9EA8195F-37B9-4CD2-B689-F6CFE8FD8471}" dt="2019-01-28T12:19:20.030" v="1145" actId="1076"/>
          <ac:spMkLst>
            <pc:docMk/>
            <pc:sldMk cId="237609117" sldId="261"/>
            <ac:spMk id="9" creationId="{2F7CC183-81F3-40F6-BD3A-E5CFC7499ED3}"/>
          </ac:spMkLst>
        </pc:spChg>
        <pc:spChg chg="add mod">
          <ac:chgData name="[KN] Kenneth Niemann Rasmussen" userId="2ace5d75-6902-4d1e-a496-fa2681e5b748" providerId="ADAL" clId="{9EA8195F-37B9-4CD2-B689-F6CFE8FD8471}" dt="2019-01-28T12:19:30.141" v="1146" actId="1076"/>
          <ac:spMkLst>
            <pc:docMk/>
            <pc:sldMk cId="237609117" sldId="261"/>
            <ac:spMk id="10" creationId="{139783CA-0645-4BEC-A562-20029E9D8604}"/>
          </ac:spMkLst>
        </pc:spChg>
        <pc:spChg chg="add mod">
          <ac:chgData name="[KN] Kenneth Niemann Rasmussen" userId="2ace5d75-6902-4d1e-a496-fa2681e5b748" providerId="ADAL" clId="{9EA8195F-37B9-4CD2-B689-F6CFE8FD8471}" dt="2019-01-28T12:19:43.794" v="1147" actId="1076"/>
          <ac:spMkLst>
            <pc:docMk/>
            <pc:sldMk cId="237609117" sldId="261"/>
            <ac:spMk id="11" creationId="{45C1B7AF-116F-4E59-9D00-6D9FCD217F44}"/>
          </ac:spMkLst>
        </pc:spChg>
        <pc:spChg chg="add mod">
          <ac:chgData name="[KN] Kenneth Niemann Rasmussen" userId="2ace5d75-6902-4d1e-a496-fa2681e5b748" providerId="ADAL" clId="{9EA8195F-37B9-4CD2-B689-F6CFE8FD8471}" dt="2019-01-28T12:22:20.869" v="1168" actId="1076"/>
          <ac:spMkLst>
            <pc:docMk/>
            <pc:sldMk cId="237609117" sldId="261"/>
            <ac:spMk id="12" creationId="{FAB86304-9CFF-44B8-BF88-34F8FD3C88C2}"/>
          </ac:spMkLst>
        </pc:spChg>
        <pc:cxnChg chg="del">
          <ac:chgData name="[KN] Kenneth Niemann Rasmussen" userId="2ace5d75-6902-4d1e-a496-fa2681e5b748" providerId="ADAL" clId="{9EA8195F-37B9-4CD2-B689-F6CFE8FD8471}" dt="2019-01-28T11:44:36.856" v="776" actId="478"/>
          <ac:cxnSpMkLst>
            <pc:docMk/>
            <pc:sldMk cId="237609117" sldId="261"/>
            <ac:cxnSpMk id="5" creationId="{65232745-8424-4FAA-AC48-E545C2D480A5}"/>
          </ac:cxnSpMkLst>
        </pc:cxnChg>
      </pc:sldChg>
      <pc:sldChg chg="addSp delSp add mod setBg">
        <pc:chgData name="[KN] Kenneth Niemann Rasmussen" userId="2ace5d75-6902-4d1e-a496-fa2681e5b748" providerId="ADAL" clId="{9EA8195F-37B9-4CD2-B689-F6CFE8FD8471}" dt="2019-01-28T12:03:59.105" v="1048" actId="26606"/>
        <pc:sldMkLst>
          <pc:docMk/>
          <pc:sldMk cId="1749548272" sldId="262"/>
        </pc:sldMkLst>
        <pc:spChg chg="del">
          <ac:chgData name="[KN] Kenneth Niemann Rasmussen" userId="2ace5d75-6902-4d1e-a496-fa2681e5b748" providerId="ADAL" clId="{9EA8195F-37B9-4CD2-B689-F6CFE8FD8471}" dt="2019-01-28T12:03:55.495" v="1047" actId="478"/>
          <ac:spMkLst>
            <pc:docMk/>
            <pc:sldMk cId="1749548272" sldId="262"/>
            <ac:spMk id="2" creationId="{6255ABAD-5B5B-4974-8B39-54140C95EA5E}"/>
          </ac:spMkLst>
        </pc:spChg>
        <pc:spChg chg="del">
          <ac:chgData name="[KN] Kenneth Niemann Rasmussen" userId="2ace5d75-6902-4d1e-a496-fa2681e5b748" providerId="ADAL" clId="{9EA8195F-37B9-4CD2-B689-F6CFE8FD8471}" dt="2019-01-28T12:03:59.105" v="1048" actId="26606"/>
          <ac:spMkLst>
            <pc:docMk/>
            <pc:sldMk cId="1749548272" sldId="262"/>
            <ac:spMk id="3" creationId="{99FCA7EC-B24D-4D5D-AD30-2C6C713051D3}"/>
          </ac:spMkLst>
        </pc:spChg>
        <pc:picChg chg="add del">
          <ac:chgData name="[KN] Kenneth Niemann Rasmussen" userId="2ace5d75-6902-4d1e-a496-fa2681e5b748" providerId="ADAL" clId="{9EA8195F-37B9-4CD2-B689-F6CFE8FD8471}" dt="2019-01-28T12:03:59.105" v="1048" actId="26606"/>
          <ac:picMkLst>
            <pc:docMk/>
            <pc:sldMk cId="1749548272" sldId="262"/>
            <ac:picMk id="4" creationId="{D99AF3BD-528B-4CB3-B5F3-A0442217EDEB}"/>
          </ac:picMkLst>
        </pc:picChg>
        <pc:picChg chg="add">
          <ac:chgData name="[KN] Kenneth Niemann Rasmussen" userId="2ace5d75-6902-4d1e-a496-fa2681e5b748" providerId="ADAL" clId="{9EA8195F-37B9-4CD2-B689-F6CFE8FD8471}" dt="2019-01-28T12:03:59.105" v="1048" actId="26606"/>
          <ac:picMkLst>
            <pc:docMk/>
            <pc:sldMk cId="1749548272" sldId="262"/>
            <ac:picMk id="7" creationId="{D99AF3BD-528B-4CB3-B5F3-A0442217EDEB}"/>
          </ac:picMkLst>
        </pc:picChg>
      </pc:sldChg>
      <pc:sldChg chg="add del">
        <pc:chgData name="[KN] Kenneth Niemann Rasmussen" userId="2ace5d75-6902-4d1e-a496-fa2681e5b748" providerId="ADAL" clId="{9EA8195F-37B9-4CD2-B689-F6CFE8FD8471}" dt="2019-01-28T11:44:34.009" v="775" actId="2696"/>
        <pc:sldMkLst>
          <pc:docMk/>
          <pc:sldMk cId="3436162210" sldId="262"/>
        </pc:sldMkLst>
      </pc:sldChg>
      <pc:sldChg chg="addSp delSp modSp add">
        <pc:chgData name="[KN] Kenneth Niemann Rasmussen" userId="2ace5d75-6902-4d1e-a496-fa2681e5b748" providerId="ADAL" clId="{9EA8195F-37B9-4CD2-B689-F6CFE8FD8471}" dt="2019-01-28T12:44:26.082" v="1296" actId="1076"/>
        <pc:sldMkLst>
          <pc:docMk/>
          <pc:sldMk cId="1060552373" sldId="263"/>
        </pc:sldMkLst>
        <pc:spChg chg="del">
          <ac:chgData name="[KN] Kenneth Niemann Rasmussen" userId="2ace5d75-6902-4d1e-a496-fa2681e5b748" providerId="ADAL" clId="{9EA8195F-37B9-4CD2-B689-F6CFE8FD8471}" dt="2019-01-28T12:23:00.289" v="1171" actId="478"/>
          <ac:spMkLst>
            <pc:docMk/>
            <pc:sldMk cId="1060552373" sldId="263"/>
            <ac:spMk id="2" creationId="{BCB36E07-9A12-409E-8C8D-F52F3A83D91D}"/>
          </ac:spMkLst>
        </pc:spChg>
        <pc:spChg chg="del mod">
          <ac:chgData name="[KN] Kenneth Niemann Rasmussen" userId="2ace5d75-6902-4d1e-a496-fa2681e5b748" providerId="ADAL" clId="{9EA8195F-37B9-4CD2-B689-F6CFE8FD8471}" dt="2019-01-28T12:23:02.513" v="1173" actId="478"/>
          <ac:spMkLst>
            <pc:docMk/>
            <pc:sldMk cId="1060552373" sldId="263"/>
            <ac:spMk id="3" creationId="{451D11D6-00F7-4203-83AA-742F38EBFDB4}"/>
          </ac:spMkLst>
        </pc:spChg>
        <pc:spChg chg="add mod">
          <ac:chgData name="[KN] Kenneth Niemann Rasmussen" userId="2ace5d75-6902-4d1e-a496-fa2681e5b748" providerId="ADAL" clId="{9EA8195F-37B9-4CD2-B689-F6CFE8FD8471}" dt="2019-01-28T12:44:26.082" v="1296" actId="1076"/>
          <ac:spMkLst>
            <pc:docMk/>
            <pc:sldMk cId="1060552373" sldId="263"/>
            <ac:spMk id="4" creationId="{305B43B4-2B6B-4322-AB02-99DBB6D89F01}"/>
          </ac:spMkLst>
        </pc:spChg>
        <pc:picChg chg="add mod">
          <ac:chgData name="[KN] Kenneth Niemann Rasmussen" userId="2ace5d75-6902-4d1e-a496-fa2681e5b748" providerId="ADAL" clId="{9EA8195F-37B9-4CD2-B689-F6CFE8FD8471}" dt="2019-01-28T12:25:18.951" v="1186" actId="1076"/>
          <ac:picMkLst>
            <pc:docMk/>
            <pc:sldMk cId="1060552373" sldId="263"/>
            <ac:picMk id="5" creationId="{92B5EE7E-D540-4778-9FF3-91FBA0067843}"/>
          </ac:picMkLst>
        </pc:picChg>
      </pc:sldChg>
      <pc:sldChg chg="modSp add del">
        <pc:chgData name="[KN] Kenneth Niemann Rasmussen" userId="2ace5d75-6902-4d1e-a496-fa2681e5b748" providerId="ADAL" clId="{9EA8195F-37B9-4CD2-B689-F6CFE8FD8471}" dt="2019-01-28T12:22:31.490" v="1169" actId="2696"/>
        <pc:sldMkLst>
          <pc:docMk/>
          <pc:sldMk cId="2839111863" sldId="263"/>
        </pc:sldMkLst>
        <pc:spChg chg="mod">
          <ac:chgData name="[KN] Kenneth Niemann Rasmussen" userId="2ace5d75-6902-4d1e-a496-fa2681e5b748" providerId="ADAL" clId="{9EA8195F-37B9-4CD2-B689-F6CFE8FD8471}" dt="2019-01-28T12:21:30.609" v="1165" actId="20577"/>
          <ac:spMkLst>
            <pc:docMk/>
            <pc:sldMk cId="2839111863" sldId="263"/>
            <ac:spMk id="2" creationId="{2F35DD44-81C4-4496-8C30-F989077E823D}"/>
          </ac:spMkLst>
        </pc:spChg>
      </pc:sldChg>
      <pc:sldChg chg="addSp delSp modSp add">
        <pc:chgData name="[KN] Kenneth Niemann Rasmussen" userId="2ace5d75-6902-4d1e-a496-fa2681e5b748" providerId="ADAL" clId="{9EA8195F-37B9-4CD2-B689-F6CFE8FD8471}" dt="2019-01-28T12:41:48.522" v="1285" actId="1076"/>
        <pc:sldMkLst>
          <pc:docMk/>
          <pc:sldMk cId="3485170836" sldId="264"/>
        </pc:sldMkLst>
        <pc:spChg chg="add mod">
          <ac:chgData name="[KN] Kenneth Niemann Rasmussen" userId="2ace5d75-6902-4d1e-a496-fa2681e5b748" providerId="ADAL" clId="{9EA8195F-37B9-4CD2-B689-F6CFE8FD8471}" dt="2019-01-28T12:41:48.522" v="1285" actId="1076"/>
          <ac:spMkLst>
            <pc:docMk/>
            <pc:sldMk cId="3485170836" sldId="264"/>
            <ac:spMk id="2" creationId="{19D0E029-D72C-4D82-8027-76F125AE66CA}"/>
          </ac:spMkLst>
        </pc:spChg>
        <pc:spChg chg="add mod">
          <ac:chgData name="[KN] Kenneth Niemann Rasmussen" userId="2ace5d75-6902-4d1e-a496-fa2681e5b748" providerId="ADAL" clId="{9EA8195F-37B9-4CD2-B689-F6CFE8FD8471}" dt="2019-01-28T12:35:54.068" v="1226" actId="1076"/>
          <ac:spMkLst>
            <pc:docMk/>
            <pc:sldMk cId="3485170836" sldId="264"/>
            <ac:spMk id="3" creationId="{D86E0F93-1A19-4A53-BDCB-D7B0BCEC137C}"/>
          </ac:spMkLst>
        </pc:spChg>
        <pc:spChg chg="del mod">
          <ac:chgData name="[KN] Kenneth Niemann Rasmussen" userId="2ace5d75-6902-4d1e-a496-fa2681e5b748" providerId="ADAL" clId="{9EA8195F-37B9-4CD2-B689-F6CFE8FD8471}" dt="2019-01-28T12:26:51.948" v="1197" actId="478"/>
          <ac:spMkLst>
            <pc:docMk/>
            <pc:sldMk cId="3485170836" sldId="264"/>
            <ac:spMk id="4" creationId="{305B43B4-2B6B-4322-AB02-99DBB6D89F01}"/>
          </ac:spMkLst>
        </pc:spChg>
        <pc:picChg chg="del">
          <ac:chgData name="[KN] Kenneth Niemann Rasmussen" userId="2ace5d75-6902-4d1e-a496-fa2681e5b748" providerId="ADAL" clId="{9EA8195F-37B9-4CD2-B689-F6CFE8FD8471}" dt="2019-01-28T12:26:09.327" v="1188" actId="478"/>
          <ac:picMkLst>
            <pc:docMk/>
            <pc:sldMk cId="3485170836" sldId="264"/>
            <ac:picMk id="5" creationId="{92B5EE7E-D540-4778-9FF3-91FBA0067843}"/>
          </ac:picMkLst>
        </pc:picChg>
        <pc:picChg chg="add del mod">
          <ac:chgData name="[KN] Kenneth Niemann Rasmussen" userId="2ace5d75-6902-4d1e-a496-fa2681e5b748" providerId="ADAL" clId="{9EA8195F-37B9-4CD2-B689-F6CFE8FD8471}" dt="2019-01-28T12:38:05.290" v="1257" actId="478"/>
          <ac:picMkLst>
            <pc:docMk/>
            <pc:sldMk cId="3485170836" sldId="264"/>
            <ac:picMk id="6" creationId="{6A27F67A-9370-41C8-A1C5-D5492FA70CA4}"/>
          </ac:picMkLst>
        </pc:picChg>
        <pc:picChg chg="add mod">
          <ac:chgData name="[KN] Kenneth Niemann Rasmussen" userId="2ace5d75-6902-4d1e-a496-fa2681e5b748" providerId="ADAL" clId="{9EA8195F-37B9-4CD2-B689-F6CFE8FD8471}" dt="2019-01-28T12:36:14.423" v="1229" actId="1076"/>
          <ac:picMkLst>
            <pc:docMk/>
            <pc:sldMk cId="3485170836" sldId="264"/>
            <ac:picMk id="7" creationId="{682E1AB7-A004-4E0F-B64A-B8C255D1065D}"/>
          </ac:picMkLst>
        </pc:picChg>
        <pc:picChg chg="add del mod">
          <ac:chgData name="[KN] Kenneth Niemann Rasmussen" userId="2ace5d75-6902-4d1e-a496-fa2681e5b748" providerId="ADAL" clId="{9EA8195F-37B9-4CD2-B689-F6CFE8FD8471}" dt="2019-01-28T12:35:08.021" v="1219" actId="478"/>
          <ac:picMkLst>
            <pc:docMk/>
            <pc:sldMk cId="3485170836" sldId="264"/>
            <ac:picMk id="8" creationId="{8E14E6F5-6B7D-4B1C-B66B-9AA48F311CFA}"/>
          </ac:picMkLst>
        </pc:picChg>
        <pc:picChg chg="add mod">
          <ac:chgData name="[KN] Kenneth Niemann Rasmussen" userId="2ace5d75-6902-4d1e-a496-fa2681e5b748" providerId="ADAL" clId="{9EA8195F-37B9-4CD2-B689-F6CFE8FD8471}" dt="2019-01-28T12:36:00.381" v="1227" actId="1076"/>
          <ac:picMkLst>
            <pc:docMk/>
            <pc:sldMk cId="3485170836" sldId="264"/>
            <ac:picMk id="9" creationId="{71F0C3A0-0433-4893-B6B6-ED8CB7FDA2E0}"/>
          </ac:picMkLst>
        </pc:picChg>
        <pc:picChg chg="add mod">
          <ac:chgData name="[KN] Kenneth Niemann Rasmussen" userId="2ace5d75-6902-4d1e-a496-fa2681e5b748" providerId="ADAL" clId="{9EA8195F-37B9-4CD2-B689-F6CFE8FD8471}" dt="2019-01-28T12:38:09.151" v="1258" actId="1076"/>
          <ac:picMkLst>
            <pc:docMk/>
            <pc:sldMk cId="3485170836" sldId="264"/>
            <ac:picMk id="10" creationId="{79BF723B-F595-4CE7-958D-BFD05C2EA15A}"/>
          </ac:picMkLst>
        </pc:picChg>
      </pc:sldChg>
      <pc:sldChg chg="addSp delSp modSp add">
        <pc:chgData name="[KN] Kenneth Niemann Rasmussen" userId="2ace5d75-6902-4d1e-a496-fa2681e5b748" providerId="ADAL" clId="{9EA8195F-37B9-4CD2-B689-F6CFE8FD8471}" dt="2019-01-28T12:42:03.118" v="1291" actId="1076"/>
        <pc:sldMkLst>
          <pc:docMk/>
          <pc:sldMk cId="325362985" sldId="265"/>
        </pc:sldMkLst>
        <pc:spChg chg="mod">
          <ac:chgData name="[KN] Kenneth Niemann Rasmussen" userId="2ace5d75-6902-4d1e-a496-fa2681e5b748" providerId="ADAL" clId="{9EA8195F-37B9-4CD2-B689-F6CFE8FD8471}" dt="2019-01-28T12:42:03.118" v="1291" actId="1076"/>
          <ac:spMkLst>
            <pc:docMk/>
            <pc:sldMk cId="325362985" sldId="265"/>
            <ac:spMk id="2" creationId="{19D0E029-D72C-4D82-8027-76F125AE66CA}"/>
          </ac:spMkLst>
        </pc:spChg>
        <pc:picChg chg="add mod">
          <ac:chgData name="[KN] Kenneth Niemann Rasmussen" userId="2ace5d75-6902-4d1e-a496-fa2681e5b748" providerId="ADAL" clId="{9EA8195F-37B9-4CD2-B689-F6CFE8FD8471}" dt="2019-01-28T12:39:23.512" v="1266" actId="1076"/>
          <ac:picMkLst>
            <pc:docMk/>
            <pc:sldMk cId="325362985" sldId="265"/>
            <ac:picMk id="4" creationId="{43C03A4F-2CBF-4ABB-8EC1-56CCCADE076B}"/>
          </ac:picMkLst>
        </pc:picChg>
        <pc:picChg chg="add mod">
          <ac:chgData name="[KN] Kenneth Niemann Rasmussen" userId="2ace5d75-6902-4d1e-a496-fa2681e5b748" providerId="ADAL" clId="{9EA8195F-37B9-4CD2-B689-F6CFE8FD8471}" dt="2019-01-28T12:40:47.718" v="1275" actId="1076"/>
          <ac:picMkLst>
            <pc:docMk/>
            <pc:sldMk cId="325362985" sldId="265"/>
            <ac:picMk id="5" creationId="{9EDE9C49-5C22-433C-B32C-15C17544EDF8}"/>
          </ac:picMkLst>
        </pc:picChg>
        <pc:picChg chg="del">
          <ac:chgData name="[KN] Kenneth Niemann Rasmussen" userId="2ace5d75-6902-4d1e-a496-fa2681e5b748" providerId="ADAL" clId="{9EA8195F-37B9-4CD2-B689-F6CFE8FD8471}" dt="2019-01-28T12:39:19.557" v="1265" actId="478"/>
          <ac:picMkLst>
            <pc:docMk/>
            <pc:sldMk cId="325362985" sldId="265"/>
            <ac:picMk id="7" creationId="{682E1AB7-A004-4E0F-B64A-B8C255D1065D}"/>
          </ac:picMkLst>
        </pc:picChg>
        <pc:picChg chg="del">
          <ac:chgData name="[KN] Kenneth Niemann Rasmussen" userId="2ace5d75-6902-4d1e-a496-fa2681e5b748" providerId="ADAL" clId="{9EA8195F-37B9-4CD2-B689-F6CFE8FD8471}" dt="2019-01-28T12:40:31.673" v="1273" actId="478"/>
          <ac:picMkLst>
            <pc:docMk/>
            <pc:sldMk cId="325362985" sldId="265"/>
            <ac:picMk id="9" creationId="{71F0C3A0-0433-4893-B6B6-ED8CB7FDA2E0}"/>
          </ac:picMkLst>
        </pc:picChg>
      </pc:sldChg>
      <pc:sldChg chg="addSp delSp modSp add mod setBg delDesignElem modNotesTx">
        <pc:chgData name="[KN] Kenneth Niemann Rasmussen" userId="2ace5d75-6902-4d1e-a496-fa2681e5b748" providerId="ADAL" clId="{9EA8195F-37B9-4CD2-B689-F6CFE8FD8471}" dt="2019-01-29T08:32:05.778" v="2189" actId="20577"/>
        <pc:sldMkLst>
          <pc:docMk/>
          <pc:sldMk cId="263971444" sldId="266"/>
        </pc:sldMkLst>
        <pc:spChg chg="del">
          <ac:chgData name="[KN] Kenneth Niemann Rasmussen" userId="2ace5d75-6902-4d1e-a496-fa2681e5b748" providerId="ADAL" clId="{9EA8195F-37B9-4CD2-B689-F6CFE8FD8471}" dt="2019-01-28T13:07:53.949" v="1299" actId="478"/>
          <ac:spMkLst>
            <pc:docMk/>
            <pc:sldMk cId="263971444" sldId="266"/>
            <ac:spMk id="2" creationId="{26EDF15B-DAC7-40F8-84A3-10C829F456BC}"/>
          </ac:spMkLst>
        </pc:spChg>
        <pc:spChg chg="del">
          <ac:chgData name="[KN] Kenneth Niemann Rasmussen" userId="2ace5d75-6902-4d1e-a496-fa2681e5b748" providerId="ADAL" clId="{9EA8195F-37B9-4CD2-B689-F6CFE8FD8471}" dt="2019-01-28T13:07:52.555" v="1298" actId="478"/>
          <ac:spMkLst>
            <pc:docMk/>
            <pc:sldMk cId="263971444" sldId="266"/>
            <ac:spMk id="3" creationId="{6067B143-7E17-4811-BF47-D8ED9BCED4C9}"/>
          </ac:spMkLst>
        </pc:spChg>
        <pc:spChg chg="add del mod">
          <ac:chgData name="[KN] Kenneth Niemann Rasmussen" userId="2ace5d75-6902-4d1e-a496-fa2681e5b748" providerId="ADAL" clId="{9EA8195F-37B9-4CD2-B689-F6CFE8FD8471}" dt="2019-01-28T13:09:37.548" v="1312" actId="478"/>
          <ac:spMkLst>
            <pc:docMk/>
            <pc:sldMk cId="263971444" sldId="266"/>
            <ac:spMk id="5" creationId="{751B6F08-36E5-4DE5-B1E3-F32FC950F9F5}"/>
          </ac:spMkLst>
        </pc:spChg>
        <pc:spChg chg="add del">
          <ac:chgData name="[KN] Kenneth Niemann Rasmussen" userId="2ace5d75-6902-4d1e-a496-fa2681e5b748" providerId="ADAL" clId="{9EA8195F-37B9-4CD2-B689-F6CFE8FD8471}" dt="2019-01-28T13:09:29.151" v="1309"/>
          <ac:spMkLst>
            <pc:docMk/>
            <pc:sldMk cId="263971444" sldId="266"/>
            <ac:spMk id="6" creationId="{01D0AF59-99C3-4251-AB9A-C966C6AD4400}"/>
          </ac:spMkLst>
        </pc:spChg>
        <pc:spChg chg="add del">
          <ac:chgData name="[KN] Kenneth Niemann Rasmussen" userId="2ace5d75-6902-4d1e-a496-fa2681e5b748" providerId="ADAL" clId="{9EA8195F-37B9-4CD2-B689-F6CFE8FD8471}" dt="2019-01-28T13:09:29.151" v="1309"/>
          <ac:spMkLst>
            <pc:docMk/>
            <pc:sldMk cId="263971444" sldId="266"/>
            <ac:spMk id="7" creationId="{1855405F-37A2-4869-9154-F8BE3BECE6C3}"/>
          </ac:spMkLst>
        </pc:spChg>
        <pc:spChg chg="add del mod">
          <ac:chgData name="[KN] Kenneth Niemann Rasmussen" userId="2ace5d75-6902-4d1e-a496-fa2681e5b748" providerId="ADAL" clId="{9EA8195F-37B9-4CD2-B689-F6CFE8FD8471}" dt="2019-01-28T13:09:35.454" v="1311" actId="478"/>
          <ac:spMkLst>
            <pc:docMk/>
            <pc:sldMk cId="263971444" sldId="266"/>
            <ac:spMk id="8" creationId="{EE0224F0-25D4-4AFE-9B35-459EBAEE1A5D}"/>
          </ac:spMkLst>
        </pc:spChg>
        <pc:spChg chg="add del">
          <ac:chgData name="[KN] Kenneth Niemann Rasmussen" userId="2ace5d75-6902-4d1e-a496-fa2681e5b748" providerId="ADAL" clId="{9EA8195F-37B9-4CD2-B689-F6CFE8FD8471}" dt="2019-01-28T13:09:07.719" v="1302" actId="26606"/>
          <ac:spMkLst>
            <pc:docMk/>
            <pc:sldMk cId="263971444" sldId="266"/>
            <ac:spMk id="9" creationId="{01D0AF59-99C3-4251-AB9A-C966C6AD4400}"/>
          </ac:spMkLst>
        </pc:spChg>
        <pc:spChg chg="add del">
          <ac:chgData name="[KN] Kenneth Niemann Rasmussen" userId="2ace5d75-6902-4d1e-a496-fa2681e5b748" providerId="ADAL" clId="{9EA8195F-37B9-4CD2-B689-F6CFE8FD8471}" dt="2019-01-28T13:09:07.719" v="1302" actId="26606"/>
          <ac:spMkLst>
            <pc:docMk/>
            <pc:sldMk cId="263971444" sldId="266"/>
            <ac:spMk id="11" creationId="{1855405F-37A2-4869-9154-F8BE3BECE6C3}"/>
          </ac:spMkLst>
        </pc:spChg>
        <pc:picChg chg="add del mod">
          <ac:chgData name="[KN] Kenneth Niemann Rasmussen" userId="2ace5d75-6902-4d1e-a496-fa2681e5b748" providerId="ADAL" clId="{9EA8195F-37B9-4CD2-B689-F6CFE8FD8471}" dt="2019-01-28T13:09:25.511" v="1307"/>
          <ac:picMkLst>
            <pc:docMk/>
            <pc:sldMk cId="263971444" sldId="266"/>
            <ac:picMk id="4" creationId="{49DBF998-83CA-4CC1-94A9-24DF66580ECF}"/>
          </ac:picMkLst>
        </pc:picChg>
        <pc:picChg chg="add mod">
          <ac:chgData name="[KN] Kenneth Niemann Rasmussen" userId="2ace5d75-6902-4d1e-a496-fa2681e5b748" providerId="ADAL" clId="{9EA8195F-37B9-4CD2-B689-F6CFE8FD8471}" dt="2019-01-28T13:10:05.492" v="1316" actId="1076"/>
          <ac:picMkLst>
            <pc:docMk/>
            <pc:sldMk cId="263971444" sldId="266"/>
            <ac:picMk id="12" creationId="{35B42624-A3AB-4D01-99A3-006F2226CF96}"/>
          </ac:picMkLst>
        </pc:picChg>
      </pc:sldChg>
      <pc:sldChg chg="add del">
        <pc:chgData name="[KN] Kenneth Niemann Rasmussen" userId="2ace5d75-6902-4d1e-a496-fa2681e5b748" providerId="ADAL" clId="{9EA8195F-37B9-4CD2-B689-F6CFE8FD8471}" dt="2019-01-28T13:09:32.926" v="1310" actId="2696"/>
        <pc:sldMkLst>
          <pc:docMk/>
          <pc:sldMk cId="1394198567" sldId="267"/>
        </pc:sldMkLst>
      </pc:sldChg>
    </pc:docChg>
  </pc:docChgLst>
  <pc:docChgLst>
    <pc:chgData name="[KN]  Kenneth Niemann Rasmussen" userId="2ace5d75-6902-4d1e-a496-fa2681e5b748" providerId="ADAL" clId="{7226C1E5-96F6-4C11-8A6B-972F14FA4134}"/>
    <pc:docChg chg="modSld">
      <pc:chgData name="[KN]  Kenneth Niemann Rasmussen" userId="2ace5d75-6902-4d1e-a496-fa2681e5b748" providerId="ADAL" clId="{7226C1E5-96F6-4C11-8A6B-972F14FA4134}" dt="2023-05-23T06:25:27.720" v="3"/>
      <pc:docMkLst>
        <pc:docMk/>
      </pc:docMkLst>
      <pc:sldChg chg="modSp mod">
        <pc:chgData name="[KN]  Kenneth Niemann Rasmussen" userId="2ace5d75-6902-4d1e-a496-fa2681e5b748" providerId="ADAL" clId="{7226C1E5-96F6-4C11-8A6B-972F14FA4134}" dt="2023-05-23T06:25:27.720" v="3"/>
        <pc:sldMkLst>
          <pc:docMk/>
          <pc:sldMk cId="975068331" sldId="259"/>
        </pc:sldMkLst>
        <pc:spChg chg="mod">
          <ac:chgData name="[KN]  Kenneth Niemann Rasmussen" userId="2ace5d75-6902-4d1e-a496-fa2681e5b748" providerId="ADAL" clId="{7226C1E5-96F6-4C11-8A6B-972F14FA4134}" dt="2023-05-23T06:25:27.720" v="3"/>
          <ac:spMkLst>
            <pc:docMk/>
            <pc:sldMk cId="975068331" sldId="259"/>
            <ac:spMk id="3" creationId="{12C835A0-08E4-449F-9F9E-60E34239E9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F6CE7-2664-4CC1-B9A9-273C0C0CB079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5FEC7-7B1A-42C0-B00E-099C0DF0D6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224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5FEC7-7B1A-42C0-B00E-099C0DF0D6F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272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Middelværdirette estimatorer.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5FEC7-7B1A-42C0-B00E-099C0DF0D6F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5556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Residualspredningen i anden er middelværdiret estimator af støjens varians.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5FEC7-7B1A-42C0-B00E-099C0DF0D6F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758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Bemærk hvor meget ”spredningen” på x_i betyder.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95FEC7-7B1A-42C0-B00E-099C0DF0D6FD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4461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AD1868-FCB0-4D84-B60D-72E2646EA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331E5C2-BE36-478D-BACC-7A800CC6A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7DBB73-BCC0-4926-A30D-766D9C0F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5496A1-B2D0-492A-AE0C-EB73849D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E94D52-7F0D-49AE-A2EC-B67A3AD0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546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363ED-C538-4B14-A715-BAA788359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C1A9735-49B2-42A9-8BCD-6CC750805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848320-A8FB-4A77-BBC2-E77D57BF1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A1B115-0788-4C2C-93D0-7C10487B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902EF4-9C03-4BEE-BC17-D8B9C10A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003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8CEFB0C-6A85-47C2-89B0-8394139C4C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8C4FCEA-C6DE-4A08-A7B1-D3AEB2BD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5F9608-313E-4438-B26F-154755B28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E1D089-01F8-4DC9-8963-03D7FEE6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3076F4-8EEA-4BE1-B43F-8240128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559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4C3790-7670-4EC9-B391-166F5AC3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D6EC01-DFCE-441B-B7F3-A68FF26BD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42762DF-3A11-45B1-99EC-8159E49E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E858EB-B349-4B25-9823-11FB0146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E89FCD-9954-4C16-8D0A-2875E4A41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389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8A3E18-550C-4D1B-A14D-BC8729CC5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11FDA2-5B30-4E4D-8FC1-1D83BC0EA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AE9ADF-8CC4-4489-AC8B-941DB098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3010A0-0BF3-4536-B61A-E2EC7B955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178881D-18AC-424C-B270-7A1E9B42F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136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4EFEB-E59E-4984-8D6D-D0987D9F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669CE4-654F-4799-8B90-298BA31F0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ABA5BCE-E6A4-4E60-917B-35D020FF1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5CC6806-2BF8-4AA6-8035-DBE5EF2B2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33D4F90-093F-46F5-B136-C12C7F0C2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4DDBAF-47C9-4646-A2CC-73294EB0B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44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F08D74-2222-4E9E-8247-B9E404DAF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6935C5-271E-4BD4-B18F-665C6C138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599E306-7131-4956-A874-E7EDA2ABD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30334B0-22A1-402B-9637-70B74CAFE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A8335BE-6538-486A-9CA4-2D00CBC95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675BFD2-EACD-4731-BE75-613FCB5D9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A80B009-4BB2-4D5B-9A70-D6B7B92EB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DE7C219-744B-4374-BCA0-1A9485237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556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BE3CD-D282-4607-9C9E-95AE6F707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3ADF4A8-D646-4C3C-B957-88EE8333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2BAC8C2-EEA8-4BDD-B1F2-F5CCF28C9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913CA9-A2B0-4BE9-9034-4F5297D0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725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96A6AC-C04B-4DBD-8072-990464F66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15B745B-FFF4-4E01-8DA5-A2790012D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E0FE6FD-DE21-4111-AF48-A0E62F5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6941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D98DC-0BE4-46B6-9741-7C444E44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6E59D2-2A5C-4376-8BE7-B56A380C7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1DFC853-DB90-4FC1-A9FC-ECB770B94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0022335-8B41-4F22-A033-54D636D47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6BB2110-ACCF-49A6-8C12-30FD51F9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B9A27F8-3721-4AFA-B695-87ACAF01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495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03E504-DA0C-4C9F-9B5C-5FB689966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1E8728B-9301-4E63-A3F8-22FEAC0283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7D4C012-ACFE-42EF-ACD3-906B65E4B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B8CE8B3-8218-43C1-9DE1-99C4C4A9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14BE1D8-BB8A-4AF9-9290-87898B27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59CE333-E5CA-4B84-80E0-B425A7691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441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D47ADFA-9B7F-43EB-8225-73F3CA167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D496CCD-6CA4-4793-945F-1C682E8D7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95E664-B87B-4FDC-A659-EC520265D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6DAA5-AFDA-4210-885A-418B5CA88DF4}" type="datetimeFigureOut">
              <a:rPr lang="da-DK" smtClean="0"/>
              <a:t>03-12-2023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D68662-EE4D-4A28-ACBF-41236F7F5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8A0297-5554-40E7-87CB-428834DA90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6B27F-FD7F-499E-9D75-886BCE42778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435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0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0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5232745-8424-4FAA-AC48-E545C2D480A5}"/>
              </a:ext>
            </a:extLst>
          </p:cNvPr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2115D153-E070-4413-9895-77B4DCFEA603}"/>
                  </a:ext>
                </a:extLst>
              </p:cNvPr>
              <p:cNvSpPr/>
              <p:nvPr/>
            </p:nvSpPr>
            <p:spPr>
              <a:xfrm>
                <a:off x="1246995" y="1034428"/>
                <a:ext cx="364815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2115D153-E070-4413-9895-77B4DCFEA6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995" y="1034428"/>
                <a:ext cx="3648151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kstfelt 9">
                <a:extLst>
                  <a:ext uri="{FF2B5EF4-FFF2-40B4-BE49-F238E27FC236}">
                    <a16:creationId xmlns:a16="http://schemas.microsoft.com/office/drawing/2014/main" id="{DFAD7E74-143F-4655-8DED-C72FEE765296}"/>
                  </a:ext>
                </a:extLst>
              </p:cNvPr>
              <p:cNvSpPr txBox="1"/>
              <p:nvPr/>
            </p:nvSpPr>
            <p:spPr>
              <a:xfrm>
                <a:off x="179109" y="1496093"/>
                <a:ext cx="24167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2400" dirty="0"/>
                  <a:t>Hvor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da-DK" sz="240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da-DK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sz="2400" b="0" i="1" smtClean="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da-DK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</m:d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a-DK" sz="2400" dirty="0"/>
              </a:p>
            </p:txBody>
          </p:sp>
        </mc:Choice>
        <mc:Fallback xmlns="">
          <p:sp>
            <p:nvSpPr>
              <p:cNvPr id="10" name="Tekstfelt 9">
                <a:extLst>
                  <a:ext uri="{FF2B5EF4-FFF2-40B4-BE49-F238E27FC236}">
                    <a16:creationId xmlns:a16="http://schemas.microsoft.com/office/drawing/2014/main" id="{DFAD7E74-143F-4655-8DED-C72FEE7652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109" y="1496093"/>
                <a:ext cx="2416752" cy="461665"/>
              </a:xfrm>
              <a:prstGeom prst="rect">
                <a:avLst/>
              </a:prstGeom>
              <a:blipFill>
                <a:blip r:embed="rId4"/>
                <a:stretch>
                  <a:fillRect l="-3778" t="-10526" b="-2894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Billede 10">
            <a:extLst>
              <a:ext uri="{FF2B5EF4-FFF2-40B4-BE49-F238E27FC236}">
                <a16:creationId xmlns:a16="http://schemas.microsoft.com/office/drawing/2014/main" id="{9182118E-C4F4-4007-9A60-F3E3D6EE3E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109" y="2740844"/>
            <a:ext cx="5783924" cy="347430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A3E315FA-4577-4B5C-8394-41B4FDA39A2D}"/>
              </a:ext>
            </a:extLst>
          </p:cNvPr>
          <p:cNvSpPr/>
          <p:nvPr/>
        </p:nvSpPr>
        <p:spPr>
          <a:xfrm>
            <a:off x="4713402" y="2611225"/>
            <a:ext cx="1178351" cy="6881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FF94086-016D-4653-97EA-754BA0144760}"/>
              </a:ext>
            </a:extLst>
          </p:cNvPr>
          <p:cNvSpPr/>
          <p:nvPr/>
        </p:nvSpPr>
        <p:spPr>
          <a:xfrm>
            <a:off x="122567" y="2740844"/>
            <a:ext cx="1178351" cy="6881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59F51502-4DD0-4831-BFAB-78BC790C1A0D}"/>
                  </a:ext>
                </a:extLst>
              </p:cNvPr>
              <p:cNvSpPr/>
              <p:nvPr/>
            </p:nvSpPr>
            <p:spPr>
              <a:xfrm>
                <a:off x="7296854" y="1034429"/>
                <a:ext cx="364815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59F51502-4DD0-4831-BFAB-78BC790C1A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6854" y="1034429"/>
                <a:ext cx="3648151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kstfelt 17">
                <a:extLst>
                  <a:ext uri="{FF2B5EF4-FFF2-40B4-BE49-F238E27FC236}">
                    <a16:creationId xmlns:a16="http://schemas.microsoft.com/office/drawing/2014/main" id="{3BB1D5C7-4F87-49B3-A06F-E1043CFAF245}"/>
                  </a:ext>
                </a:extLst>
              </p:cNvPr>
              <p:cNvSpPr txBox="1"/>
              <p:nvPr/>
            </p:nvSpPr>
            <p:spPr>
              <a:xfrm>
                <a:off x="6164127" y="1496093"/>
                <a:ext cx="23454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2400" dirty="0"/>
                  <a:t>Hvor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da-DK" sz="2400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da-DK" sz="2400" i="1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da-DK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da-DK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a-DK" sz="2400" dirty="0"/>
              </a:p>
            </p:txBody>
          </p:sp>
        </mc:Choice>
        <mc:Fallback xmlns="">
          <p:sp>
            <p:nvSpPr>
              <p:cNvPr id="18" name="Tekstfelt 17">
                <a:extLst>
                  <a:ext uri="{FF2B5EF4-FFF2-40B4-BE49-F238E27FC236}">
                    <a16:creationId xmlns:a16="http://schemas.microsoft.com/office/drawing/2014/main" id="{3BB1D5C7-4F87-49B3-A06F-E1043CFAF2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127" y="1496093"/>
                <a:ext cx="2345450" cy="461665"/>
              </a:xfrm>
              <a:prstGeom prst="rect">
                <a:avLst/>
              </a:prstGeom>
              <a:blipFill>
                <a:blip r:embed="rId7"/>
                <a:stretch>
                  <a:fillRect l="-3896" t="-10526" b="-2894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Billede 19">
            <a:extLst>
              <a:ext uri="{FF2B5EF4-FFF2-40B4-BE49-F238E27FC236}">
                <a16:creationId xmlns:a16="http://schemas.microsoft.com/office/drawing/2014/main" id="{350E5E6E-CF27-47B9-9FA3-30D8E02A0C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31182" y="2409214"/>
            <a:ext cx="4361561" cy="4243391"/>
          </a:xfrm>
          <a:prstGeom prst="rect">
            <a:avLst/>
          </a:prstGeom>
        </p:spPr>
      </p:pic>
      <p:sp>
        <p:nvSpPr>
          <p:cNvPr id="21" name="Tekstfelt 20">
            <a:extLst>
              <a:ext uri="{FF2B5EF4-FFF2-40B4-BE49-F238E27FC236}">
                <a16:creationId xmlns:a16="http://schemas.microsoft.com/office/drawing/2014/main" id="{36800978-D3C5-4AA3-8129-EF74403F3ADE}"/>
              </a:ext>
            </a:extLst>
          </p:cNvPr>
          <p:cNvSpPr txBox="1"/>
          <p:nvPr/>
        </p:nvSpPr>
        <p:spPr>
          <a:xfrm>
            <a:off x="5219125" y="0"/>
            <a:ext cx="1890005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3000" b="1" dirty="0"/>
              <a:t>Antagelser</a:t>
            </a:r>
          </a:p>
        </p:txBody>
      </p:sp>
    </p:spTree>
    <p:extLst>
      <p:ext uri="{BB962C8B-B14F-4D97-AF65-F5344CB8AC3E}">
        <p14:creationId xmlns:p14="http://schemas.microsoft.com/office/powerpoint/2010/main" val="396772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5232745-8424-4FAA-AC48-E545C2D480A5}"/>
              </a:ext>
            </a:extLst>
          </p:cNvPr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felt 1">
                <a:extLst>
                  <a:ext uri="{FF2B5EF4-FFF2-40B4-BE49-F238E27FC236}">
                    <a16:creationId xmlns:a16="http://schemas.microsoft.com/office/drawing/2014/main" id="{FFEDBBE3-0152-438A-962C-9F8B98E9C174}"/>
                  </a:ext>
                </a:extLst>
              </p:cNvPr>
              <p:cNvSpPr txBox="1"/>
              <p:nvPr/>
            </p:nvSpPr>
            <p:spPr>
              <a:xfrm>
                <a:off x="222789" y="1034428"/>
                <a:ext cx="5183855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da-DK" sz="2400" dirty="0"/>
                  <a:t>Vi har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a-DK" sz="2400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a-DK" sz="2400" dirty="0"/>
                  <a:t> og tilhørende stikprøver</a:t>
                </a:r>
                <a:br>
                  <a:rPr lang="da-DK" sz="2400" dirty="0"/>
                </a:br>
                <a:r>
                  <a:rPr lang="da-DK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a-DK" sz="2400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da-DK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da-DK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a-DK" sz="2400" dirty="0"/>
                  <a:t>:</a:t>
                </a:r>
                <a:br>
                  <a:rPr lang="da-DK" sz="2400" dirty="0"/>
                </a:br>
                <a:br>
                  <a:rPr lang="da-DK" sz="2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a-DK" sz="2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" name="Tekstfelt 1">
                <a:extLst>
                  <a:ext uri="{FF2B5EF4-FFF2-40B4-BE49-F238E27FC236}">
                    <a16:creationId xmlns:a16="http://schemas.microsoft.com/office/drawing/2014/main" id="{FFEDBBE3-0152-438A-962C-9F8B98E9C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89" y="1034428"/>
                <a:ext cx="5183855" cy="1569660"/>
              </a:xfrm>
              <a:prstGeom prst="rect">
                <a:avLst/>
              </a:prstGeom>
              <a:blipFill>
                <a:blip r:embed="rId3"/>
                <a:stretch>
                  <a:fillRect l="-1882" t="-3113" r="-706" b="-233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ktangel 2">
                <a:extLst>
                  <a:ext uri="{FF2B5EF4-FFF2-40B4-BE49-F238E27FC236}">
                    <a16:creationId xmlns:a16="http://schemas.microsoft.com/office/drawing/2014/main" id="{93DF8039-7BB3-4A19-85D3-23F302C45C63}"/>
                  </a:ext>
                </a:extLst>
              </p:cNvPr>
              <p:cNvSpPr/>
              <p:nvPr/>
            </p:nvSpPr>
            <p:spPr>
              <a:xfrm>
                <a:off x="1682290" y="3284463"/>
                <a:ext cx="2675541" cy="8940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subSup"/>
                              <m:supHide m:val="on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d>
                                <m:d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da-DK" sz="24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r>
                                <a:rPr lang="da-DK" sz="2400" i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supHide m:val="on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da-DK" sz="2400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da-DK" sz="2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3" name="Rektangel 2">
                <a:extLst>
                  <a:ext uri="{FF2B5EF4-FFF2-40B4-BE49-F238E27FC236}">
                    <a16:creationId xmlns:a16="http://schemas.microsoft.com/office/drawing/2014/main" id="{93DF8039-7BB3-4A19-85D3-23F302C45C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290" y="3284463"/>
                <a:ext cx="2675541" cy="894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Billede 3">
            <a:extLst>
              <a:ext uri="{FF2B5EF4-FFF2-40B4-BE49-F238E27FC236}">
                <a16:creationId xmlns:a16="http://schemas.microsoft.com/office/drawing/2014/main" id="{11F3A13A-8ACD-471A-9A1E-D8DD385116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4189" y="2209966"/>
            <a:ext cx="4429282" cy="444038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00320D49-2703-4F00-A7EF-0B3F232D960C}"/>
                  </a:ext>
                </a:extLst>
              </p:cNvPr>
              <p:cNvSpPr txBox="1"/>
              <p:nvPr/>
            </p:nvSpPr>
            <p:spPr>
              <a:xfrm>
                <a:off x="8581503" y="989952"/>
                <a:ext cx="1569404" cy="12200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=30</m:t>
                      </m:r>
                    </m:oMath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da-DK" sz="2400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=2,06</m:t>
                      </m:r>
                    </m:oMath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=38,92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8" name="Tekstfelt 7">
                <a:extLst>
                  <a:ext uri="{FF2B5EF4-FFF2-40B4-BE49-F238E27FC236}">
                    <a16:creationId xmlns:a16="http://schemas.microsoft.com/office/drawing/2014/main" id="{00320D49-2703-4F00-A7EF-0B3F232D96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503" y="989952"/>
                <a:ext cx="1569404" cy="12200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ktangel 8">
                <a:extLst>
                  <a:ext uri="{FF2B5EF4-FFF2-40B4-BE49-F238E27FC236}">
                    <a16:creationId xmlns:a16="http://schemas.microsoft.com/office/drawing/2014/main" id="{07C29025-B124-41D9-90E4-1900D7F2C696}"/>
                  </a:ext>
                </a:extLst>
              </p:cNvPr>
              <p:cNvSpPr/>
              <p:nvPr/>
            </p:nvSpPr>
            <p:spPr>
              <a:xfrm>
                <a:off x="2047422" y="4430158"/>
                <a:ext cx="1945276" cy="4813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̅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9" name="Rektangel 8">
                <a:extLst>
                  <a:ext uri="{FF2B5EF4-FFF2-40B4-BE49-F238E27FC236}">
                    <a16:creationId xmlns:a16="http://schemas.microsoft.com/office/drawing/2014/main" id="{07C29025-B124-41D9-90E4-1900D7F2C6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422" y="4430158"/>
                <a:ext cx="1945276" cy="4813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1CA646E2-1CE1-4081-BC4D-0B1285045780}"/>
                  </a:ext>
                </a:extLst>
              </p:cNvPr>
              <p:cNvSpPr/>
              <p:nvPr/>
            </p:nvSpPr>
            <p:spPr>
              <a:xfrm>
                <a:off x="409986" y="5644462"/>
                <a:ext cx="3582712" cy="645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da-DK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Hvor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acc>
                    <m:r>
                      <a:rPr lang="da-DK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da-DK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da-DK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a-DK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acc>
                    <m:r>
                      <a:rPr lang="da-DK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da-DK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a:rPr lang="da-DK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da-DK" sz="2400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da-DK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da-DK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da-DK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1CA646E2-1CE1-4081-BC4D-0B12850457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986" y="5644462"/>
                <a:ext cx="3582712" cy="645433"/>
              </a:xfrm>
              <a:prstGeom prst="rect">
                <a:avLst/>
              </a:prstGeom>
              <a:blipFill>
                <a:blip r:embed="rId8"/>
                <a:stretch>
                  <a:fillRect l="-2551" b="-8491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kstfelt 18">
            <a:extLst>
              <a:ext uri="{FF2B5EF4-FFF2-40B4-BE49-F238E27FC236}">
                <a16:creationId xmlns:a16="http://schemas.microsoft.com/office/drawing/2014/main" id="{A4953EAA-8015-4966-85C9-7C34A031D1BA}"/>
              </a:ext>
            </a:extLst>
          </p:cNvPr>
          <p:cNvSpPr txBox="1"/>
          <p:nvPr/>
        </p:nvSpPr>
        <p:spPr>
          <a:xfrm>
            <a:off x="5219125" y="0"/>
            <a:ext cx="1706173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a-DK" sz="3000" b="1" dirty="0"/>
              <a:t>Estimater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B0A0C45A-4E3C-42DC-8E61-A951C29574B5}"/>
                  </a:ext>
                </a:extLst>
              </p:cNvPr>
              <p:cNvSpPr/>
              <p:nvPr/>
            </p:nvSpPr>
            <p:spPr>
              <a:xfrm>
                <a:off x="10603875" y="1357593"/>
                <a:ext cx="12591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B0A0C45A-4E3C-42DC-8E61-A951C29574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3875" y="1357593"/>
                <a:ext cx="1259191" cy="461665"/>
              </a:xfrm>
              <a:prstGeom prst="rect">
                <a:avLst/>
              </a:prstGeom>
              <a:blipFill>
                <a:blip r:embed="rId9"/>
                <a:stretch>
                  <a:fillRect l="-966" r="-966" b="-1866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EFB853C0-4470-4CDE-9C1D-7E58B6B06654}"/>
                  </a:ext>
                </a:extLst>
              </p:cNvPr>
              <p:cNvSpPr/>
              <p:nvPr/>
            </p:nvSpPr>
            <p:spPr>
              <a:xfrm>
                <a:off x="10603875" y="1748301"/>
                <a:ext cx="14235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EFB853C0-4470-4CDE-9C1D-7E58B6B066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3875" y="1748301"/>
                <a:ext cx="1423531" cy="461665"/>
              </a:xfrm>
              <a:prstGeom prst="rect">
                <a:avLst/>
              </a:prstGeom>
              <a:blipFill>
                <a:blip r:embed="rId10"/>
                <a:stretch>
                  <a:fillRect l="-427" r="-1282" b="-1710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0512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5232745-8424-4FAA-AC48-E545C2D480A5}"/>
              </a:ext>
            </a:extLst>
          </p:cNvPr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37641F3C-F91D-446D-B18C-9EDB6A5BC72A}"/>
              </a:ext>
            </a:extLst>
          </p:cNvPr>
          <p:cNvSpPr txBox="1"/>
          <p:nvPr/>
        </p:nvSpPr>
        <p:spPr>
          <a:xfrm>
            <a:off x="216567" y="2269338"/>
            <a:ext cx="2936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Residualspredningen: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ktangel 6">
                <a:extLst>
                  <a:ext uri="{FF2B5EF4-FFF2-40B4-BE49-F238E27FC236}">
                    <a16:creationId xmlns:a16="http://schemas.microsoft.com/office/drawing/2014/main" id="{A39BA489-2DA4-45AA-8A50-27221D4F6DE5}"/>
                  </a:ext>
                </a:extLst>
              </p:cNvPr>
              <p:cNvSpPr/>
              <p:nvPr/>
            </p:nvSpPr>
            <p:spPr>
              <a:xfrm>
                <a:off x="1935197" y="1496093"/>
                <a:ext cx="2715552" cy="4813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e>
                          </m:acc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a-DK" sz="2400" i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da-DK" sz="2400" i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acc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Rektangel 6">
                <a:extLst>
                  <a:ext uri="{FF2B5EF4-FFF2-40B4-BE49-F238E27FC236}">
                    <a16:creationId xmlns:a16="http://schemas.microsoft.com/office/drawing/2014/main" id="{A39BA489-2DA4-45AA-8A50-27221D4F6D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197" y="1496093"/>
                <a:ext cx="2715552" cy="481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kstfelt 9">
            <a:extLst>
              <a:ext uri="{FF2B5EF4-FFF2-40B4-BE49-F238E27FC236}">
                <a16:creationId xmlns:a16="http://schemas.microsoft.com/office/drawing/2014/main" id="{57F8B599-648B-4FDC-9DCB-E02F15D29E1C}"/>
              </a:ext>
            </a:extLst>
          </p:cNvPr>
          <p:cNvSpPr txBox="1"/>
          <p:nvPr/>
        </p:nvSpPr>
        <p:spPr>
          <a:xfrm>
            <a:off x="232718" y="1034428"/>
            <a:ext cx="1575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Residualer: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8F8212FF-5767-4C04-BB51-62A8597BE008}"/>
                  </a:ext>
                </a:extLst>
              </p:cNvPr>
              <p:cNvSpPr/>
              <p:nvPr/>
            </p:nvSpPr>
            <p:spPr>
              <a:xfrm>
                <a:off x="1935197" y="3022898"/>
                <a:ext cx="1793696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da-DK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subSup"/>
                                  <m:supHide m:val="on"/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bSup>
                                    <m:sSubSupPr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𝜀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da-DK" sz="2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num>
                            <m:den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da-DK" sz="2400" i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8F8212FF-5767-4C04-BB51-62A8597BE0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197" y="3022898"/>
                <a:ext cx="1793696" cy="1183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F8332FB9-29F6-4FB3-AB03-75E03E3CB53E}"/>
                  </a:ext>
                </a:extLst>
              </p:cNvPr>
              <p:cNvSpPr/>
              <p:nvPr/>
            </p:nvSpPr>
            <p:spPr>
              <a:xfrm>
                <a:off x="1449038" y="5021049"/>
                <a:ext cx="36878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−2</m:t>
                          </m:r>
                          <m:acc>
                            <m:accPr>
                              <m:chr m:val="̂"/>
                              <m:ctrlPr>
                                <a:rPr lang="da-DK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≤2</m:t>
                          </m:r>
                          <m:acc>
                            <m:accPr>
                              <m:chr m:val="̂"/>
                              <m:ctrlPr>
                                <a:rPr lang="da-DK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</m:e>
                      </m:d>
                      <m:r>
                        <a:rPr lang="da-DK" sz="2400" i="0">
                          <a:latin typeface="Cambria Math" panose="02040503050406030204" pitchFamily="18" charset="0"/>
                        </a:rPr>
                        <m:t>≈95</m:t>
                      </m:r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a-DK" sz="2400" i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F8332FB9-29F6-4FB3-AB03-75E03E3CB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038" y="5021049"/>
                <a:ext cx="3687869" cy="461665"/>
              </a:xfrm>
              <a:prstGeom prst="rect">
                <a:avLst/>
              </a:prstGeom>
              <a:blipFill>
                <a:blip r:embed="rId5"/>
                <a:stretch>
                  <a:fillRect t="-400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ktangel 13">
            <a:extLst>
              <a:ext uri="{FF2B5EF4-FFF2-40B4-BE49-F238E27FC236}">
                <a16:creationId xmlns:a16="http://schemas.microsoft.com/office/drawing/2014/main" id="{84D94CF8-47D0-41DF-BBB6-CC6CBE7CE78F}"/>
              </a:ext>
            </a:extLst>
          </p:cNvPr>
          <p:cNvSpPr/>
          <p:nvPr/>
        </p:nvSpPr>
        <p:spPr>
          <a:xfrm>
            <a:off x="1421030" y="4414563"/>
            <a:ext cx="2535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72ABD832-59D8-4E0B-BBA3-F9A0FA5D5FCF}"/>
                  </a:ext>
                </a:extLst>
              </p:cNvPr>
              <p:cNvSpPr/>
              <p:nvPr/>
            </p:nvSpPr>
            <p:spPr>
              <a:xfrm>
                <a:off x="8463109" y="3429000"/>
                <a:ext cx="14130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=2,39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72ABD832-59D8-4E0B-BBA3-F9A0FA5D5F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3109" y="3429000"/>
                <a:ext cx="1413079" cy="461665"/>
              </a:xfrm>
              <a:prstGeom prst="rect">
                <a:avLst/>
              </a:prstGeom>
              <a:blipFill>
                <a:blip r:embed="rId7"/>
                <a:stretch>
                  <a:fillRect t="-400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2A5DEE5D-7AEC-4D91-9C2B-A5BB9D1E3265}"/>
                  </a:ext>
                </a:extLst>
              </p:cNvPr>
              <p:cNvSpPr/>
              <p:nvPr/>
            </p:nvSpPr>
            <p:spPr>
              <a:xfrm>
                <a:off x="7327317" y="5032776"/>
                <a:ext cx="36846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da-DK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>
                              <a:latin typeface="Cambria Math" panose="02040503050406030204" pitchFamily="18" charset="0"/>
                            </a:rPr>
                            <m:t>−2</m:t>
                          </m:r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  <m:r>
                            <a:rPr lang="da-DK" sz="240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da-DK" sz="2400" i="1">
                              <a:latin typeface="Cambria Math" panose="02040503050406030204" pitchFamily="18" charset="0"/>
                            </a:rPr>
                            <m:t>𝜀</m:t>
                          </m:r>
                          <m:r>
                            <a:rPr lang="da-DK" sz="2400">
                              <a:latin typeface="Cambria Math" panose="02040503050406030204" pitchFamily="18" charset="0"/>
                            </a:rPr>
                            <m:t>≤2</m:t>
                          </m:r>
                          <m:acc>
                            <m:accPr>
                              <m:chr m:val="̂"/>
                              <m:ctrlPr>
                                <a:rPr lang="da-DK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</m:e>
                      </m:d>
                      <m:r>
                        <a:rPr lang="da-DK" sz="2400" b="0" i="0" smtClean="0">
                          <a:latin typeface="Cambria Math" panose="02040503050406030204" pitchFamily="18" charset="0"/>
                        </a:rPr>
                        <m:t>=88 </m:t>
                      </m:r>
                      <m:r>
                        <a:rPr lang="da-DK" sz="240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2A5DEE5D-7AEC-4D91-9C2B-A5BB9D1E32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317" y="5032776"/>
                <a:ext cx="3684662" cy="461665"/>
              </a:xfrm>
              <a:prstGeom prst="rect">
                <a:avLst/>
              </a:prstGeom>
              <a:blipFill>
                <a:blip r:embed="rId8"/>
                <a:stretch>
                  <a:fillRect t="-4000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203C95B8-A45C-4FC3-A13D-41A5B51F98F1}"/>
                  </a:ext>
                </a:extLst>
              </p:cNvPr>
              <p:cNvSpPr/>
              <p:nvPr/>
            </p:nvSpPr>
            <p:spPr>
              <a:xfrm>
                <a:off x="10747067" y="3429000"/>
                <a:ext cx="126720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=3)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203C95B8-A45C-4FC3-A13D-41A5B51F98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7067" y="3429000"/>
                <a:ext cx="1267206" cy="461665"/>
              </a:xfrm>
              <a:prstGeom prst="rect">
                <a:avLst/>
              </a:prstGeom>
              <a:blipFill>
                <a:blip r:embed="rId9"/>
                <a:stretch>
                  <a:fillRect l="-962" r="-962" b="-1733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434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65232745-8424-4FAA-AC48-E545C2D480A5}"/>
              </a:ext>
            </a:extLst>
          </p:cNvPr>
          <p:cNvCxnSpPr/>
          <p:nvPr/>
        </p:nvCxnSpPr>
        <p:spPr>
          <a:xfrm>
            <a:off x="7362649" y="0"/>
            <a:ext cx="0" cy="6858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ktangel 1">
                <a:extLst>
                  <a:ext uri="{FF2B5EF4-FFF2-40B4-BE49-F238E27FC236}">
                    <a16:creationId xmlns:a16="http://schemas.microsoft.com/office/drawing/2014/main" id="{FF0DA7A1-D94B-4D5F-B23D-A8978456F788}"/>
                  </a:ext>
                </a:extLst>
              </p:cNvPr>
              <p:cNvSpPr/>
              <p:nvPr/>
            </p:nvSpPr>
            <p:spPr>
              <a:xfrm>
                <a:off x="212165" y="1034428"/>
                <a:ext cx="51178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da-DK" sz="24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Estimeret </a:t>
                </a:r>
                <a14:m>
                  <m:oMath xmlns:m="http://schemas.openxmlformats.org/officeDocument/2006/math">
                    <m:r>
                      <a:rPr lang="da-DK" sz="24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95</m:t>
                    </m:r>
                    <m:r>
                      <a:rPr lang="da-DK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da-DK" sz="24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lang="da-DK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konfidensinterval for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da-DK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:</m:t>
                    </m:r>
                  </m:oMath>
                </a14:m>
                <a:endParaRPr lang="da-DK" sz="2400" dirty="0"/>
              </a:p>
            </p:txBody>
          </p:sp>
        </mc:Choice>
        <mc:Fallback xmlns="">
          <p:sp>
            <p:nvSpPr>
              <p:cNvPr id="2" name="Rektangel 1">
                <a:extLst>
                  <a:ext uri="{FF2B5EF4-FFF2-40B4-BE49-F238E27FC236}">
                    <a16:creationId xmlns:a16="http://schemas.microsoft.com/office/drawing/2014/main" id="{FF0DA7A1-D94B-4D5F-B23D-A8978456F7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165" y="1034428"/>
                <a:ext cx="5117811" cy="461665"/>
              </a:xfrm>
              <a:prstGeom prst="rect">
                <a:avLst/>
              </a:prstGeom>
              <a:blipFill>
                <a:blip r:embed="rId3"/>
                <a:stretch>
                  <a:fillRect l="-1907" t="-10667" b="-3066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ktangel 2">
                <a:extLst>
                  <a:ext uri="{FF2B5EF4-FFF2-40B4-BE49-F238E27FC236}">
                    <a16:creationId xmlns:a16="http://schemas.microsoft.com/office/drawing/2014/main" id="{12C835A0-08E4-449F-9F9E-60E34239E910}"/>
                  </a:ext>
                </a:extLst>
              </p:cNvPr>
              <p:cNvSpPr/>
              <p:nvPr/>
            </p:nvSpPr>
            <p:spPr>
              <a:xfrm>
                <a:off x="-114398" y="1604071"/>
                <a:ext cx="5999719" cy="10502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−2⋅</m:t>
                          </m:r>
                          <m:f>
                            <m:fPr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acc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nary>
                                    <m:naryPr>
                                      <m:chr m:val="∑"/>
                                      <m:limLoc m:val="subSup"/>
                                      <m:supHide m:val="on"/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da-DK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da-DK" sz="2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da-DK" sz="24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rad>
                            </m:den>
                          </m:f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+2⋅</m:t>
                          </m:r>
                          <m:f>
                            <m:fPr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</m:acc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nary>
                                    <m:naryPr>
                                      <m:chr m:val="∑"/>
                                      <m:limLoc m:val="subSup"/>
                                      <m:supHide m:val="on"/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da-DK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da-DK" sz="2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da-DK" sz="24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3" name="Rektangel 2">
                <a:extLst>
                  <a:ext uri="{FF2B5EF4-FFF2-40B4-BE49-F238E27FC236}">
                    <a16:creationId xmlns:a16="http://schemas.microsoft.com/office/drawing/2014/main" id="{12C835A0-08E4-449F-9F9E-60E34239E9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4398" y="1604071"/>
                <a:ext cx="5999719" cy="10502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ktangel 3">
                <a:extLst>
                  <a:ext uri="{FF2B5EF4-FFF2-40B4-BE49-F238E27FC236}">
                    <a16:creationId xmlns:a16="http://schemas.microsoft.com/office/drawing/2014/main" id="{4BDFFE2A-8DA8-435A-AE16-8778D8014952}"/>
                  </a:ext>
                </a:extLst>
              </p:cNvPr>
              <p:cNvSpPr/>
              <p:nvPr/>
            </p:nvSpPr>
            <p:spPr>
              <a:xfrm>
                <a:off x="212165" y="3429000"/>
                <a:ext cx="51122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da-DK" sz="24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Estimeret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95</m:t>
                    </m:r>
                    <m:r>
                      <a:rPr lang="da-DK" sz="24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da-DK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lang="da-DK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konfidensinterval for </a:t>
                </a:r>
                <a14:m>
                  <m:oMath xmlns:m="http://schemas.openxmlformats.org/officeDocument/2006/math">
                    <m:r>
                      <a:rPr lang="da-DK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da-DK" sz="2400" dirty="0"/>
                  <a:t>:</a:t>
                </a:r>
              </a:p>
            </p:txBody>
          </p:sp>
        </mc:Choice>
        <mc:Fallback xmlns="">
          <p:sp>
            <p:nvSpPr>
              <p:cNvPr id="4" name="Rektangel 3">
                <a:extLst>
                  <a:ext uri="{FF2B5EF4-FFF2-40B4-BE49-F238E27FC236}">
                    <a16:creationId xmlns:a16="http://schemas.microsoft.com/office/drawing/2014/main" id="{4BDFFE2A-8DA8-435A-AE16-8778D80149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165" y="3429000"/>
                <a:ext cx="5112233" cy="461665"/>
              </a:xfrm>
              <a:prstGeom prst="rect">
                <a:avLst/>
              </a:prstGeom>
              <a:blipFill>
                <a:blip r:embed="rId5"/>
                <a:stretch>
                  <a:fillRect l="-1909" t="-10667" r="-1551" b="-2933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7AA1AED0-C6C2-4350-BF14-B9CEAB79BAA4}"/>
                  </a:ext>
                </a:extLst>
              </p:cNvPr>
              <p:cNvSpPr/>
              <p:nvPr/>
            </p:nvSpPr>
            <p:spPr>
              <a:xfrm>
                <a:off x="-114398" y="4102736"/>
                <a:ext cx="7477047" cy="1266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−2</m:t>
                          </m:r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⋅</m:t>
                          </m:r>
                          <m:rad>
                            <m:radPr>
                              <m:degHide m:val="on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da-DK" sz="24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da-DK" sz="2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nary>
                                    <m:naryPr>
                                      <m:chr m:val="∑"/>
                                      <m:limLoc m:val="subSup"/>
                                      <m:supHide m:val="on"/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da-DK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da-DK" sz="2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da-DK" sz="24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den>
                              </m:f>
                            </m:e>
                          </m:rad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+2</m:t>
                          </m:r>
                          <m:acc>
                            <m:accPr>
                              <m:chr m:val="̂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da-DK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acc>
                          <m:r>
                            <a:rPr lang="da-DK" sz="2400" i="0">
                              <a:latin typeface="Cambria Math" panose="02040503050406030204" pitchFamily="18" charset="0"/>
                            </a:rPr>
                            <m:t>⋅</m:t>
                          </m:r>
                          <m:rad>
                            <m:radPr>
                              <m:degHide m:val="on"/>
                              <m:ctrlPr>
                                <a:rPr lang="da-DK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a-DK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da-DK" sz="24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da-DK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da-DK" sz="2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nary>
                                    <m:naryPr>
                                      <m:chr m:val="∑"/>
                                      <m:limLoc m:val="subSup"/>
                                      <m:supHide m:val="on"/>
                                      <m:ctrlP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da-DK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da-DK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da-DK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da-DK" sz="2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da-DK" sz="2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da-DK" sz="24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den>
                              </m:f>
                            </m:e>
                          </m:rad>
                        </m:e>
                      </m:d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6" name="Rektangel 5">
                <a:extLst>
                  <a:ext uri="{FF2B5EF4-FFF2-40B4-BE49-F238E27FC236}">
                    <a16:creationId xmlns:a16="http://schemas.microsoft.com/office/drawing/2014/main" id="{7AA1AED0-C6C2-4350-BF14-B9CEAB79BA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4398" y="4102736"/>
                <a:ext cx="7477047" cy="12661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ktangel 6">
                <a:extLst>
                  <a:ext uri="{FF2B5EF4-FFF2-40B4-BE49-F238E27FC236}">
                    <a16:creationId xmlns:a16="http://schemas.microsoft.com/office/drawing/2014/main" id="{2A4F8386-8784-4F89-9029-C9A5515F30DA}"/>
                  </a:ext>
                </a:extLst>
              </p:cNvPr>
              <p:cNvSpPr/>
              <p:nvPr/>
            </p:nvSpPr>
            <p:spPr>
              <a:xfrm>
                <a:off x="8240750" y="1898349"/>
                <a:ext cx="18139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b="0" i="0" smtClean="0">
                              <a:latin typeface="Cambria Math" panose="02040503050406030204" pitchFamily="18" charset="0"/>
                            </a:rPr>
                            <m:t>1,96</m:t>
                          </m:r>
                          <m:r>
                            <a:rPr lang="da-DK" sz="2400" b="0" i="1" smtClean="0">
                              <a:latin typeface="Cambria Math" panose="02040503050406030204" pitchFamily="18" charset="0"/>
                            </a:rPr>
                            <m:t>;2,16</m:t>
                          </m:r>
                          <m:r>
                            <a:rPr lang="da-DK" sz="24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7" name="Rektangel 6">
                <a:extLst>
                  <a:ext uri="{FF2B5EF4-FFF2-40B4-BE49-F238E27FC236}">
                    <a16:creationId xmlns:a16="http://schemas.microsoft.com/office/drawing/2014/main" id="{2A4F8386-8784-4F89-9029-C9A5515F30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750" y="1898349"/>
                <a:ext cx="181395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ktangel 8">
                <a:extLst>
                  <a:ext uri="{FF2B5EF4-FFF2-40B4-BE49-F238E27FC236}">
                    <a16:creationId xmlns:a16="http://schemas.microsoft.com/office/drawing/2014/main" id="{3CEA69C6-D90C-4606-ADEB-C7282CB3479D}"/>
                  </a:ext>
                </a:extLst>
              </p:cNvPr>
              <p:cNvSpPr/>
              <p:nvPr/>
            </p:nvSpPr>
            <p:spPr>
              <a:xfrm>
                <a:off x="8240750" y="4504993"/>
                <a:ext cx="20864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da-DK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a-DK" sz="2400" b="0" i="0" smtClean="0">
                              <a:latin typeface="Cambria Math" panose="02040503050406030204" pitchFamily="18" charset="0"/>
                            </a:rPr>
                            <m:t>37,13;40,71</m:t>
                          </m:r>
                        </m:e>
                      </m:d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9" name="Rektangel 8">
                <a:extLst>
                  <a:ext uri="{FF2B5EF4-FFF2-40B4-BE49-F238E27FC236}">
                    <a16:creationId xmlns:a16="http://schemas.microsoft.com/office/drawing/2014/main" id="{3CEA69C6-D90C-4606-ADEB-C7282CB347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750" y="4504993"/>
                <a:ext cx="208646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99F406F2-463F-44CD-B542-3CD645EC191B}"/>
                  </a:ext>
                </a:extLst>
              </p:cNvPr>
              <p:cNvSpPr/>
              <p:nvPr/>
            </p:nvSpPr>
            <p:spPr>
              <a:xfrm>
                <a:off x="10683303" y="1898349"/>
                <a:ext cx="12591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0" name="Rektangel 9">
                <a:extLst>
                  <a:ext uri="{FF2B5EF4-FFF2-40B4-BE49-F238E27FC236}">
                    <a16:creationId xmlns:a16="http://schemas.microsoft.com/office/drawing/2014/main" id="{99F406F2-463F-44CD-B542-3CD645EC19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303" y="1898349"/>
                <a:ext cx="1259191" cy="461665"/>
              </a:xfrm>
              <a:prstGeom prst="rect">
                <a:avLst/>
              </a:prstGeom>
              <a:blipFill>
                <a:blip r:embed="rId9"/>
                <a:stretch>
                  <a:fillRect l="-1456" r="-971" b="-1710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DA2BF447-1154-4C6E-9CEE-B11E3CC52458}"/>
                  </a:ext>
                </a:extLst>
              </p:cNvPr>
              <p:cNvSpPr/>
              <p:nvPr/>
            </p:nvSpPr>
            <p:spPr>
              <a:xfrm>
                <a:off x="10683303" y="4504993"/>
                <a:ext cx="14235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a-DK" sz="24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da-DK" sz="24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da-DK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a-DK" sz="2400" dirty="0"/>
              </a:p>
            </p:txBody>
          </p:sp>
        </mc:Choice>
        <mc:Fallback xmlns="">
          <p:sp>
            <p:nvSpPr>
              <p:cNvPr id="11" name="Rektangel 10">
                <a:extLst>
                  <a:ext uri="{FF2B5EF4-FFF2-40B4-BE49-F238E27FC236}">
                    <a16:creationId xmlns:a16="http://schemas.microsoft.com/office/drawing/2014/main" id="{DA2BF447-1154-4C6E-9CEE-B11E3CC524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3303" y="4504993"/>
                <a:ext cx="1423531" cy="461665"/>
              </a:xfrm>
              <a:prstGeom prst="rect">
                <a:avLst/>
              </a:prstGeom>
              <a:blipFill>
                <a:blip r:embed="rId10"/>
                <a:stretch>
                  <a:fillRect l="-858" r="-1288" b="-1710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068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0D68BC127F0D46B39AE1D4F262848F" ma:contentTypeVersion="12" ma:contentTypeDescription="Opret et nyt dokument." ma:contentTypeScope="" ma:versionID="45a24b58fe90001a00f593262440137f">
  <xsd:schema xmlns:xsd="http://www.w3.org/2001/XMLSchema" xmlns:xs="http://www.w3.org/2001/XMLSchema" xmlns:p="http://schemas.microsoft.com/office/2006/metadata/properties" xmlns:ns2="6c10c0e7-1ebe-4767-ab3b-9d1fddbbb2f2" xmlns:ns3="635e31d1-b691-4e08-8b0c-333190113057" targetNamespace="http://schemas.microsoft.com/office/2006/metadata/properties" ma:root="true" ma:fieldsID="478fd6b3be1826f5ad09988cfcbf3c6b" ns2:_="" ns3:_="">
    <xsd:import namespace="6c10c0e7-1ebe-4767-ab3b-9d1fddbbb2f2"/>
    <xsd:import namespace="635e31d1-b691-4e08-8b0c-3331901130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0c0e7-1ebe-4767-ab3b-9d1fddbbb2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ledmærker" ma:readOnly="false" ma:fieldId="{5cf76f15-5ced-4ddc-b409-7134ff3c332f}" ma:taxonomyMulti="true" ma:sspId="7d2a11bd-5271-4372-9cee-54954ef515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5e31d1-b691-4e08-8b0c-33319011305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7c13bd0-4ca2-4f4b-952a-635d91ffc41a}" ma:internalName="TaxCatchAll" ma:showField="CatchAllData" ma:web="635e31d1-b691-4e08-8b0c-3331901130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5e31d1-b691-4e08-8b0c-333190113057" xsi:nil="true"/>
    <lcf76f155ced4ddcb4097134ff3c332f xmlns="6c10c0e7-1ebe-4767-ab3b-9d1fddbbb2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35271D-6C39-493E-92B3-2183EE01841C}"/>
</file>

<file path=customXml/itemProps2.xml><?xml version="1.0" encoding="utf-8"?>
<ds:datastoreItem xmlns:ds="http://schemas.openxmlformats.org/officeDocument/2006/customXml" ds:itemID="{CFCBEF42-8007-4EC6-8030-1973A22249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A4F239-7E7E-44E8-B705-798F73BB8B9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188</Words>
  <Application>Microsoft Office PowerPoint</Application>
  <PresentationFormat>Widescreen</PresentationFormat>
  <Paragraphs>37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[KN] Kenneth Niemann Rasmussen</dc:creator>
  <cp:lastModifiedBy>[KN]  Kenneth Niemann Rasmussen</cp:lastModifiedBy>
  <cp:revision>1</cp:revision>
  <dcterms:created xsi:type="dcterms:W3CDTF">2019-01-28T13:09:09Z</dcterms:created>
  <dcterms:modified xsi:type="dcterms:W3CDTF">2023-12-03T13:01:15Z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0x010100840D68BC127F0D46B39AE1D4F262848F</vt:lpwstr>
  </property>
</Properties>
</file>