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332" r:id="rId2"/>
    <p:sldId id="286" r:id="rId3"/>
    <p:sldId id="287" r:id="rId4"/>
    <p:sldId id="357" r:id="rId5"/>
    <p:sldId id="358" r:id="rId6"/>
    <p:sldId id="296" r:id="rId7"/>
    <p:sldId id="272" r:id="rId8"/>
    <p:sldId id="273" r:id="rId9"/>
    <p:sldId id="274" r:id="rId10"/>
    <p:sldId id="275" r:id="rId11"/>
    <p:sldId id="285" r:id="rId12"/>
    <p:sldId id="276" r:id="rId13"/>
    <p:sldId id="278" r:id="rId14"/>
    <p:sldId id="277" r:id="rId15"/>
    <p:sldId id="305" r:id="rId16"/>
    <p:sldId id="304" r:id="rId17"/>
    <p:sldId id="306" r:id="rId18"/>
    <p:sldId id="303" r:id="rId19"/>
    <p:sldId id="355" r:id="rId20"/>
  </p:sldIdLst>
  <p:sldSz cx="9144000" cy="6858000" type="screen4x3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13C8D"/>
    <a:srgbClr val="73ADA0"/>
    <a:srgbClr val="58A99F"/>
    <a:srgbClr val="3EA089"/>
    <a:srgbClr val="9DBCB0"/>
    <a:srgbClr val="62B2C4"/>
    <a:srgbClr val="75B3C0"/>
    <a:srgbClr val="79B57F"/>
    <a:srgbClr val="B52933"/>
    <a:srgbClr val="53A1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8034E78-7F5D-4C2E-B375-FC64B27BC917}" styleName="Mørkt layou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Mørkt layou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llemlayou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llemlayout 2 - Marker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Mørkt layout 2 - Markering 5/Markering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D5ABB26-0587-4C30-8999-92F81FD0307C}" styleName="Ingen typografi, intet git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51" autoAdjust="0"/>
    <p:restoredTop sz="94660"/>
  </p:normalViewPr>
  <p:slideViewPr>
    <p:cSldViewPr>
      <p:cViewPr varScale="1">
        <p:scale>
          <a:sx n="154" d="100"/>
          <a:sy n="154" d="100"/>
        </p:scale>
        <p:origin x="2310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93" d="100"/>
          <a:sy n="93" d="100"/>
        </p:scale>
        <p:origin x="3726" y="78"/>
      </p:cViewPr>
      <p:guideLst>
        <p:guide orient="horz" pos="3127"/>
        <p:guide pos="2141"/>
      </p:guideLst>
    </p:cSldViewPr>
  </p:notesViewPr>
  <p:gridSpacing cx="90012" cy="90012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41C7E1-912F-44A5-AA1E-823F5BC1E7A3}" type="datetime1">
              <a:rPr lang="da-DK" smtClean="0"/>
              <a:t>29-08-2024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54B31C-007A-410F-BB42-8A2D3B68724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4036781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A25571-B335-43CB-8279-7A20D415C33B}" type="datetime1">
              <a:rPr lang="da-DK" smtClean="0"/>
              <a:t>29-08-2024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EEB5FE-4561-469F-AFBF-A10AA9A1D6C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49174626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FCA25571-B335-43CB-8279-7A20D415C33B}" type="datetime1">
              <a:rPr lang="da-DK" smtClean="0"/>
              <a:t>29-08-2024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EB5FE-4561-469F-AFBF-A10AA9A1D6C2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45461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57849" cy="6857999"/>
          </a:xfrm>
          <a:prstGeom prst="rect">
            <a:avLst/>
          </a:prstGeom>
          <a:solidFill>
            <a:srgbClr val="FF7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                        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5364088" y="3559785"/>
            <a:ext cx="4221545" cy="4221545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Ellipse 8"/>
          <p:cNvSpPr/>
          <p:nvPr userDrawn="1"/>
        </p:nvSpPr>
        <p:spPr>
          <a:xfrm>
            <a:off x="5586855" y="-2259632"/>
            <a:ext cx="4252626" cy="4252626"/>
          </a:xfrm>
          <a:prstGeom prst="ellipse">
            <a:avLst/>
          </a:prstGeom>
          <a:solidFill>
            <a:srgbClr val="FFFFFF">
              <a:alpha val="1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Lige forbindelse 9"/>
          <p:cNvCxnSpPr/>
          <p:nvPr userDrawn="1"/>
        </p:nvCxnSpPr>
        <p:spPr>
          <a:xfrm>
            <a:off x="755576" y="630932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318971"/>
            <a:ext cx="2448272" cy="924382"/>
          </a:xfrm>
          <a:prstGeom prst="rect">
            <a:avLst/>
          </a:prstGeom>
        </p:spPr>
      </p:pic>
      <p:sp>
        <p:nvSpPr>
          <p:cNvPr id="12" name="Ellipse 11"/>
          <p:cNvSpPr/>
          <p:nvPr userDrawn="1"/>
        </p:nvSpPr>
        <p:spPr>
          <a:xfrm>
            <a:off x="-2340768" y="0"/>
            <a:ext cx="4932548" cy="4932548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Ellipse 12"/>
          <p:cNvSpPr/>
          <p:nvPr userDrawn="1"/>
        </p:nvSpPr>
        <p:spPr>
          <a:xfrm>
            <a:off x="5148064" y="2780928"/>
            <a:ext cx="1982724" cy="1982724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755576" y="5348808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Skriv titel på præsentation</a:t>
            </a:r>
          </a:p>
        </p:txBody>
      </p:sp>
    </p:spTree>
    <p:extLst>
      <p:ext uri="{BB962C8B-B14F-4D97-AF65-F5344CB8AC3E}">
        <p14:creationId xmlns:p14="http://schemas.microsoft.com/office/powerpoint/2010/main" val="2990196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57849" cy="6857999"/>
          </a:xfrm>
          <a:prstGeom prst="rect">
            <a:avLst/>
          </a:prstGeom>
          <a:solidFill>
            <a:srgbClr val="62B2C4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                        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5364088" y="3559785"/>
            <a:ext cx="4221545" cy="4221545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Ellipse 8"/>
          <p:cNvSpPr/>
          <p:nvPr userDrawn="1"/>
        </p:nvSpPr>
        <p:spPr>
          <a:xfrm>
            <a:off x="5586855" y="-2259632"/>
            <a:ext cx="4252626" cy="4252626"/>
          </a:xfrm>
          <a:prstGeom prst="ellipse">
            <a:avLst/>
          </a:prstGeom>
          <a:solidFill>
            <a:srgbClr val="FFFFFF">
              <a:alpha val="1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Lige forbindelse 9"/>
          <p:cNvCxnSpPr/>
          <p:nvPr userDrawn="1"/>
        </p:nvCxnSpPr>
        <p:spPr>
          <a:xfrm>
            <a:off x="755576" y="630932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318971"/>
            <a:ext cx="2448272" cy="924382"/>
          </a:xfrm>
          <a:prstGeom prst="rect">
            <a:avLst/>
          </a:prstGeom>
        </p:spPr>
      </p:pic>
      <p:sp>
        <p:nvSpPr>
          <p:cNvPr id="12" name="Ellipse 11"/>
          <p:cNvSpPr/>
          <p:nvPr userDrawn="1"/>
        </p:nvSpPr>
        <p:spPr>
          <a:xfrm>
            <a:off x="-2340768" y="0"/>
            <a:ext cx="4932548" cy="4932548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Ellipse 12"/>
          <p:cNvSpPr/>
          <p:nvPr userDrawn="1"/>
        </p:nvSpPr>
        <p:spPr>
          <a:xfrm>
            <a:off x="5148064" y="2780928"/>
            <a:ext cx="1982724" cy="1982724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755576" y="5348808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Skriv titel på præsentation</a:t>
            </a:r>
          </a:p>
        </p:txBody>
      </p:sp>
    </p:spTree>
    <p:extLst>
      <p:ext uri="{BB962C8B-B14F-4D97-AF65-F5344CB8AC3E}">
        <p14:creationId xmlns:p14="http://schemas.microsoft.com/office/powerpoint/2010/main" val="4000425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57849" cy="6857999"/>
          </a:xfrm>
          <a:prstGeom prst="rect">
            <a:avLst/>
          </a:prstGeom>
          <a:solidFill>
            <a:srgbClr val="79B57F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                        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5364088" y="3559785"/>
            <a:ext cx="4221545" cy="4221545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Ellipse 8"/>
          <p:cNvSpPr/>
          <p:nvPr userDrawn="1"/>
        </p:nvSpPr>
        <p:spPr>
          <a:xfrm>
            <a:off x="5586855" y="-2259632"/>
            <a:ext cx="4252626" cy="4252626"/>
          </a:xfrm>
          <a:prstGeom prst="ellipse">
            <a:avLst/>
          </a:prstGeom>
          <a:solidFill>
            <a:srgbClr val="FFFFFF">
              <a:alpha val="1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Lige forbindelse 9"/>
          <p:cNvCxnSpPr/>
          <p:nvPr userDrawn="1"/>
        </p:nvCxnSpPr>
        <p:spPr>
          <a:xfrm>
            <a:off x="755576" y="630932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318971"/>
            <a:ext cx="2448272" cy="924382"/>
          </a:xfrm>
          <a:prstGeom prst="rect">
            <a:avLst/>
          </a:prstGeom>
        </p:spPr>
      </p:pic>
      <p:sp>
        <p:nvSpPr>
          <p:cNvPr id="12" name="Ellipse 11"/>
          <p:cNvSpPr/>
          <p:nvPr userDrawn="1"/>
        </p:nvSpPr>
        <p:spPr>
          <a:xfrm>
            <a:off x="-2340768" y="0"/>
            <a:ext cx="4932548" cy="4932548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Ellipse 12"/>
          <p:cNvSpPr/>
          <p:nvPr userDrawn="1"/>
        </p:nvSpPr>
        <p:spPr>
          <a:xfrm>
            <a:off x="5148064" y="2780928"/>
            <a:ext cx="1982724" cy="1982724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755576" y="5348808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Skriv titel på præsentation</a:t>
            </a:r>
          </a:p>
        </p:txBody>
      </p:sp>
    </p:spTree>
    <p:extLst>
      <p:ext uri="{BB962C8B-B14F-4D97-AF65-F5344CB8AC3E}">
        <p14:creationId xmlns:p14="http://schemas.microsoft.com/office/powerpoint/2010/main" val="4000425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57849" cy="6857999"/>
          </a:xfrm>
          <a:prstGeom prst="rect">
            <a:avLst/>
          </a:prstGeom>
          <a:solidFill>
            <a:srgbClr val="B52933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                        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5364088" y="3559785"/>
            <a:ext cx="4221545" cy="4221545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Ellipse 8"/>
          <p:cNvSpPr/>
          <p:nvPr userDrawn="1"/>
        </p:nvSpPr>
        <p:spPr>
          <a:xfrm>
            <a:off x="5586855" y="-2259632"/>
            <a:ext cx="4252626" cy="4252626"/>
          </a:xfrm>
          <a:prstGeom prst="ellipse">
            <a:avLst/>
          </a:prstGeom>
          <a:solidFill>
            <a:srgbClr val="FFFFFF">
              <a:alpha val="1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Lige forbindelse 9"/>
          <p:cNvCxnSpPr/>
          <p:nvPr userDrawn="1"/>
        </p:nvCxnSpPr>
        <p:spPr>
          <a:xfrm>
            <a:off x="755576" y="630932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318971"/>
            <a:ext cx="2448272" cy="924382"/>
          </a:xfrm>
          <a:prstGeom prst="rect">
            <a:avLst/>
          </a:prstGeom>
        </p:spPr>
      </p:pic>
      <p:sp>
        <p:nvSpPr>
          <p:cNvPr id="12" name="Ellipse 11"/>
          <p:cNvSpPr/>
          <p:nvPr userDrawn="1"/>
        </p:nvSpPr>
        <p:spPr>
          <a:xfrm>
            <a:off x="-2340768" y="0"/>
            <a:ext cx="4932548" cy="4932548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Ellipse 12"/>
          <p:cNvSpPr/>
          <p:nvPr userDrawn="1"/>
        </p:nvSpPr>
        <p:spPr>
          <a:xfrm>
            <a:off x="5148064" y="2780928"/>
            <a:ext cx="1982724" cy="1982724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755576" y="5348808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Skriv titel på præsentation</a:t>
            </a:r>
          </a:p>
        </p:txBody>
      </p:sp>
    </p:spTree>
    <p:extLst>
      <p:ext uri="{BB962C8B-B14F-4D97-AF65-F5344CB8AC3E}">
        <p14:creationId xmlns:p14="http://schemas.microsoft.com/office/powerpoint/2010/main" val="4000425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57849" cy="6857999"/>
          </a:xfrm>
          <a:prstGeom prst="rect">
            <a:avLst/>
          </a:prstGeom>
          <a:solidFill>
            <a:srgbClr val="613C8D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                        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5364088" y="3559785"/>
            <a:ext cx="4221545" cy="4221545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Ellipse 8"/>
          <p:cNvSpPr/>
          <p:nvPr userDrawn="1"/>
        </p:nvSpPr>
        <p:spPr>
          <a:xfrm>
            <a:off x="5586855" y="-2259632"/>
            <a:ext cx="4252626" cy="4252626"/>
          </a:xfrm>
          <a:prstGeom prst="ellipse">
            <a:avLst/>
          </a:prstGeom>
          <a:solidFill>
            <a:srgbClr val="FFFFFF">
              <a:alpha val="1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Lige forbindelse 9"/>
          <p:cNvCxnSpPr/>
          <p:nvPr userDrawn="1"/>
        </p:nvCxnSpPr>
        <p:spPr>
          <a:xfrm>
            <a:off x="755576" y="630932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318971"/>
            <a:ext cx="2448272" cy="924382"/>
          </a:xfrm>
          <a:prstGeom prst="rect">
            <a:avLst/>
          </a:prstGeom>
        </p:spPr>
      </p:pic>
      <p:sp>
        <p:nvSpPr>
          <p:cNvPr id="12" name="Ellipse 11"/>
          <p:cNvSpPr/>
          <p:nvPr userDrawn="1"/>
        </p:nvSpPr>
        <p:spPr>
          <a:xfrm>
            <a:off x="-2340768" y="0"/>
            <a:ext cx="4932548" cy="4932548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Ellipse 12"/>
          <p:cNvSpPr/>
          <p:nvPr userDrawn="1"/>
        </p:nvSpPr>
        <p:spPr>
          <a:xfrm>
            <a:off x="5148064" y="2780928"/>
            <a:ext cx="1982724" cy="1982724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755576" y="5348808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Skriv titel på præsentation</a:t>
            </a:r>
          </a:p>
        </p:txBody>
      </p:sp>
    </p:spTree>
    <p:extLst>
      <p:ext uri="{BB962C8B-B14F-4D97-AF65-F5344CB8AC3E}">
        <p14:creationId xmlns:p14="http://schemas.microsoft.com/office/powerpoint/2010/main" val="3646149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 userDrawn="1"/>
        </p:nvSpPr>
        <p:spPr>
          <a:xfrm>
            <a:off x="-4832" y="5157192"/>
            <a:ext cx="9144000" cy="1728192"/>
          </a:xfrm>
          <a:prstGeom prst="rect">
            <a:avLst/>
          </a:prstGeom>
          <a:solidFill>
            <a:srgbClr val="FF7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cxnSp>
        <p:nvCxnSpPr>
          <p:cNvPr id="11" name="Lige forbindelse 10"/>
          <p:cNvCxnSpPr/>
          <p:nvPr userDrawn="1"/>
        </p:nvCxnSpPr>
        <p:spPr>
          <a:xfrm>
            <a:off x="755576" y="630932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2186787" y="5045655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led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  <p:sp>
        <p:nvSpPr>
          <p:cNvPr id="9" name="Ellipse 8"/>
          <p:cNvSpPr/>
          <p:nvPr userDrawn="1"/>
        </p:nvSpPr>
        <p:spPr>
          <a:xfrm>
            <a:off x="755576" y="5802612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755576" y="5348808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Skriv titel på præsentation</a:t>
            </a:r>
          </a:p>
        </p:txBody>
      </p:sp>
    </p:spTree>
    <p:extLst>
      <p:ext uri="{BB962C8B-B14F-4D97-AF65-F5344CB8AC3E}">
        <p14:creationId xmlns:p14="http://schemas.microsoft.com/office/powerpoint/2010/main" val="1398211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dsholder til billede 2"/>
          <p:cNvSpPr>
            <a:spLocks noGrp="1"/>
          </p:cNvSpPr>
          <p:nvPr>
            <p:ph type="pic" idx="10"/>
          </p:nvPr>
        </p:nvSpPr>
        <p:spPr>
          <a:xfrm>
            <a:off x="0" y="0"/>
            <a:ext cx="9144000" cy="685799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7" name="Rektangel 6"/>
          <p:cNvSpPr/>
          <p:nvPr userDrawn="1"/>
        </p:nvSpPr>
        <p:spPr>
          <a:xfrm>
            <a:off x="0" y="5157192"/>
            <a:ext cx="9157849" cy="1700807"/>
          </a:xfrm>
          <a:prstGeom prst="rect">
            <a:avLst/>
          </a:prstGeom>
          <a:solidFill>
            <a:srgbClr val="62B2C4">
              <a:alpha val="84706"/>
            </a:srgbClr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                        </a:t>
            </a:r>
          </a:p>
        </p:txBody>
      </p:sp>
      <p:cxnSp>
        <p:nvCxnSpPr>
          <p:cNvPr id="11" name="Lige forbindelse 10"/>
          <p:cNvCxnSpPr/>
          <p:nvPr userDrawn="1"/>
        </p:nvCxnSpPr>
        <p:spPr>
          <a:xfrm>
            <a:off x="755576" y="630932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2186787" y="5045655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led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  <p:sp>
        <p:nvSpPr>
          <p:cNvPr id="9" name="Ellipse 8"/>
          <p:cNvSpPr/>
          <p:nvPr userDrawn="1"/>
        </p:nvSpPr>
        <p:spPr>
          <a:xfrm>
            <a:off x="755576" y="5802612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755576" y="5348808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Skriv titel på præsentation</a:t>
            </a:r>
          </a:p>
        </p:txBody>
      </p:sp>
    </p:spTree>
    <p:extLst>
      <p:ext uri="{BB962C8B-B14F-4D97-AF65-F5344CB8AC3E}">
        <p14:creationId xmlns:p14="http://schemas.microsoft.com/office/powerpoint/2010/main" val="2703431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dsholder til billede 2"/>
          <p:cNvSpPr>
            <a:spLocks noGrp="1"/>
          </p:cNvSpPr>
          <p:nvPr>
            <p:ph type="pic" idx="10"/>
          </p:nvPr>
        </p:nvSpPr>
        <p:spPr>
          <a:xfrm>
            <a:off x="0" y="0"/>
            <a:ext cx="9144000" cy="685799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7" name="Rektangel 6"/>
          <p:cNvSpPr/>
          <p:nvPr userDrawn="1"/>
        </p:nvSpPr>
        <p:spPr>
          <a:xfrm>
            <a:off x="0" y="5157192"/>
            <a:ext cx="9157849" cy="1700807"/>
          </a:xfrm>
          <a:prstGeom prst="rect">
            <a:avLst/>
          </a:prstGeom>
          <a:solidFill>
            <a:srgbClr val="79B57F">
              <a:alpha val="85000"/>
            </a:srgbClr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                        </a:t>
            </a:r>
          </a:p>
        </p:txBody>
      </p:sp>
      <p:cxnSp>
        <p:nvCxnSpPr>
          <p:cNvPr id="11" name="Lige forbindelse 10"/>
          <p:cNvCxnSpPr/>
          <p:nvPr userDrawn="1"/>
        </p:nvCxnSpPr>
        <p:spPr>
          <a:xfrm>
            <a:off x="755576" y="630932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2186787" y="5045655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led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  <p:sp>
        <p:nvSpPr>
          <p:cNvPr id="9" name="Ellipse 8"/>
          <p:cNvSpPr/>
          <p:nvPr userDrawn="1"/>
        </p:nvSpPr>
        <p:spPr>
          <a:xfrm>
            <a:off x="755576" y="5802612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755576" y="5348808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Skriv titel på præsentation</a:t>
            </a:r>
          </a:p>
        </p:txBody>
      </p:sp>
    </p:spTree>
    <p:extLst>
      <p:ext uri="{BB962C8B-B14F-4D97-AF65-F5344CB8AC3E}">
        <p14:creationId xmlns:p14="http://schemas.microsoft.com/office/powerpoint/2010/main" val="1869246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dsholder til billede 2"/>
          <p:cNvSpPr>
            <a:spLocks noGrp="1"/>
          </p:cNvSpPr>
          <p:nvPr>
            <p:ph type="pic" idx="10"/>
          </p:nvPr>
        </p:nvSpPr>
        <p:spPr>
          <a:xfrm>
            <a:off x="0" y="0"/>
            <a:ext cx="9144000" cy="685799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7" name="Rektangel 6"/>
          <p:cNvSpPr/>
          <p:nvPr userDrawn="1"/>
        </p:nvSpPr>
        <p:spPr>
          <a:xfrm>
            <a:off x="0" y="5157192"/>
            <a:ext cx="9157849" cy="1700807"/>
          </a:xfrm>
          <a:prstGeom prst="rect">
            <a:avLst/>
          </a:prstGeom>
          <a:solidFill>
            <a:srgbClr val="B52933">
              <a:alpha val="85000"/>
            </a:srgbClr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                        </a:t>
            </a:r>
          </a:p>
        </p:txBody>
      </p:sp>
      <p:cxnSp>
        <p:nvCxnSpPr>
          <p:cNvPr id="11" name="Lige forbindelse 10"/>
          <p:cNvCxnSpPr/>
          <p:nvPr userDrawn="1"/>
        </p:nvCxnSpPr>
        <p:spPr>
          <a:xfrm>
            <a:off x="755576" y="630932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2186787" y="5045655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led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  <p:sp>
        <p:nvSpPr>
          <p:cNvPr id="9" name="Ellipse 8"/>
          <p:cNvSpPr/>
          <p:nvPr userDrawn="1"/>
        </p:nvSpPr>
        <p:spPr>
          <a:xfrm>
            <a:off x="755576" y="5802612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755576" y="5348808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Skriv titel på præsentation</a:t>
            </a:r>
          </a:p>
        </p:txBody>
      </p:sp>
    </p:spTree>
    <p:extLst>
      <p:ext uri="{BB962C8B-B14F-4D97-AF65-F5344CB8AC3E}">
        <p14:creationId xmlns:p14="http://schemas.microsoft.com/office/powerpoint/2010/main" val="3641031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dsholder til billede 2"/>
          <p:cNvSpPr>
            <a:spLocks noGrp="1"/>
          </p:cNvSpPr>
          <p:nvPr>
            <p:ph type="pic" idx="10"/>
          </p:nvPr>
        </p:nvSpPr>
        <p:spPr>
          <a:xfrm>
            <a:off x="0" y="0"/>
            <a:ext cx="9144000" cy="685799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7" name="Rektangel 6"/>
          <p:cNvSpPr/>
          <p:nvPr userDrawn="1"/>
        </p:nvSpPr>
        <p:spPr>
          <a:xfrm>
            <a:off x="0" y="5157192"/>
            <a:ext cx="9157849" cy="1700807"/>
          </a:xfrm>
          <a:prstGeom prst="rect">
            <a:avLst/>
          </a:prstGeom>
          <a:solidFill>
            <a:srgbClr val="613C8D">
              <a:alpha val="85000"/>
            </a:srgbClr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                        </a:t>
            </a:r>
          </a:p>
        </p:txBody>
      </p:sp>
      <p:cxnSp>
        <p:nvCxnSpPr>
          <p:cNvPr id="11" name="Lige forbindelse 10"/>
          <p:cNvCxnSpPr/>
          <p:nvPr userDrawn="1"/>
        </p:nvCxnSpPr>
        <p:spPr>
          <a:xfrm>
            <a:off x="755576" y="630932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2186787" y="5045655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led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  <p:sp>
        <p:nvSpPr>
          <p:cNvPr id="9" name="Ellipse 8"/>
          <p:cNvSpPr/>
          <p:nvPr userDrawn="1"/>
        </p:nvSpPr>
        <p:spPr>
          <a:xfrm>
            <a:off x="755576" y="5802612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755576" y="5348808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Skriv titel på præsentation</a:t>
            </a:r>
          </a:p>
        </p:txBody>
      </p:sp>
    </p:spTree>
    <p:extLst>
      <p:ext uri="{BB962C8B-B14F-4D97-AF65-F5344CB8AC3E}">
        <p14:creationId xmlns:p14="http://schemas.microsoft.com/office/powerpoint/2010/main" val="3197793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-4832" y="0"/>
            <a:ext cx="9144000" cy="6885384"/>
          </a:xfrm>
          <a:prstGeom prst="rect">
            <a:avLst/>
          </a:prstGeom>
          <a:solidFill>
            <a:srgbClr val="FF7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1259632" y="4293095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Ellipse 11"/>
          <p:cNvSpPr/>
          <p:nvPr userDrawn="1"/>
        </p:nvSpPr>
        <p:spPr>
          <a:xfrm>
            <a:off x="2112650" y="962725"/>
            <a:ext cx="4932548" cy="4932548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Lige forbindelse 9"/>
          <p:cNvCxnSpPr/>
          <p:nvPr userDrawn="1"/>
        </p:nvCxnSpPr>
        <p:spPr>
          <a:xfrm>
            <a:off x="3203848" y="378904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-5144" y="2924944"/>
            <a:ext cx="9140262" cy="72008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Overskrift eller kapitel</a:t>
            </a:r>
          </a:p>
        </p:txBody>
      </p:sp>
      <p:pic>
        <p:nvPicPr>
          <p:cNvPr id="15" name="Billed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3144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57849" cy="6857999"/>
          </a:xfrm>
          <a:prstGeom prst="rect">
            <a:avLst/>
          </a:prstGeom>
          <a:solidFill>
            <a:srgbClr val="62B2C4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                        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1259632" y="4293095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Ellipse 11"/>
          <p:cNvSpPr/>
          <p:nvPr userDrawn="1"/>
        </p:nvSpPr>
        <p:spPr>
          <a:xfrm>
            <a:off x="2112650" y="962725"/>
            <a:ext cx="4932548" cy="4932548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Lige forbindelse 9"/>
          <p:cNvCxnSpPr/>
          <p:nvPr userDrawn="1"/>
        </p:nvCxnSpPr>
        <p:spPr>
          <a:xfrm>
            <a:off x="3203848" y="378904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-5144" y="2924944"/>
            <a:ext cx="9140262" cy="7200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Overskrift eller kapitel</a:t>
            </a:r>
          </a:p>
        </p:txBody>
      </p:sp>
      <p:pic>
        <p:nvPicPr>
          <p:cNvPr id="15" name="Billed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4720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57849" cy="6857999"/>
          </a:xfrm>
          <a:prstGeom prst="rect">
            <a:avLst/>
          </a:prstGeom>
          <a:solidFill>
            <a:srgbClr val="79B57F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                        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1259632" y="4293095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Ellipse 11"/>
          <p:cNvSpPr/>
          <p:nvPr userDrawn="1"/>
        </p:nvSpPr>
        <p:spPr>
          <a:xfrm>
            <a:off x="2112650" y="962725"/>
            <a:ext cx="4932548" cy="4932548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Lige forbindelse 9"/>
          <p:cNvCxnSpPr/>
          <p:nvPr userDrawn="1"/>
        </p:nvCxnSpPr>
        <p:spPr>
          <a:xfrm>
            <a:off x="3203848" y="378904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-5144" y="2924944"/>
            <a:ext cx="9140262" cy="7200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Overskrift eller kapitel</a:t>
            </a:r>
          </a:p>
        </p:txBody>
      </p:sp>
      <p:pic>
        <p:nvPicPr>
          <p:cNvPr id="15" name="Billed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5168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57849" cy="6857999"/>
          </a:xfrm>
          <a:prstGeom prst="rect">
            <a:avLst/>
          </a:prstGeom>
          <a:solidFill>
            <a:srgbClr val="B52933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                        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1259632" y="4293095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Ellipse 11"/>
          <p:cNvSpPr/>
          <p:nvPr userDrawn="1"/>
        </p:nvSpPr>
        <p:spPr>
          <a:xfrm>
            <a:off x="2112650" y="962725"/>
            <a:ext cx="4932548" cy="4932548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Lige forbindelse 9"/>
          <p:cNvCxnSpPr/>
          <p:nvPr userDrawn="1"/>
        </p:nvCxnSpPr>
        <p:spPr>
          <a:xfrm>
            <a:off x="3203848" y="378904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-5144" y="2924944"/>
            <a:ext cx="9140262" cy="7200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Overskrift eller kapitel</a:t>
            </a:r>
          </a:p>
        </p:txBody>
      </p:sp>
      <p:pic>
        <p:nvPicPr>
          <p:cNvPr id="15" name="Billed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871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57849" cy="6857999"/>
          </a:xfrm>
          <a:prstGeom prst="rect">
            <a:avLst/>
          </a:prstGeom>
          <a:solidFill>
            <a:srgbClr val="613C8D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                        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1259632" y="4293095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Ellipse 11"/>
          <p:cNvSpPr/>
          <p:nvPr userDrawn="1"/>
        </p:nvSpPr>
        <p:spPr>
          <a:xfrm>
            <a:off x="2112650" y="962725"/>
            <a:ext cx="4932548" cy="4932548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Lige forbindelse 9"/>
          <p:cNvCxnSpPr/>
          <p:nvPr userDrawn="1"/>
        </p:nvCxnSpPr>
        <p:spPr>
          <a:xfrm>
            <a:off x="3203848" y="378904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-5144" y="2924944"/>
            <a:ext cx="9140262" cy="720080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Overskrift eller kapitel</a:t>
            </a:r>
          </a:p>
          <a:p>
            <a:endParaRPr lang="da-DK" dirty="0"/>
          </a:p>
        </p:txBody>
      </p:sp>
      <p:pic>
        <p:nvPicPr>
          <p:cNvPr id="15" name="Billed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8765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971520" y="1718773"/>
            <a:ext cx="3420456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FF7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cxnSp>
        <p:nvCxnSpPr>
          <p:cNvPr id="15" name="Lige forbindelse 14"/>
          <p:cNvCxnSpPr/>
          <p:nvPr userDrawn="1"/>
        </p:nvCxnSpPr>
        <p:spPr>
          <a:xfrm>
            <a:off x="971520" y="1448736"/>
            <a:ext cx="7200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ladsholder til indhold 2"/>
          <p:cNvSpPr>
            <a:spLocks noGrp="1"/>
          </p:cNvSpPr>
          <p:nvPr>
            <p:ph sz="half" idx="13" hasCustomPrompt="1"/>
          </p:nvPr>
        </p:nvSpPr>
        <p:spPr>
          <a:xfrm>
            <a:off x="4752024" y="1718772"/>
            <a:ext cx="3420456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pic>
        <p:nvPicPr>
          <p:cNvPr id="16" name="Billed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13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62B2C4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9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20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971520" y="1718773"/>
            <a:ext cx="3420456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cxnSp>
        <p:nvCxnSpPr>
          <p:cNvPr id="21" name="Lige forbindelse 20"/>
          <p:cNvCxnSpPr/>
          <p:nvPr userDrawn="1"/>
        </p:nvCxnSpPr>
        <p:spPr>
          <a:xfrm>
            <a:off x="971520" y="1448736"/>
            <a:ext cx="7200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ladsholder til indhold 2"/>
          <p:cNvSpPr>
            <a:spLocks noGrp="1"/>
          </p:cNvSpPr>
          <p:nvPr>
            <p:ph sz="half" idx="13" hasCustomPrompt="1"/>
          </p:nvPr>
        </p:nvSpPr>
        <p:spPr>
          <a:xfrm>
            <a:off x="4752024" y="1718772"/>
            <a:ext cx="3420456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pic>
        <p:nvPicPr>
          <p:cNvPr id="15" name="Billed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3787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79B57F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9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20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971520" y="1718773"/>
            <a:ext cx="3420456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cxnSp>
        <p:nvCxnSpPr>
          <p:cNvPr id="21" name="Lige forbindelse 20"/>
          <p:cNvCxnSpPr/>
          <p:nvPr userDrawn="1"/>
        </p:nvCxnSpPr>
        <p:spPr>
          <a:xfrm>
            <a:off x="971520" y="1448736"/>
            <a:ext cx="7200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ladsholder til indhold 2"/>
          <p:cNvSpPr>
            <a:spLocks noGrp="1"/>
          </p:cNvSpPr>
          <p:nvPr>
            <p:ph sz="half" idx="13" hasCustomPrompt="1"/>
          </p:nvPr>
        </p:nvSpPr>
        <p:spPr>
          <a:xfrm>
            <a:off x="4752024" y="1718772"/>
            <a:ext cx="3420456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pic>
        <p:nvPicPr>
          <p:cNvPr id="15" name="Billed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1473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B52933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5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16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971520" y="1718773"/>
            <a:ext cx="3420456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cxnSp>
        <p:nvCxnSpPr>
          <p:cNvPr id="17" name="Lige forbindelse 16"/>
          <p:cNvCxnSpPr/>
          <p:nvPr userDrawn="1"/>
        </p:nvCxnSpPr>
        <p:spPr>
          <a:xfrm>
            <a:off x="971520" y="1448736"/>
            <a:ext cx="7200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ladsholder til indhold 2"/>
          <p:cNvSpPr>
            <a:spLocks noGrp="1"/>
          </p:cNvSpPr>
          <p:nvPr>
            <p:ph sz="half" idx="13" hasCustomPrompt="1"/>
          </p:nvPr>
        </p:nvSpPr>
        <p:spPr>
          <a:xfrm>
            <a:off x="4752024" y="1718772"/>
            <a:ext cx="3420456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pic>
        <p:nvPicPr>
          <p:cNvPr id="19" name="Billed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3787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613C8D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5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16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971520" y="1718773"/>
            <a:ext cx="3420456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cxnSp>
        <p:nvCxnSpPr>
          <p:cNvPr id="17" name="Lige forbindelse 16"/>
          <p:cNvCxnSpPr/>
          <p:nvPr userDrawn="1"/>
        </p:nvCxnSpPr>
        <p:spPr>
          <a:xfrm>
            <a:off x="971520" y="1448736"/>
            <a:ext cx="7200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ladsholder til indhold 2"/>
          <p:cNvSpPr>
            <a:spLocks noGrp="1"/>
          </p:cNvSpPr>
          <p:nvPr>
            <p:ph sz="half" idx="14" hasCustomPrompt="1"/>
          </p:nvPr>
        </p:nvSpPr>
        <p:spPr>
          <a:xfrm>
            <a:off x="4752024" y="1718772"/>
            <a:ext cx="3420456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pic>
        <p:nvPicPr>
          <p:cNvPr id="19" name="Billed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3787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FF7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5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16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971520" y="1718773"/>
            <a:ext cx="7200960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cxnSp>
        <p:nvCxnSpPr>
          <p:cNvPr id="17" name="Lige forbindelse 16"/>
          <p:cNvCxnSpPr/>
          <p:nvPr userDrawn="1"/>
        </p:nvCxnSpPr>
        <p:spPr>
          <a:xfrm>
            <a:off x="971520" y="1448736"/>
            <a:ext cx="7200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Billed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0136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79B57F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5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16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971520" y="1718773"/>
            <a:ext cx="7200960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cxnSp>
        <p:nvCxnSpPr>
          <p:cNvPr id="17" name="Lige forbindelse 16"/>
          <p:cNvCxnSpPr/>
          <p:nvPr userDrawn="1"/>
        </p:nvCxnSpPr>
        <p:spPr>
          <a:xfrm>
            <a:off x="971520" y="1448736"/>
            <a:ext cx="7200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Billed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5724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62B2C4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5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16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971520" y="1718773"/>
            <a:ext cx="7200960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cxnSp>
        <p:nvCxnSpPr>
          <p:cNvPr id="17" name="Lige forbindelse 16"/>
          <p:cNvCxnSpPr/>
          <p:nvPr userDrawn="1"/>
        </p:nvCxnSpPr>
        <p:spPr>
          <a:xfrm>
            <a:off x="971520" y="1448736"/>
            <a:ext cx="7200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Billed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5724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B52933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5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16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971520" y="1718773"/>
            <a:ext cx="7200960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cxnSp>
        <p:nvCxnSpPr>
          <p:cNvPr id="17" name="Lige forbindelse 16"/>
          <p:cNvCxnSpPr/>
          <p:nvPr userDrawn="1"/>
        </p:nvCxnSpPr>
        <p:spPr>
          <a:xfrm>
            <a:off x="971520" y="1448736"/>
            <a:ext cx="7200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Billed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5724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613C8D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5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16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971520" y="1718773"/>
            <a:ext cx="7200960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cxnSp>
        <p:nvCxnSpPr>
          <p:cNvPr id="17" name="Lige forbindelse 16"/>
          <p:cNvCxnSpPr/>
          <p:nvPr userDrawn="1"/>
        </p:nvCxnSpPr>
        <p:spPr>
          <a:xfrm>
            <a:off x="971520" y="1448736"/>
            <a:ext cx="7200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Billed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5724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FF7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4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graphicFrame>
        <p:nvGraphicFramePr>
          <p:cNvPr id="3" name="Tabel 2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511509234"/>
              </p:ext>
            </p:extLst>
          </p:nvPr>
        </p:nvGraphicFramePr>
        <p:xfrm>
          <a:off x="971520" y="2168832"/>
          <a:ext cx="7176144" cy="2194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92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2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8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4498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79B57F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4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graphicFrame>
        <p:nvGraphicFramePr>
          <p:cNvPr id="3" name="Tabel 2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59368496"/>
              </p:ext>
            </p:extLst>
          </p:nvPr>
        </p:nvGraphicFramePr>
        <p:xfrm>
          <a:off x="971520" y="2168832"/>
          <a:ext cx="7176144" cy="2194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92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2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8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3917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62B2C4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4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graphicFrame>
        <p:nvGraphicFramePr>
          <p:cNvPr id="3" name="Tabel 2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59368496"/>
              </p:ext>
            </p:extLst>
          </p:nvPr>
        </p:nvGraphicFramePr>
        <p:xfrm>
          <a:off x="971520" y="2168832"/>
          <a:ext cx="7176144" cy="2194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92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2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8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3917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B52933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4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graphicFrame>
        <p:nvGraphicFramePr>
          <p:cNvPr id="3" name="Tabel 2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59368496"/>
              </p:ext>
            </p:extLst>
          </p:nvPr>
        </p:nvGraphicFramePr>
        <p:xfrm>
          <a:off x="971520" y="2168832"/>
          <a:ext cx="7176144" cy="2194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92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2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8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3917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613C8D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4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graphicFrame>
        <p:nvGraphicFramePr>
          <p:cNvPr id="3" name="Tabel 2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440816170"/>
              </p:ext>
            </p:extLst>
          </p:nvPr>
        </p:nvGraphicFramePr>
        <p:xfrm>
          <a:off x="971520" y="2168832"/>
          <a:ext cx="7176144" cy="2194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92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2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8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0167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FF7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8" name="Pladsholder til indhold 2"/>
          <p:cNvSpPr>
            <a:spLocks noGrp="1"/>
          </p:cNvSpPr>
          <p:nvPr>
            <p:ph idx="18"/>
          </p:nvPr>
        </p:nvSpPr>
        <p:spPr>
          <a:xfrm>
            <a:off x="2185392" y="260648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19" name="Pladsholder til indhold 2"/>
          <p:cNvSpPr>
            <a:spLocks noGrp="1"/>
          </p:cNvSpPr>
          <p:nvPr>
            <p:ph idx="20"/>
          </p:nvPr>
        </p:nvSpPr>
        <p:spPr>
          <a:xfrm>
            <a:off x="2195736" y="2150900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20" name="Pladsholder til indhold 2"/>
          <p:cNvSpPr>
            <a:spLocks noGrp="1"/>
          </p:cNvSpPr>
          <p:nvPr>
            <p:ph idx="22"/>
          </p:nvPr>
        </p:nvSpPr>
        <p:spPr>
          <a:xfrm>
            <a:off x="2223858" y="4077104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22" name="Pladsholder til billede 2"/>
          <p:cNvSpPr>
            <a:spLocks noGrp="1"/>
          </p:cNvSpPr>
          <p:nvPr>
            <p:ph type="pic" idx="1"/>
          </p:nvPr>
        </p:nvSpPr>
        <p:spPr>
          <a:xfrm>
            <a:off x="431448" y="260648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23" name="Pladsholder til billede 2"/>
          <p:cNvSpPr>
            <a:spLocks noGrp="1"/>
          </p:cNvSpPr>
          <p:nvPr>
            <p:ph type="pic" idx="19"/>
          </p:nvPr>
        </p:nvSpPr>
        <p:spPr>
          <a:xfrm>
            <a:off x="441792" y="2150900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24" name="Pladsholder til billede 2"/>
          <p:cNvSpPr>
            <a:spLocks noGrp="1"/>
          </p:cNvSpPr>
          <p:nvPr>
            <p:ph type="pic" idx="21"/>
          </p:nvPr>
        </p:nvSpPr>
        <p:spPr>
          <a:xfrm>
            <a:off x="469914" y="4077104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pic>
        <p:nvPicPr>
          <p:cNvPr id="21" name="Billed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683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53A1B1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8" name="Pladsholder til indhold 2"/>
          <p:cNvSpPr>
            <a:spLocks noGrp="1"/>
          </p:cNvSpPr>
          <p:nvPr>
            <p:ph idx="18"/>
          </p:nvPr>
        </p:nvSpPr>
        <p:spPr>
          <a:xfrm>
            <a:off x="2185392" y="260648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19" name="Pladsholder til indhold 2"/>
          <p:cNvSpPr>
            <a:spLocks noGrp="1"/>
          </p:cNvSpPr>
          <p:nvPr>
            <p:ph idx="20"/>
          </p:nvPr>
        </p:nvSpPr>
        <p:spPr>
          <a:xfrm>
            <a:off x="2195736" y="2150900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20" name="Pladsholder til indhold 2"/>
          <p:cNvSpPr>
            <a:spLocks noGrp="1"/>
          </p:cNvSpPr>
          <p:nvPr>
            <p:ph idx="22"/>
          </p:nvPr>
        </p:nvSpPr>
        <p:spPr>
          <a:xfrm>
            <a:off x="2223858" y="4077104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22" name="Pladsholder til billede 2"/>
          <p:cNvSpPr>
            <a:spLocks noGrp="1"/>
          </p:cNvSpPr>
          <p:nvPr>
            <p:ph type="pic" idx="1"/>
          </p:nvPr>
        </p:nvSpPr>
        <p:spPr>
          <a:xfrm>
            <a:off x="431448" y="260648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23" name="Pladsholder til billede 2"/>
          <p:cNvSpPr>
            <a:spLocks noGrp="1"/>
          </p:cNvSpPr>
          <p:nvPr>
            <p:ph type="pic" idx="19"/>
          </p:nvPr>
        </p:nvSpPr>
        <p:spPr>
          <a:xfrm>
            <a:off x="441792" y="2150900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24" name="Pladsholder til billede 2"/>
          <p:cNvSpPr>
            <a:spLocks noGrp="1"/>
          </p:cNvSpPr>
          <p:nvPr>
            <p:ph type="pic" idx="21"/>
          </p:nvPr>
        </p:nvSpPr>
        <p:spPr>
          <a:xfrm>
            <a:off x="469914" y="4077104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pic>
        <p:nvPicPr>
          <p:cNvPr id="21" name="Billed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8169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79B57F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8" name="Pladsholder til indhold 2"/>
          <p:cNvSpPr>
            <a:spLocks noGrp="1"/>
          </p:cNvSpPr>
          <p:nvPr>
            <p:ph idx="18"/>
          </p:nvPr>
        </p:nvSpPr>
        <p:spPr>
          <a:xfrm>
            <a:off x="2185392" y="260648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19" name="Pladsholder til indhold 2"/>
          <p:cNvSpPr>
            <a:spLocks noGrp="1"/>
          </p:cNvSpPr>
          <p:nvPr>
            <p:ph idx="20"/>
          </p:nvPr>
        </p:nvSpPr>
        <p:spPr>
          <a:xfrm>
            <a:off x="2195736" y="2150900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20" name="Pladsholder til indhold 2"/>
          <p:cNvSpPr>
            <a:spLocks noGrp="1"/>
          </p:cNvSpPr>
          <p:nvPr>
            <p:ph idx="22"/>
          </p:nvPr>
        </p:nvSpPr>
        <p:spPr>
          <a:xfrm>
            <a:off x="2223858" y="4077104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22" name="Pladsholder til billede 2"/>
          <p:cNvSpPr>
            <a:spLocks noGrp="1"/>
          </p:cNvSpPr>
          <p:nvPr>
            <p:ph type="pic" idx="1"/>
          </p:nvPr>
        </p:nvSpPr>
        <p:spPr>
          <a:xfrm>
            <a:off x="431448" y="260648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23" name="Pladsholder til billede 2"/>
          <p:cNvSpPr>
            <a:spLocks noGrp="1"/>
          </p:cNvSpPr>
          <p:nvPr>
            <p:ph type="pic" idx="19"/>
          </p:nvPr>
        </p:nvSpPr>
        <p:spPr>
          <a:xfrm>
            <a:off x="441792" y="2150900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24" name="Pladsholder til billede 2"/>
          <p:cNvSpPr>
            <a:spLocks noGrp="1"/>
          </p:cNvSpPr>
          <p:nvPr>
            <p:ph type="pic" idx="21"/>
          </p:nvPr>
        </p:nvSpPr>
        <p:spPr>
          <a:xfrm>
            <a:off x="469914" y="4077104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pic>
        <p:nvPicPr>
          <p:cNvPr id="21" name="Billed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8169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B52933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8" name="Pladsholder til indhold 2"/>
          <p:cNvSpPr>
            <a:spLocks noGrp="1"/>
          </p:cNvSpPr>
          <p:nvPr>
            <p:ph idx="18"/>
          </p:nvPr>
        </p:nvSpPr>
        <p:spPr>
          <a:xfrm>
            <a:off x="2185392" y="260648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19" name="Pladsholder til indhold 2"/>
          <p:cNvSpPr>
            <a:spLocks noGrp="1"/>
          </p:cNvSpPr>
          <p:nvPr>
            <p:ph idx="20"/>
          </p:nvPr>
        </p:nvSpPr>
        <p:spPr>
          <a:xfrm>
            <a:off x="2195736" y="2150900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20" name="Pladsholder til indhold 2"/>
          <p:cNvSpPr>
            <a:spLocks noGrp="1"/>
          </p:cNvSpPr>
          <p:nvPr>
            <p:ph idx="22"/>
          </p:nvPr>
        </p:nvSpPr>
        <p:spPr>
          <a:xfrm>
            <a:off x="2223858" y="4077104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22" name="Pladsholder til billede 2"/>
          <p:cNvSpPr>
            <a:spLocks noGrp="1"/>
          </p:cNvSpPr>
          <p:nvPr>
            <p:ph type="pic" idx="1"/>
          </p:nvPr>
        </p:nvSpPr>
        <p:spPr>
          <a:xfrm>
            <a:off x="431448" y="260648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23" name="Pladsholder til billede 2"/>
          <p:cNvSpPr>
            <a:spLocks noGrp="1"/>
          </p:cNvSpPr>
          <p:nvPr>
            <p:ph type="pic" idx="19"/>
          </p:nvPr>
        </p:nvSpPr>
        <p:spPr>
          <a:xfrm>
            <a:off x="441792" y="2150900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24" name="Pladsholder til billede 2"/>
          <p:cNvSpPr>
            <a:spLocks noGrp="1"/>
          </p:cNvSpPr>
          <p:nvPr>
            <p:ph type="pic" idx="21"/>
          </p:nvPr>
        </p:nvSpPr>
        <p:spPr>
          <a:xfrm>
            <a:off x="469914" y="4077104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pic>
        <p:nvPicPr>
          <p:cNvPr id="21" name="Billed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8169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431448" y="260648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613C8D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22" name="Pladsholder til indhold 2"/>
          <p:cNvSpPr>
            <a:spLocks noGrp="1"/>
          </p:cNvSpPr>
          <p:nvPr>
            <p:ph idx="18"/>
          </p:nvPr>
        </p:nvSpPr>
        <p:spPr>
          <a:xfrm>
            <a:off x="2185392" y="260648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21" name="Pladsholder til billede 2"/>
          <p:cNvSpPr>
            <a:spLocks noGrp="1"/>
          </p:cNvSpPr>
          <p:nvPr>
            <p:ph type="pic" idx="19"/>
          </p:nvPr>
        </p:nvSpPr>
        <p:spPr>
          <a:xfrm>
            <a:off x="441792" y="2150900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25" name="Pladsholder til indhold 2"/>
          <p:cNvSpPr>
            <a:spLocks noGrp="1"/>
          </p:cNvSpPr>
          <p:nvPr>
            <p:ph idx="20"/>
          </p:nvPr>
        </p:nvSpPr>
        <p:spPr>
          <a:xfrm>
            <a:off x="2195736" y="2150900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26" name="Pladsholder til billede 2"/>
          <p:cNvSpPr>
            <a:spLocks noGrp="1"/>
          </p:cNvSpPr>
          <p:nvPr>
            <p:ph type="pic" idx="21"/>
          </p:nvPr>
        </p:nvSpPr>
        <p:spPr>
          <a:xfrm>
            <a:off x="469914" y="4077104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27" name="Pladsholder til indhold 2"/>
          <p:cNvSpPr>
            <a:spLocks noGrp="1"/>
          </p:cNvSpPr>
          <p:nvPr>
            <p:ph idx="22"/>
          </p:nvPr>
        </p:nvSpPr>
        <p:spPr>
          <a:xfrm>
            <a:off x="2223858" y="4077104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pic>
        <p:nvPicPr>
          <p:cNvPr id="18" name="Billed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8169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431448" y="260648"/>
            <a:ext cx="8280920" cy="475252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67544" y="5229200"/>
            <a:ext cx="835292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FF7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57631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431448" y="260648"/>
            <a:ext cx="8280920" cy="475252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67544" y="5229200"/>
            <a:ext cx="835292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53A1B1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2969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431448" y="260648"/>
            <a:ext cx="8280920" cy="475252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67544" y="5229200"/>
            <a:ext cx="835292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79B57F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2969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431448" y="260648"/>
            <a:ext cx="8280920" cy="475252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67544" y="5229200"/>
            <a:ext cx="835292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B52933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2969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431448" y="260648"/>
            <a:ext cx="8280920" cy="475252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67544" y="5229200"/>
            <a:ext cx="835292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613C8D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2969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20502681-D8EB-4509-8E8C-05600B97D7B1}" type="slidenum">
              <a:t>‹nr.›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46042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061532" y="548616"/>
            <a:ext cx="7110948" cy="90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061532" y="1808784"/>
            <a:ext cx="7110948" cy="43173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8" name="Line 49"/>
          <p:cNvSpPr>
            <a:spLocks noChangeShapeType="1"/>
          </p:cNvSpPr>
          <p:nvPr userDrawn="1"/>
        </p:nvSpPr>
        <p:spPr bwMode="auto">
          <a:xfrm>
            <a:off x="467544" y="6237312"/>
            <a:ext cx="3456384" cy="0"/>
          </a:xfrm>
          <a:prstGeom prst="line">
            <a:avLst/>
          </a:prstGeom>
          <a:ln w="28575">
            <a:solidFill>
              <a:schemeClr val="bg1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6280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2" r:id="rId2"/>
    <p:sldLayoutId id="2147483673" r:id="rId3"/>
    <p:sldLayoutId id="2147483674" r:id="rId4"/>
    <p:sldLayoutId id="2147483675" r:id="rId5"/>
    <p:sldLayoutId id="2147483660" r:id="rId6"/>
    <p:sldLayoutId id="2147483676" r:id="rId7"/>
    <p:sldLayoutId id="2147483677" r:id="rId8"/>
    <p:sldLayoutId id="2147483678" r:id="rId9"/>
    <p:sldLayoutId id="2147483679" r:id="rId10"/>
    <p:sldLayoutId id="2147483667" r:id="rId11"/>
    <p:sldLayoutId id="2147483665" r:id="rId12"/>
    <p:sldLayoutId id="2147483670" r:id="rId13"/>
    <p:sldLayoutId id="2147483671" r:id="rId14"/>
    <p:sldLayoutId id="2147483650" r:id="rId15"/>
    <p:sldLayoutId id="2147483652" r:id="rId16"/>
    <p:sldLayoutId id="2147483680" r:id="rId17"/>
    <p:sldLayoutId id="2147483666" r:id="rId18"/>
    <p:sldLayoutId id="2147483681" r:id="rId19"/>
    <p:sldLayoutId id="2147483682" r:id="rId20"/>
    <p:sldLayoutId id="2147483664" r:id="rId21"/>
    <p:sldLayoutId id="2147483707" r:id="rId22"/>
    <p:sldLayoutId id="2147483708" r:id="rId23"/>
    <p:sldLayoutId id="2147483709" r:id="rId24"/>
    <p:sldLayoutId id="2147483710" r:id="rId25"/>
    <p:sldLayoutId id="2147483700" r:id="rId26"/>
    <p:sldLayoutId id="2147483711" r:id="rId27"/>
    <p:sldLayoutId id="2147483712" r:id="rId28"/>
    <p:sldLayoutId id="2147483713" r:id="rId29"/>
    <p:sldLayoutId id="2147483714" r:id="rId30"/>
    <p:sldLayoutId id="2147483663" r:id="rId31"/>
    <p:sldLayoutId id="2147483687" r:id="rId32"/>
    <p:sldLayoutId id="2147483688" r:id="rId33"/>
    <p:sldLayoutId id="2147483689" r:id="rId34"/>
    <p:sldLayoutId id="2147483690" r:id="rId35"/>
    <p:sldLayoutId id="2147483662" r:id="rId36"/>
    <p:sldLayoutId id="2147483696" r:id="rId37"/>
    <p:sldLayoutId id="2147483697" r:id="rId38"/>
    <p:sldLayoutId id="2147483698" r:id="rId39"/>
    <p:sldLayoutId id="2147483699" r:id="rId40"/>
    <p:sldLayoutId id="2147483715" r:id="rId41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Lucida Sans" panose="020B0602030504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ct val="20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Lucida Sans" panose="020B0602030504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50000"/>
        </a:lnSpc>
        <a:spcBef>
          <a:spcPct val="20000"/>
        </a:spcBef>
        <a:buFont typeface="Arial" panose="020B0604020202020204" pitchFamily="34" charset="0"/>
        <a:buChar char="–"/>
        <a:defRPr sz="1800" b="1" kern="1200">
          <a:solidFill>
            <a:schemeClr val="tx1"/>
          </a:solidFill>
          <a:latin typeface="Lucida Sans" panose="020B0602030504020204" pitchFamily="34" charset="0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50000"/>
        </a:lnSpc>
        <a:spcBef>
          <a:spcPct val="20000"/>
        </a:spcBef>
        <a:buFont typeface="Arial" panose="020B0604020202020204" pitchFamily="34" charset="0"/>
        <a:buNone/>
        <a:defRPr sz="1800" b="0" kern="1200">
          <a:solidFill>
            <a:schemeClr val="tx1"/>
          </a:solidFill>
          <a:latin typeface="Lucida Sans" panose="020B0602030504020204" pitchFamily="34" charset="0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50000"/>
        </a:lnSpc>
        <a:spcBef>
          <a:spcPct val="200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Lucida Sans" panose="020B0602030504020204" pitchFamily="34" charset="0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50000"/>
        </a:lnSpc>
        <a:spcBef>
          <a:spcPct val="20000"/>
        </a:spcBef>
        <a:buFont typeface="Arial" panose="020B0604020202020204" pitchFamily="34" charset="0"/>
        <a:buNone/>
        <a:defRPr sz="1400" kern="1200">
          <a:solidFill>
            <a:schemeClr val="bg1">
              <a:lumMod val="50000"/>
            </a:schemeClr>
          </a:solidFill>
          <a:latin typeface="Lucida Sans" panose="020B0602030504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bygst.dk/media/9716/bygherrevejledning-2019.pdf" TargetMode="Externa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SfB%20tavlen%201.pd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4" Type="http://schemas.openxmlformats.org/officeDocument/2006/relationships/hyperlink" Target="BIPS%20C213,%20Tegningsstandarder,%20Del%202.pdf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Et billede, der indeholder person&#10;&#10;Automatisk genereret beskrivelse">
            <a:extLst>
              <a:ext uri="{FF2B5EF4-FFF2-40B4-BE49-F238E27FC236}">
                <a16:creationId xmlns:a16="http://schemas.microsoft.com/office/drawing/2014/main" id="{BF95BB9A-C63E-4E46-9915-3AEF73BC69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619750"/>
          </a:xfrm>
          <a:prstGeom prst="rect">
            <a:avLst/>
          </a:prstGeom>
        </p:spPr>
      </p:pic>
      <p:sp>
        <p:nvSpPr>
          <p:cNvPr id="497" name="PlaceHolder 1"/>
          <p:cNvSpPr>
            <a:spLocks noGrp="1"/>
          </p:cNvSpPr>
          <p:nvPr>
            <p:ph type="title"/>
          </p:nvPr>
        </p:nvSpPr>
        <p:spPr>
          <a:xfrm>
            <a:off x="1" y="4702354"/>
            <a:ext cx="9143999" cy="2155646"/>
          </a:xfrm>
          <a:prstGeom prst="rect">
            <a:avLst/>
          </a:prstGeom>
          <a:solidFill>
            <a:srgbClr val="0070C0">
              <a:alpha val="56000"/>
            </a:srgbClr>
          </a:solidFill>
          <a:ln w="12600">
            <a:noFill/>
          </a:ln>
        </p:spPr>
        <p:txBody>
          <a:bodyPr anchor="b" anchorCtr="1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</a:pPr>
            <a:br>
              <a:rPr lang="da-DK" sz="8250" b="0" strike="noStrike" spc="-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 Light"/>
              </a:rPr>
            </a:br>
            <a:br>
              <a:rPr lang="da-DK" sz="8250" b="0" strike="noStrike" spc="-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 Light"/>
              </a:rPr>
            </a:br>
            <a:br>
              <a:rPr lang="da-DK" sz="8250" b="0" strike="noStrike" spc="-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 Light"/>
              </a:rPr>
            </a:br>
            <a:br>
              <a:rPr lang="da-DK" sz="8250" b="0" strike="noStrike" spc="-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 Light"/>
              </a:rPr>
            </a:br>
            <a:br>
              <a:rPr lang="da-DK" sz="8250" b="0" strike="noStrike" spc="-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 Light"/>
              </a:rPr>
            </a:br>
            <a:br>
              <a:rPr lang="da-DK" sz="8250" b="0" strike="noStrike" spc="-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 Light"/>
              </a:rPr>
            </a:br>
            <a:br>
              <a:rPr lang="da-DK" sz="8250" b="0" strike="noStrike" spc="-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 Light"/>
              </a:rPr>
            </a:br>
            <a:r>
              <a:rPr lang="da-DK" sz="8200" b="0" spc="-1" dirty="0">
                <a:solidFill>
                  <a:schemeClr val="bg1"/>
                </a:solidFill>
                <a:latin typeface="Calibri Light"/>
              </a:rPr>
              <a:t>Byggeriets faser#1</a:t>
            </a:r>
            <a:br>
              <a:rPr lang="da-DK" sz="8250" b="0" strike="noStrike" spc="-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 Light"/>
              </a:rPr>
            </a:br>
            <a:r>
              <a:rPr lang="da-DK" sz="8250" b="0" strike="noStrike" spc="-1" dirty="0">
                <a:solidFill>
                  <a:schemeClr val="bg1"/>
                </a:solidFill>
                <a:latin typeface="Calibri Light"/>
              </a:rPr>
              <a:t>20240829</a:t>
            </a:r>
            <a:r>
              <a:rPr lang="da-DK" sz="8250" b="0" strike="noStrike" spc="-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 Light"/>
              </a:rPr>
              <a:t> </a:t>
            </a:r>
            <a:r>
              <a:rPr lang="da-DK" sz="8250" b="0" strike="noStrike" spc="-1" dirty="0">
                <a:solidFill>
                  <a:schemeClr val="bg1"/>
                </a:solidFill>
                <a:latin typeface="Calibri Light"/>
              </a:rPr>
              <a:t>TEKNIKFAG</a:t>
            </a:r>
            <a:endParaRPr lang="da-DK" sz="4950" b="0" strike="noStrike" spc="-1" dirty="0">
              <a:solidFill>
                <a:schemeClr val="bg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3950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Dynamisk agenda</a:t>
            </a:r>
          </a:p>
        </p:txBody>
      </p:sp>
      <p:sp>
        <p:nvSpPr>
          <p:cNvPr id="18" name="Pladsholder til indhold 17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Introduktion til </a:t>
            </a:r>
            <a:r>
              <a:rPr lang="da-DK" b="1" i="1" dirty="0"/>
              <a:t>Byggeriets Faser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Introduktion til </a:t>
            </a:r>
            <a:r>
              <a:rPr lang="da-DK" b="1" i="1" dirty="0"/>
              <a:t>Byggeriets Parter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Introduktion til </a:t>
            </a:r>
            <a:r>
              <a:rPr lang="da-DK" b="1" i="1" dirty="0"/>
              <a:t>AO2</a:t>
            </a:r>
            <a:endParaRPr lang="da-DK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66187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Byggeri</a:t>
            </a:r>
          </a:p>
        </p:txBody>
      </p:sp>
      <p:sp>
        <p:nvSpPr>
          <p:cNvPr id="18" name="Pladsholder til indhold 17"/>
          <p:cNvSpPr>
            <a:spLocks noGrp="1"/>
          </p:cNvSpPr>
          <p:nvPr>
            <p:ph sz="half" idx="1"/>
          </p:nvPr>
        </p:nvSpPr>
        <p:spPr>
          <a:xfrm>
            <a:off x="971520" y="1718773"/>
            <a:ext cx="7110948" cy="3960528"/>
          </a:xfrm>
        </p:spPr>
        <p:txBody>
          <a:bodyPr>
            <a:normAutofit/>
          </a:bodyPr>
          <a:lstStyle/>
          <a:p>
            <a:r>
              <a:rPr lang="da-DK" b="1" dirty="0"/>
              <a:t>Byggeriets faser </a:t>
            </a:r>
            <a:endParaRPr lang="da-DK" dirty="0"/>
          </a:p>
          <a:p>
            <a:r>
              <a:rPr lang="da-DK" dirty="0"/>
              <a:t>Byggeriets parter</a:t>
            </a:r>
          </a:p>
          <a:p>
            <a:pPr lvl="0"/>
            <a:r>
              <a:rPr lang="da-DK" dirty="0"/>
              <a:t>Byggeriets udformning </a:t>
            </a:r>
          </a:p>
          <a:p>
            <a:pPr lvl="0"/>
            <a:r>
              <a:rPr lang="da-DK" dirty="0"/>
              <a:t>Byggeriets jura </a:t>
            </a:r>
          </a:p>
          <a:p>
            <a:pPr lvl="0"/>
            <a:r>
              <a:rPr lang="da-DK" dirty="0"/>
              <a:t>Byggeriets eksempler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995" y="1802183"/>
            <a:ext cx="3645486" cy="273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939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1E0434C5-86FA-4C31-B412-60B8DD3395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85" y="3431291"/>
            <a:ext cx="7678230" cy="2833965"/>
          </a:xfrm>
          <a:prstGeom prst="rect">
            <a:avLst/>
          </a:prstGeom>
        </p:spPr>
      </p:pic>
      <p:pic>
        <p:nvPicPr>
          <p:cNvPr id="1026" name="Picture 2" descr="Bygherre | HÅNDBOGEN">
            <a:extLst>
              <a:ext uri="{FF2B5EF4-FFF2-40B4-BE49-F238E27FC236}">
                <a16:creationId xmlns:a16="http://schemas.microsoft.com/office/drawing/2014/main" id="{22EDFBEC-C409-57A2-83EA-D4BC8C19B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688" y="278580"/>
            <a:ext cx="4206714" cy="2371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171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 descr="Et billede, der indeholder objekt&#10;&#10;Automatisk genereret beskrivelse">
            <a:extLst>
              <a:ext uri="{FF2B5EF4-FFF2-40B4-BE49-F238E27FC236}">
                <a16:creationId xmlns:a16="http://schemas.microsoft.com/office/drawing/2014/main" id="{C9558913-61A2-4097-BB40-9728DF3814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8856"/>
            <a:ext cx="9125388" cy="3711222"/>
          </a:xfrm>
          <a:prstGeom prst="rect">
            <a:avLst/>
          </a:prstGeom>
        </p:spPr>
      </p:pic>
      <p:sp>
        <p:nvSpPr>
          <p:cNvPr id="2" name="Titel 2">
            <a:extLst>
              <a:ext uri="{FF2B5EF4-FFF2-40B4-BE49-F238E27FC236}">
                <a16:creationId xmlns:a16="http://schemas.microsoft.com/office/drawing/2014/main" id="{1A2918C0-D87F-3073-43FC-22212C17C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>
            <a:normAutofit/>
          </a:bodyPr>
          <a:lstStyle/>
          <a:p>
            <a:r>
              <a:rPr lang="da-DK" dirty="0"/>
              <a:t>Variabel tidslinje</a:t>
            </a:r>
          </a:p>
        </p:txBody>
      </p:sp>
    </p:spTree>
    <p:extLst>
      <p:ext uri="{BB962C8B-B14F-4D97-AF65-F5344CB8AC3E}">
        <p14:creationId xmlns:p14="http://schemas.microsoft.com/office/powerpoint/2010/main" val="214737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Byggeriets Faser </a:t>
            </a:r>
            <a:br>
              <a:rPr lang="da-DK" dirty="0"/>
            </a:br>
            <a:r>
              <a:rPr lang="da-DK" dirty="0"/>
              <a:t>- med fokus på Parter</a:t>
            </a:r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48" y="152273"/>
            <a:ext cx="7204552" cy="6553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35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Byggeriets Faser</a:t>
            </a:r>
          </a:p>
        </p:txBody>
      </p:sp>
      <p:sp>
        <p:nvSpPr>
          <p:cNvPr id="18" name="Pladsholder til indhold 17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1. Ide/Programfasen</a:t>
            </a:r>
            <a:endParaRPr lang="da-DK" b="1" dirty="0"/>
          </a:p>
          <a:p>
            <a:r>
              <a:rPr lang="da-DK" dirty="0"/>
              <a:t>2. Projekteringsfasen</a:t>
            </a:r>
          </a:p>
          <a:p>
            <a:r>
              <a:rPr lang="da-DK" dirty="0"/>
              <a:t>3. Udbudsfasen</a:t>
            </a:r>
          </a:p>
          <a:p>
            <a:r>
              <a:rPr lang="da-DK" dirty="0"/>
              <a:t>4. Udførelsesfasen</a:t>
            </a:r>
          </a:p>
          <a:p>
            <a:r>
              <a:rPr lang="da-DK" dirty="0"/>
              <a:t>5. Afleveringsfasen</a:t>
            </a:r>
          </a:p>
          <a:p>
            <a:r>
              <a:rPr lang="da-DK" dirty="0"/>
              <a:t>6. Drifts- og vedligeholdelsesfasen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dirty="0"/>
          </a:p>
        </p:txBody>
      </p:sp>
      <p:grpSp>
        <p:nvGrpSpPr>
          <p:cNvPr id="2" name="Gruppe 1">
            <a:extLst>
              <a:ext uri="{FF2B5EF4-FFF2-40B4-BE49-F238E27FC236}">
                <a16:creationId xmlns:a16="http://schemas.microsoft.com/office/drawing/2014/main" id="{529C9B73-5CE2-67BF-D8EC-6718F131E03F}"/>
              </a:ext>
            </a:extLst>
          </p:cNvPr>
          <p:cNvGrpSpPr/>
          <p:nvPr/>
        </p:nvGrpSpPr>
        <p:grpSpPr>
          <a:xfrm>
            <a:off x="788518" y="4779180"/>
            <a:ext cx="7566964" cy="991303"/>
            <a:chOff x="1061532" y="4507973"/>
            <a:chExt cx="7566964" cy="991303"/>
          </a:xfrm>
        </p:grpSpPr>
        <p:grpSp>
          <p:nvGrpSpPr>
            <p:cNvPr id="4" name="Gruppe 3"/>
            <p:cNvGrpSpPr/>
            <p:nvPr/>
          </p:nvGrpSpPr>
          <p:grpSpPr>
            <a:xfrm>
              <a:off x="1061532" y="4507973"/>
              <a:ext cx="1202158" cy="990132"/>
              <a:chOff x="1209554" y="4149096"/>
              <a:chExt cx="1202158" cy="990132"/>
            </a:xfrm>
          </p:grpSpPr>
          <p:sp>
            <p:nvSpPr>
              <p:cNvPr id="5" name="Højrepil 4"/>
              <p:cNvSpPr/>
              <p:nvPr/>
            </p:nvSpPr>
            <p:spPr>
              <a:xfrm>
                <a:off x="1209554" y="4149096"/>
                <a:ext cx="1202158" cy="990132"/>
              </a:xfrm>
              <a:prstGeom prst="rightArrow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a-DK"/>
              </a:p>
            </p:txBody>
          </p:sp>
          <p:sp>
            <p:nvSpPr>
              <p:cNvPr id="6" name="Tekstfelt 5"/>
              <p:cNvSpPr txBox="1"/>
              <p:nvPr/>
            </p:nvSpPr>
            <p:spPr>
              <a:xfrm>
                <a:off x="1331568" y="4459496"/>
                <a:ext cx="360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da-DK" b="1" dirty="0">
                    <a:solidFill>
                      <a:schemeClr val="accent1">
                        <a:lumMod val="75000"/>
                      </a:schemeClr>
                    </a:solidFill>
                    <a:latin typeface="Lucida Sans" panose="020B0602030504020204" pitchFamily="34" charset="0"/>
                  </a:rPr>
                  <a:t>1</a:t>
                </a:r>
              </a:p>
            </p:txBody>
          </p:sp>
        </p:grpSp>
        <p:grpSp>
          <p:nvGrpSpPr>
            <p:cNvPr id="7" name="Gruppe 6"/>
            <p:cNvGrpSpPr/>
            <p:nvPr/>
          </p:nvGrpSpPr>
          <p:grpSpPr>
            <a:xfrm>
              <a:off x="2321700" y="4507973"/>
              <a:ext cx="1202158" cy="990132"/>
              <a:chOff x="2485804" y="4149096"/>
              <a:chExt cx="1202158" cy="990132"/>
            </a:xfrm>
          </p:grpSpPr>
          <p:sp>
            <p:nvSpPr>
              <p:cNvPr id="8" name="Højrepil 7"/>
              <p:cNvSpPr/>
              <p:nvPr/>
            </p:nvSpPr>
            <p:spPr>
              <a:xfrm>
                <a:off x="2485804" y="4149096"/>
                <a:ext cx="1202158" cy="990132"/>
              </a:xfrm>
              <a:prstGeom prst="rightArrow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a-DK"/>
              </a:p>
            </p:txBody>
          </p:sp>
          <p:sp>
            <p:nvSpPr>
              <p:cNvPr id="9" name="Tekstfelt 8"/>
              <p:cNvSpPr txBox="1"/>
              <p:nvPr/>
            </p:nvSpPr>
            <p:spPr>
              <a:xfrm>
                <a:off x="2607818" y="4459496"/>
                <a:ext cx="360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da-DK" b="1" dirty="0">
                    <a:solidFill>
                      <a:schemeClr val="accent1">
                        <a:lumMod val="75000"/>
                      </a:schemeClr>
                    </a:solidFill>
                    <a:latin typeface="Lucida Sans" panose="020B0602030504020204" pitchFamily="34" charset="0"/>
                  </a:rPr>
                  <a:t>2</a:t>
                </a:r>
              </a:p>
            </p:txBody>
          </p:sp>
        </p:grpSp>
        <p:grpSp>
          <p:nvGrpSpPr>
            <p:cNvPr id="10" name="Gruppe 9"/>
            <p:cNvGrpSpPr/>
            <p:nvPr/>
          </p:nvGrpSpPr>
          <p:grpSpPr>
            <a:xfrm>
              <a:off x="3607582" y="4507973"/>
              <a:ext cx="1202158" cy="990132"/>
              <a:chOff x="3755604" y="4149096"/>
              <a:chExt cx="1202158" cy="990132"/>
            </a:xfrm>
          </p:grpSpPr>
          <p:sp>
            <p:nvSpPr>
              <p:cNvPr id="11" name="Højrepil 10"/>
              <p:cNvSpPr/>
              <p:nvPr/>
            </p:nvSpPr>
            <p:spPr>
              <a:xfrm>
                <a:off x="3755604" y="4149096"/>
                <a:ext cx="1202158" cy="990132"/>
              </a:xfrm>
              <a:prstGeom prst="rightArrow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a-DK"/>
              </a:p>
            </p:txBody>
          </p:sp>
          <p:sp>
            <p:nvSpPr>
              <p:cNvPr id="12" name="Tekstfelt 11"/>
              <p:cNvSpPr txBox="1"/>
              <p:nvPr/>
            </p:nvSpPr>
            <p:spPr>
              <a:xfrm>
                <a:off x="3877618" y="4459496"/>
                <a:ext cx="360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da-DK" b="1" dirty="0">
                    <a:solidFill>
                      <a:schemeClr val="accent1">
                        <a:lumMod val="75000"/>
                      </a:schemeClr>
                    </a:solidFill>
                    <a:latin typeface="Lucida Sans" panose="020B0602030504020204" pitchFamily="34" charset="0"/>
                  </a:rPr>
                  <a:t>3</a:t>
                </a:r>
              </a:p>
            </p:txBody>
          </p:sp>
        </p:grpSp>
        <p:grpSp>
          <p:nvGrpSpPr>
            <p:cNvPr id="13" name="Gruppe 12"/>
            <p:cNvGrpSpPr/>
            <p:nvPr/>
          </p:nvGrpSpPr>
          <p:grpSpPr>
            <a:xfrm>
              <a:off x="4883074" y="4509144"/>
              <a:ext cx="1202158" cy="990132"/>
              <a:chOff x="5031096" y="4150267"/>
              <a:chExt cx="1202158" cy="990132"/>
            </a:xfrm>
          </p:grpSpPr>
          <p:sp>
            <p:nvSpPr>
              <p:cNvPr id="14" name="Højrepil 13"/>
              <p:cNvSpPr/>
              <p:nvPr/>
            </p:nvSpPr>
            <p:spPr>
              <a:xfrm>
                <a:off x="5031096" y="4150267"/>
                <a:ext cx="1202158" cy="990132"/>
              </a:xfrm>
              <a:prstGeom prst="rightArrow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a-DK"/>
              </a:p>
            </p:txBody>
          </p:sp>
          <p:sp>
            <p:nvSpPr>
              <p:cNvPr id="15" name="Tekstfelt 14"/>
              <p:cNvSpPr txBox="1"/>
              <p:nvPr/>
            </p:nvSpPr>
            <p:spPr>
              <a:xfrm>
                <a:off x="5153110" y="4460667"/>
                <a:ext cx="360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da-DK" b="1" dirty="0">
                    <a:solidFill>
                      <a:schemeClr val="accent1">
                        <a:lumMod val="75000"/>
                      </a:schemeClr>
                    </a:solidFill>
                    <a:latin typeface="Lucida Sans" panose="020B0602030504020204" pitchFamily="34" charset="0"/>
                  </a:rPr>
                  <a:t>4</a:t>
                </a:r>
              </a:p>
            </p:txBody>
          </p:sp>
        </p:grpSp>
        <p:grpSp>
          <p:nvGrpSpPr>
            <p:cNvPr id="16" name="Gruppe 15"/>
            <p:cNvGrpSpPr/>
            <p:nvPr/>
          </p:nvGrpSpPr>
          <p:grpSpPr>
            <a:xfrm>
              <a:off x="6159324" y="4507973"/>
              <a:ext cx="1202158" cy="990132"/>
              <a:chOff x="6307346" y="4149096"/>
              <a:chExt cx="1202158" cy="990132"/>
            </a:xfrm>
          </p:grpSpPr>
          <p:sp>
            <p:nvSpPr>
              <p:cNvPr id="17" name="Højrepil 16"/>
              <p:cNvSpPr/>
              <p:nvPr/>
            </p:nvSpPr>
            <p:spPr>
              <a:xfrm>
                <a:off x="6307346" y="4149096"/>
                <a:ext cx="1202158" cy="990132"/>
              </a:xfrm>
              <a:prstGeom prst="rightArrow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a-DK"/>
              </a:p>
            </p:txBody>
          </p:sp>
          <p:sp>
            <p:nvSpPr>
              <p:cNvPr id="19" name="Tekstfelt 18"/>
              <p:cNvSpPr txBox="1"/>
              <p:nvPr/>
            </p:nvSpPr>
            <p:spPr>
              <a:xfrm>
                <a:off x="6429360" y="4459496"/>
                <a:ext cx="360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da-DK" b="1" dirty="0">
                    <a:solidFill>
                      <a:schemeClr val="accent1">
                        <a:lumMod val="75000"/>
                      </a:schemeClr>
                    </a:solidFill>
                    <a:latin typeface="Lucida Sans" panose="020B0602030504020204" pitchFamily="34" charset="0"/>
                  </a:rPr>
                  <a:t>5</a:t>
                </a:r>
              </a:p>
            </p:txBody>
          </p:sp>
        </p:grpSp>
        <p:grpSp>
          <p:nvGrpSpPr>
            <p:cNvPr id="20" name="Gruppe 19"/>
            <p:cNvGrpSpPr/>
            <p:nvPr/>
          </p:nvGrpSpPr>
          <p:grpSpPr>
            <a:xfrm>
              <a:off x="7426338" y="4507973"/>
              <a:ext cx="1202158" cy="990132"/>
              <a:chOff x="6307346" y="4149096"/>
              <a:chExt cx="1202158" cy="990132"/>
            </a:xfrm>
          </p:grpSpPr>
          <p:sp>
            <p:nvSpPr>
              <p:cNvPr id="21" name="Højrepil 20"/>
              <p:cNvSpPr/>
              <p:nvPr/>
            </p:nvSpPr>
            <p:spPr>
              <a:xfrm>
                <a:off x="6307346" y="4149096"/>
                <a:ext cx="1202158" cy="990132"/>
              </a:xfrm>
              <a:prstGeom prst="rightArrow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a-DK"/>
              </a:p>
            </p:txBody>
          </p:sp>
          <p:sp>
            <p:nvSpPr>
              <p:cNvPr id="22" name="Tekstfelt 21"/>
              <p:cNvSpPr txBox="1"/>
              <p:nvPr/>
            </p:nvSpPr>
            <p:spPr>
              <a:xfrm>
                <a:off x="6429360" y="4459496"/>
                <a:ext cx="360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da-DK" b="1" dirty="0">
                    <a:solidFill>
                      <a:schemeClr val="accent1">
                        <a:lumMod val="75000"/>
                      </a:schemeClr>
                    </a:solidFill>
                    <a:latin typeface="Lucida Sans" panose="020B0602030504020204" pitchFamily="34" charset="0"/>
                  </a:rPr>
                  <a:t>6</a:t>
                </a:r>
              </a:p>
            </p:txBody>
          </p:sp>
        </p:grpSp>
      </p:grpSp>
      <p:pic>
        <p:nvPicPr>
          <p:cNvPr id="23" name="Billede 22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01987">
            <a:off x="6640593" y="399142"/>
            <a:ext cx="2249291" cy="3153313"/>
          </a:xfrm>
          <a:prstGeom prst="rect">
            <a:avLst/>
          </a:prstGeom>
        </p:spPr>
      </p:pic>
      <p:pic>
        <p:nvPicPr>
          <p:cNvPr id="25" name="Billede 24">
            <a:extLst>
              <a:ext uri="{FF2B5EF4-FFF2-40B4-BE49-F238E27FC236}">
                <a16:creationId xmlns:a16="http://schemas.microsoft.com/office/drawing/2014/main" id="{E4025395-057A-4852-899D-26EE359122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22105">
            <a:off x="4803693" y="353380"/>
            <a:ext cx="2491799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422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811118" y="21321"/>
            <a:ext cx="7200960" cy="900120"/>
          </a:xfrm>
        </p:spPr>
        <p:txBody>
          <a:bodyPr>
            <a:normAutofit/>
          </a:bodyPr>
          <a:lstStyle/>
          <a:p>
            <a:r>
              <a:rPr lang="da-DK" dirty="0"/>
              <a:t>Byggeriets Faser</a:t>
            </a:r>
          </a:p>
        </p:txBody>
      </p:sp>
      <p:sp>
        <p:nvSpPr>
          <p:cNvPr id="18" name="Pladsholder til indhold 17"/>
          <p:cNvSpPr>
            <a:spLocks noGrp="1"/>
          </p:cNvSpPr>
          <p:nvPr>
            <p:ph sz="half" idx="1"/>
          </p:nvPr>
        </p:nvSpPr>
        <p:spPr>
          <a:xfrm>
            <a:off x="341436" y="1010587"/>
            <a:ext cx="3760882" cy="1980264"/>
          </a:xfrm>
        </p:spPr>
        <p:txBody>
          <a:bodyPr>
            <a:normAutofit/>
          </a:bodyPr>
          <a:lstStyle/>
          <a:p>
            <a:r>
              <a:rPr lang="da-DK" b="1" dirty="0"/>
              <a:t>1. Ide/Programfasen </a:t>
            </a:r>
          </a:p>
          <a:p>
            <a:r>
              <a:rPr lang="da-DK" dirty="0"/>
              <a:t>01. Ideen</a:t>
            </a:r>
            <a:endParaRPr lang="da-DK" b="1" dirty="0"/>
          </a:p>
          <a:p>
            <a:r>
              <a:rPr lang="da-DK" dirty="0"/>
              <a:t>02. Byggeprogram</a:t>
            </a:r>
          </a:p>
          <a:p>
            <a:r>
              <a:rPr lang="da-DK" dirty="0"/>
              <a:t>03. Budget</a:t>
            </a:r>
          </a:p>
          <a:p>
            <a:endParaRPr lang="da-DK" dirty="0"/>
          </a:p>
        </p:txBody>
      </p: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7F1D6B1B-044B-DAB4-47A0-78D096B9F8C3}"/>
              </a:ext>
            </a:extLst>
          </p:cNvPr>
          <p:cNvGrpSpPr/>
          <p:nvPr/>
        </p:nvGrpSpPr>
        <p:grpSpPr>
          <a:xfrm>
            <a:off x="4575894" y="921371"/>
            <a:ext cx="4236520" cy="2429153"/>
            <a:chOff x="4575894" y="921371"/>
            <a:chExt cx="4236520" cy="2429153"/>
          </a:xfrm>
        </p:grpSpPr>
        <p:sp>
          <p:nvSpPr>
            <p:cNvPr id="21" name="Højrepil 20"/>
            <p:cNvSpPr/>
            <p:nvPr/>
          </p:nvSpPr>
          <p:spPr>
            <a:xfrm>
              <a:off x="4575894" y="921371"/>
              <a:ext cx="4236520" cy="2429153"/>
            </a:xfrm>
            <a:prstGeom prst="rightArrow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grpSp>
          <p:nvGrpSpPr>
            <p:cNvPr id="4" name="Gruppe 3"/>
            <p:cNvGrpSpPr/>
            <p:nvPr/>
          </p:nvGrpSpPr>
          <p:grpSpPr>
            <a:xfrm>
              <a:off x="4595614" y="1640881"/>
              <a:ext cx="1202158" cy="990132"/>
              <a:chOff x="1209554" y="4149096"/>
              <a:chExt cx="1202158" cy="990132"/>
            </a:xfrm>
          </p:grpSpPr>
          <p:sp>
            <p:nvSpPr>
              <p:cNvPr id="5" name="Højrepil 4"/>
              <p:cNvSpPr/>
              <p:nvPr/>
            </p:nvSpPr>
            <p:spPr>
              <a:xfrm>
                <a:off x="1209554" y="4149096"/>
                <a:ext cx="1202158" cy="990132"/>
              </a:xfrm>
              <a:prstGeom prst="rightArrow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a-DK"/>
              </a:p>
            </p:txBody>
          </p:sp>
          <p:sp>
            <p:nvSpPr>
              <p:cNvPr id="6" name="Tekstfelt 5"/>
              <p:cNvSpPr txBox="1"/>
              <p:nvPr/>
            </p:nvSpPr>
            <p:spPr>
              <a:xfrm>
                <a:off x="1331568" y="4459496"/>
                <a:ext cx="5400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da-DK" b="1" dirty="0">
                    <a:solidFill>
                      <a:schemeClr val="accent1">
                        <a:lumMod val="75000"/>
                      </a:schemeClr>
                    </a:solidFill>
                    <a:latin typeface="Lucida Sans" panose="020B0602030504020204" pitchFamily="34" charset="0"/>
                  </a:rPr>
                  <a:t>01</a:t>
                </a:r>
              </a:p>
            </p:txBody>
          </p:sp>
        </p:grpSp>
        <p:grpSp>
          <p:nvGrpSpPr>
            <p:cNvPr id="7" name="Gruppe 6"/>
            <p:cNvGrpSpPr/>
            <p:nvPr/>
          </p:nvGrpSpPr>
          <p:grpSpPr>
            <a:xfrm>
              <a:off x="5858779" y="1654102"/>
              <a:ext cx="1202158" cy="990132"/>
              <a:chOff x="2485804" y="4149096"/>
              <a:chExt cx="1202158" cy="990132"/>
            </a:xfrm>
          </p:grpSpPr>
          <p:sp>
            <p:nvSpPr>
              <p:cNvPr id="8" name="Højrepil 7"/>
              <p:cNvSpPr/>
              <p:nvPr/>
            </p:nvSpPr>
            <p:spPr>
              <a:xfrm>
                <a:off x="2485804" y="4149096"/>
                <a:ext cx="1202158" cy="990132"/>
              </a:xfrm>
              <a:prstGeom prst="rightArrow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a-DK"/>
              </a:p>
            </p:txBody>
          </p:sp>
          <p:sp>
            <p:nvSpPr>
              <p:cNvPr id="9" name="Tekstfelt 8"/>
              <p:cNvSpPr txBox="1"/>
              <p:nvPr/>
            </p:nvSpPr>
            <p:spPr>
              <a:xfrm>
                <a:off x="2607818" y="4459496"/>
                <a:ext cx="5657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da-DK" b="1" dirty="0">
                    <a:solidFill>
                      <a:schemeClr val="accent1">
                        <a:lumMod val="75000"/>
                      </a:schemeClr>
                    </a:solidFill>
                    <a:latin typeface="Lucida Sans" panose="020B0602030504020204" pitchFamily="34" charset="0"/>
                  </a:rPr>
                  <a:t>02</a:t>
                </a:r>
              </a:p>
            </p:txBody>
          </p:sp>
        </p:grpSp>
        <p:grpSp>
          <p:nvGrpSpPr>
            <p:cNvPr id="10" name="Gruppe 9"/>
            <p:cNvGrpSpPr/>
            <p:nvPr/>
          </p:nvGrpSpPr>
          <p:grpSpPr>
            <a:xfrm>
              <a:off x="7124736" y="1654102"/>
              <a:ext cx="1202158" cy="990132"/>
              <a:chOff x="3755604" y="4149096"/>
              <a:chExt cx="1202158" cy="990132"/>
            </a:xfrm>
          </p:grpSpPr>
          <p:sp>
            <p:nvSpPr>
              <p:cNvPr id="11" name="Højrepil 10"/>
              <p:cNvSpPr/>
              <p:nvPr/>
            </p:nvSpPr>
            <p:spPr>
              <a:xfrm>
                <a:off x="3755604" y="4149096"/>
                <a:ext cx="1202158" cy="990132"/>
              </a:xfrm>
              <a:prstGeom prst="rightArrow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a-DK"/>
              </a:p>
            </p:txBody>
          </p:sp>
          <p:sp>
            <p:nvSpPr>
              <p:cNvPr id="12" name="Tekstfelt 11"/>
              <p:cNvSpPr txBox="1"/>
              <p:nvPr/>
            </p:nvSpPr>
            <p:spPr>
              <a:xfrm>
                <a:off x="3877618" y="4459496"/>
                <a:ext cx="69746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da-DK" b="1" dirty="0">
                    <a:solidFill>
                      <a:schemeClr val="accent1">
                        <a:lumMod val="75000"/>
                      </a:schemeClr>
                    </a:solidFill>
                    <a:latin typeface="Lucida Sans" panose="020B0602030504020204" pitchFamily="34" charset="0"/>
                  </a:rPr>
                  <a:t>03</a:t>
                </a:r>
              </a:p>
            </p:txBody>
          </p:sp>
        </p:grpSp>
        <p:sp>
          <p:nvSpPr>
            <p:cNvPr id="2" name="Tekstfelt 1"/>
            <p:cNvSpPr txBox="1"/>
            <p:nvPr/>
          </p:nvSpPr>
          <p:spPr>
            <a:xfrm>
              <a:off x="4802512" y="1071491"/>
              <a:ext cx="2825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b="1" dirty="0">
                  <a:latin typeface="Lucida Sans" panose="020B0602030504020204" pitchFamily="34" charset="0"/>
                </a:rPr>
                <a:t>1. Ide/Programfasen</a:t>
              </a:r>
            </a:p>
          </p:txBody>
        </p:sp>
      </p:grpSp>
      <p:pic>
        <p:nvPicPr>
          <p:cNvPr id="13" name="Billed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18" y="2969530"/>
            <a:ext cx="6030382" cy="3867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811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561658" y="210752"/>
            <a:ext cx="7200960" cy="900120"/>
          </a:xfrm>
        </p:spPr>
        <p:txBody>
          <a:bodyPr>
            <a:normAutofit/>
          </a:bodyPr>
          <a:lstStyle/>
          <a:p>
            <a:r>
              <a:rPr lang="da-DK" dirty="0"/>
              <a:t>Byggeriets Faser</a:t>
            </a:r>
          </a:p>
        </p:txBody>
      </p:sp>
      <p:sp>
        <p:nvSpPr>
          <p:cNvPr id="18" name="Pladsholder til indhold 17"/>
          <p:cNvSpPr>
            <a:spLocks noGrp="1"/>
          </p:cNvSpPr>
          <p:nvPr>
            <p:ph sz="half" idx="1"/>
          </p:nvPr>
        </p:nvSpPr>
        <p:spPr>
          <a:xfrm>
            <a:off x="570437" y="1320752"/>
            <a:ext cx="7200960" cy="2318713"/>
          </a:xfrm>
        </p:spPr>
        <p:txBody>
          <a:bodyPr>
            <a:normAutofit/>
          </a:bodyPr>
          <a:lstStyle/>
          <a:p>
            <a:r>
              <a:rPr lang="da-DK" b="1" dirty="0"/>
              <a:t>2 Projekteringsfasen</a:t>
            </a:r>
          </a:p>
          <a:p>
            <a:r>
              <a:rPr lang="da-DK" dirty="0"/>
              <a:t>01. Skitseprojekt/dispositionsforslag</a:t>
            </a:r>
            <a:endParaRPr lang="da-DK" b="1" dirty="0"/>
          </a:p>
          <a:p>
            <a:r>
              <a:rPr lang="da-DK" dirty="0"/>
              <a:t>02. Projektforslag</a:t>
            </a:r>
          </a:p>
          <a:p>
            <a:r>
              <a:rPr lang="da-DK" dirty="0"/>
              <a:t>03. </a:t>
            </a:r>
            <a:r>
              <a:rPr lang="da-DK" dirty="0" err="1"/>
              <a:t>Forprojekt</a:t>
            </a:r>
            <a:r>
              <a:rPr lang="da-DK" dirty="0"/>
              <a:t> (myndighedsprojekt)</a:t>
            </a:r>
          </a:p>
          <a:p>
            <a:r>
              <a:rPr lang="da-DK" dirty="0"/>
              <a:t>04. Hovedprojekt (udbuds- /udførelsesprojekt)</a:t>
            </a:r>
          </a:p>
          <a:p>
            <a:endParaRPr lang="da-DK" dirty="0"/>
          </a:p>
        </p:txBody>
      </p:sp>
      <p:grpSp>
        <p:nvGrpSpPr>
          <p:cNvPr id="13" name="Gruppe 12">
            <a:extLst>
              <a:ext uri="{FF2B5EF4-FFF2-40B4-BE49-F238E27FC236}">
                <a16:creationId xmlns:a16="http://schemas.microsoft.com/office/drawing/2014/main" id="{C8AED177-2120-5B14-3D05-8188A03AD0C0}"/>
              </a:ext>
            </a:extLst>
          </p:cNvPr>
          <p:cNvGrpSpPr/>
          <p:nvPr/>
        </p:nvGrpSpPr>
        <p:grpSpPr>
          <a:xfrm>
            <a:off x="1691616" y="3969072"/>
            <a:ext cx="5760768" cy="2208321"/>
            <a:chOff x="3383232" y="3511481"/>
            <a:chExt cx="5760768" cy="2208321"/>
          </a:xfrm>
        </p:grpSpPr>
        <p:sp>
          <p:nvSpPr>
            <p:cNvPr id="21" name="Højrepil 20"/>
            <p:cNvSpPr/>
            <p:nvPr/>
          </p:nvSpPr>
          <p:spPr>
            <a:xfrm>
              <a:off x="3383232" y="3511481"/>
              <a:ext cx="5760768" cy="2208321"/>
            </a:xfrm>
            <a:prstGeom prst="rightArrow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grpSp>
          <p:nvGrpSpPr>
            <p:cNvPr id="4" name="Gruppe 3"/>
            <p:cNvGrpSpPr/>
            <p:nvPr/>
          </p:nvGrpSpPr>
          <p:grpSpPr>
            <a:xfrm>
              <a:off x="3569838" y="4159742"/>
              <a:ext cx="1202158" cy="900120"/>
              <a:chOff x="1209554" y="4149096"/>
              <a:chExt cx="1202158" cy="990132"/>
            </a:xfrm>
          </p:grpSpPr>
          <p:sp>
            <p:nvSpPr>
              <p:cNvPr id="5" name="Højrepil 4"/>
              <p:cNvSpPr/>
              <p:nvPr/>
            </p:nvSpPr>
            <p:spPr>
              <a:xfrm>
                <a:off x="1209554" y="4149096"/>
                <a:ext cx="1202158" cy="990132"/>
              </a:xfrm>
              <a:prstGeom prst="rightArrow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a-DK"/>
              </a:p>
            </p:txBody>
          </p:sp>
          <p:sp>
            <p:nvSpPr>
              <p:cNvPr id="6" name="Tekstfelt 5"/>
              <p:cNvSpPr txBox="1"/>
              <p:nvPr/>
            </p:nvSpPr>
            <p:spPr>
              <a:xfrm>
                <a:off x="1331568" y="4459496"/>
                <a:ext cx="5400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da-DK" b="1" dirty="0">
                    <a:solidFill>
                      <a:schemeClr val="accent1">
                        <a:lumMod val="75000"/>
                      </a:schemeClr>
                    </a:solidFill>
                    <a:latin typeface="Lucida Sans" panose="020B0602030504020204" pitchFamily="34" charset="0"/>
                  </a:rPr>
                  <a:t>01</a:t>
                </a:r>
              </a:p>
            </p:txBody>
          </p:sp>
        </p:grpSp>
        <p:grpSp>
          <p:nvGrpSpPr>
            <p:cNvPr id="7" name="Gruppe 6"/>
            <p:cNvGrpSpPr/>
            <p:nvPr/>
          </p:nvGrpSpPr>
          <p:grpSpPr>
            <a:xfrm>
              <a:off x="4855720" y="4159742"/>
              <a:ext cx="1202158" cy="900120"/>
              <a:chOff x="2485804" y="4149096"/>
              <a:chExt cx="1202158" cy="990132"/>
            </a:xfrm>
          </p:grpSpPr>
          <p:sp>
            <p:nvSpPr>
              <p:cNvPr id="8" name="Højrepil 7"/>
              <p:cNvSpPr/>
              <p:nvPr/>
            </p:nvSpPr>
            <p:spPr>
              <a:xfrm>
                <a:off x="2485804" y="4149096"/>
                <a:ext cx="1202158" cy="990132"/>
              </a:xfrm>
              <a:prstGeom prst="rightArrow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a-DK"/>
              </a:p>
            </p:txBody>
          </p:sp>
          <p:sp>
            <p:nvSpPr>
              <p:cNvPr id="9" name="Tekstfelt 8"/>
              <p:cNvSpPr txBox="1"/>
              <p:nvPr/>
            </p:nvSpPr>
            <p:spPr>
              <a:xfrm>
                <a:off x="2607818" y="4459496"/>
                <a:ext cx="5657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da-DK" b="1" dirty="0">
                    <a:solidFill>
                      <a:schemeClr val="accent1">
                        <a:lumMod val="75000"/>
                      </a:schemeClr>
                    </a:solidFill>
                    <a:latin typeface="Lucida Sans" panose="020B0602030504020204" pitchFamily="34" charset="0"/>
                  </a:rPr>
                  <a:t>02</a:t>
                </a:r>
              </a:p>
            </p:txBody>
          </p:sp>
        </p:grpSp>
        <p:grpSp>
          <p:nvGrpSpPr>
            <p:cNvPr id="10" name="Gruppe 9"/>
            <p:cNvGrpSpPr/>
            <p:nvPr/>
          </p:nvGrpSpPr>
          <p:grpSpPr>
            <a:xfrm>
              <a:off x="6141602" y="4159742"/>
              <a:ext cx="1202158" cy="900120"/>
              <a:chOff x="3755604" y="4149096"/>
              <a:chExt cx="1202158" cy="990132"/>
            </a:xfrm>
          </p:grpSpPr>
          <p:sp>
            <p:nvSpPr>
              <p:cNvPr id="11" name="Højrepil 10"/>
              <p:cNvSpPr/>
              <p:nvPr/>
            </p:nvSpPr>
            <p:spPr>
              <a:xfrm>
                <a:off x="3755604" y="4149096"/>
                <a:ext cx="1202158" cy="990132"/>
              </a:xfrm>
              <a:prstGeom prst="rightArrow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a-DK"/>
              </a:p>
            </p:txBody>
          </p:sp>
          <p:sp>
            <p:nvSpPr>
              <p:cNvPr id="12" name="Tekstfelt 11"/>
              <p:cNvSpPr txBox="1"/>
              <p:nvPr/>
            </p:nvSpPr>
            <p:spPr>
              <a:xfrm>
                <a:off x="3877618" y="4459496"/>
                <a:ext cx="69746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da-DK" b="1" dirty="0">
                    <a:solidFill>
                      <a:schemeClr val="accent1">
                        <a:lumMod val="75000"/>
                      </a:schemeClr>
                    </a:solidFill>
                    <a:latin typeface="Lucida Sans" panose="020B0602030504020204" pitchFamily="34" charset="0"/>
                  </a:rPr>
                  <a:t>03</a:t>
                </a:r>
              </a:p>
            </p:txBody>
          </p:sp>
        </p:grpSp>
        <p:sp>
          <p:nvSpPr>
            <p:cNvPr id="2" name="Tekstfelt 1"/>
            <p:cNvSpPr txBox="1"/>
            <p:nvPr/>
          </p:nvSpPr>
          <p:spPr>
            <a:xfrm>
              <a:off x="4080526" y="5261790"/>
              <a:ext cx="2825160" cy="3357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b="1" dirty="0">
                  <a:latin typeface="Lucida Sans" panose="020B0602030504020204" pitchFamily="34" charset="0"/>
                </a:rPr>
                <a:t>2. Projekteringsfasen</a:t>
              </a:r>
            </a:p>
          </p:txBody>
        </p:sp>
        <p:grpSp>
          <p:nvGrpSpPr>
            <p:cNvPr id="15" name="Gruppe 14"/>
            <p:cNvGrpSpPr/>
            <p:nvPr/>
          </p:nvGrpSpPr>
          <p:grpSpPr>
            <a:xfrm>
              <a:off x="7427484" y="4165625"/>
              <a:ext cx="1202158" cy="900120"/>
              <a:chOff x="3755604" y="4149096"/>
              <a:chExt cx="1202158" cy="990132"/>
            </a:xfrm>
          </p:grpSpPr>
          <p:sp>
            <p:nvSpPr>
              <p:cNvPr id="16" name="Højrepil 15"/>
              <p:cNvSpPr/>
              <p:nvPr/>
            </p:nvSpPr>
            <p:spPr>
              <a:xfrm>
                <a:off x="3755604" y="4149096"/>
                <a:ext cx="1202158" cy="990132"/>
              </a:xfrm>
              <a:prstGeom prst="rightArrow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a-DK"/>
              </a:p>
            </p:txBody>
          </p:sp>
          <p:sp>
            <p:nvSpPr>
              <p:cNvPr id="17" name="Tekstfelt 16"/>
              <p:cNvSpPr txBox="1"/>
              <p:nvPr/>
            </p:nvSpPr>
            <p:spPr>
              <a:xfrm>
                <a:off x="3877618" y="4459496"/>
                <a:ext cx="69746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da-DK" b="1" dirty="0">
                    <a:solidFill>
                      <a:schemeClr val="accent1">
                        <a:lumMod val="75000"/>
                      </a:schemeClr>
                    </a:solidFill>
                    <a:latin typeface="Lucida Sans" panose="020B0602030504020204" pitchFamily="34" charset="0"/>
                  </a:rPr>
                  <a:t>04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02259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Byggeriets Faser</a:t>
            </a:r>
          </a:p>
        </p:txBody>
      </p:sp>
      <p:sp>
        <p:nvSpPr>
          <p:cNvPr id="18" name="Pladsholder til indhold 17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da-DK" b="1" dirty="0"/>
              <a:t>3. Udbudsfasen (‘Tidligt’ eller ‘Sent’)</a:t>
            </a:r>
          </a:p>
          <a:p>
            <a:r>
              <a:rPr lang="da-DK" dirty="0"/>
              <a:t>01. Prækvalifikation </a:t>
            </a:r>
            <a:endParaRPr lang="da-DK" b="1" dirty="0"/>
          </a:p>
          <a:p>
            <a:r>
              <a:rPr lang="da-DK" dirty="0"/>
              <a:t>02. Udbud </a:t>
            </a:r>
          </a:p>
          <a:p>
            <a:r>
              <a:rPr lang="da-DK" dirty="0"/>
              <a:t>03. Kontrahering (Aftale)</a:t>
            </a:r>
          </a:p>
          <a:p>
            <a:endParaRPr lang="da-DK" dirty="0"/>
          </a:p>
        </p:txBody>
      </p: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08A8869C-A96F-8297-72FD-0CF29FD5011A}"/>
              </a:ext>
            </a:extLst>
          </p:cNvPr>
          <p:cNvGrpSpPr/>
          <p:nvPr/>
        </p:nvGrpSpPr>
        <p:grpSpPr>
          <a:xfrm>
            <a:off x="4121940" y="3609024"/>
            <a:ext cx="4500600" cy="2429153"/>
            <a:chOff x="3671880" y="2978940"/>
            <a:chExt cx="4500600" cy="2429153"/>
          </a:xfrm>
        </p:grpSpPr>
        <p:sp>
          <p:nvSpPr>
            <p:cNvPr id="21" name="Højrepil 20"/>
            <p:cNvSpPr/>
            <p:nvPr/>
          </p:nvSpPr>
          <p:spPr>
            <a:xfrm>
              <a:off x="3671880" y="2978940"/>
              <a:ext cx="4500600" cy="2429153"/>
            </a:xfrm>
            <a:prstGeom prst="rightArrow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grpSp>
          <p:nvGrpSpPr>
            <p:cNvPr id="4" name="Gruppe 3"/>
            <p:cNvGrpSpPr/>
            <p:nvPr/>
          </p:nvGrpSpPr>
          <p:grpSpPr>
            <a:xfrm>
              <a:off x="3960520" y="3699662"/>
              <a:ext cx="1202158" cy="990132"/>
              <a:chOff x="1209554" y="4149096"/>
              <a:chExt cx="1202158" cy="990132"/>
            </a:xfrm>
          </p:grpSpPr>
          <p:sp>
            <p:nvSpPr>
              <p:cNvPr id="5" name="Højrepil 4"/>
              <p:cNvSpPr/>
              <p:nvPr/>
            </p:nvSpPr>
            <p:spPr>
              <a:xfrm>
                <a:off x="1209554" y="4149096"/>
                <a:ext cx="1202158" cy="990132"/>
              </a:xfrm>
              <a:prstGeom prst="rightArrow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a-DK"/>
              </a:p>
            </p:txBody>
          </p:sp>
          <p:sp>
            <p:nvSpPr>
              <p:cNvPr id="6" name="Tekstfelt 5"/>
              <p:cNvSpPr txBox="1"/>
              <p:nvPr/>
            </p:nvSpPr>
            <p:spPr>
              <a:xfrm>
                <a:off x="1331568" y="4459496"/>
                <a:ext cx="5400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da-DK" b="1" dirty="0">
                    <a:solidFill>
                      <a:schemeClr val="accent1">
                        <a:lumMod val="75000"/>
                      </a:schemeClr>
                    </a:solidFill>
                    <a:latin typeface="Lucida Sans" panose="020B0602030504020204" pitchFamily="34" charset="0"/>
                  </a:rPr>
                  <a:t>01</a:t>
                </a:r>
              </a:p>
            </p:txBody>
          </p:sp>
        </p:grpSp>
        <p:grpSp>
          <p:nvGrpSpPr>
            <p:cNvPr id="7" name="Gruppe 6"/>
            <p:cNvGrpSpPr/>
            <p:nvPr/>
          </p:nvGrpSpPr>
          <p:grpSpPr>
            <a:xfrm>
              <a:off x="5246402" y="3699662"/>
              <a:ext cx="1202158" cy="990132"/>
              <a:chOff x="2485804" y="4149096"/>
              <a:chExt cx="1202158" cy="990132"/>
            </a:xfrm>
          </p:grpSpPr>
          <p:sp>
            <p:nvSpPr>
              <p:cNvPr id="8" name="Højrepil 7"/>
              <p:cNvSpPr/>
              <p:nvPr/>
            </p:nvSpPr>
            <p:spPr>
              <a:xfrm>
                <a:off x="2485804" y="4149096"/>
                <a:ext cx="1202158" cy="990132"/>
              </a:xfrm>
              <a:prstGeom prst="rightArrow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a-DK"/>
              </a:p>
            </p:txBody>
          </p:sp>
          <p:sp>
            <p:nvSpPr>
              <p:cNvPr id="9" name="Tekstfelt 8"/>
              <p:cNvSpPr txBox="1"/>
              <p:nvPr/>
            </p:nvSpPr>
            <p:spPr>
              <a:xfrm>
                <a:off x="2607818" y="4459496"/>
                <a:ext cx="5657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da-DK" b="1" dirty="0">
                    <a:solidFill>
                      <a:schemeClr val="accent1">
                        <a:lumMod val="75000"/>
                      </a:schemeClr>
                    </a:solidFill>
                    <a:latin typeface="Lucida Sans" panose="020B0602030504020204" pitchFamily="34" charset="0"/>
                  </a:rPr>
                  <a:t>02</a:t>
                </a:r>
              </a:p>
            </p:txBody>
          </p:sp>
        </p:grpSp>
        <p:grpSp>
          <p:nvGrpSpPr>
            <p:cNvPr id="10" name="Gruppe 9"/>
            <p:cNvGrpSpPr/>
            <p:nvPr/>
          </p:nvGrpSpPr>
          <p:grpSpPr>
            <a:xfrm>
              <a:off x="6532284" y="3699662"/>
              <a:ext cx="1202158" cy="990132"/>
              <a:chOff x="3755604" y="4149096"/>
              <a:chExt cx="1202158" cy="990132"/>
            </a:xfrm>
          </p:grpSpPr>
          <p:sp>
            <p:nvSpPr>
              <p:cNvPr id="11" name="Højrepil 10"/>
              <p:cNvSpPr/>
              <p:nvPr/>
            </p:nvSpPr>
            <p:spPr>
              <a:xfrm>
                <a:off x="3755604" y="4149096"/>
                <a:ext cx="1202158" cy="990132"/>
              </a:xfrm>
              <a:prstGeom prst="rightArrow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a-DK"/>
              </a:p>
            </p:txBody>
          </p:sp>
          <p:sp>
            <p:nvSpPr>
              <p:cNvPr id="12" name="Tekstfelt 11"/>
              <p:cNvSpPr txBox="1"/>
              <p:nvPr/>
            </p:nvSpPr>
            <p:spPr>
              <a:xfrm>
                <a:off x="3877618" y="4459496"/>
                <a:ext cx="69746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da-DK" b="1" dirty="0">
                    <a:solidFill>
                      <a:schemeClr val="accent1">
                        <a:lumMod val="75000"/>
                      </a:schemeClr>
                    </a:solidFill>
                    <a:latin typeface="Lucida Sans" panose="020B0602030504020204" pitchFamily="34" charset="0"/>
                  </a:rPr>
                  <a:t>03</a:t>
                </a:r>
              </a:p>
            </p:txBody>
          </p:sp>
        </p:grpSp>
        <p:sp>
          <p:nvSpPr>
            <p:cNvPr id="2" name="Tekstfelt 1"/>
            <p:cNvSpPr txBox="1"/>
            <p:nvPr/>
          </p:nvSpPr>
          <p:spPr>
            <a:xfrm>
              <a:off x="3990514" y="4863379"/>
              <a:ext cx="2825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b="1" dirty="0">
                  <a:latin typeface="Lucida Sans" panose="020B0602030504020204" pitchFamily="34" charset="0"/>
                </a:rPr>
                <a:t>3. Udbudsfasen</a:t>
              </a:r>
            </a:p>
          </p:txBody>
        </p:sp>
      </p:grpSp>
      <p:pic>
        <p:nvPicPr>
          <p:cNvPr id="13" name="Billed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36" y="4193516"/>
            <a:ext cx="2671394" cy="160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603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Udbudsfasen – Tegningsmaterialet, </a:t>
            </a:r>
            <a:r>
              <a:rPr lang="da-DK" sz="2200" dirty="0"/>
              <a:t>hvorfra kommer det og hvordan læses en tegning?</a:t>
            </a:r>
          </a:p>
        </p:txBody>
      </p:sp>
      <p:sp>
        <p:nvSpPr>
          <p:cNvPr id="4" name="Pladsholder til indhold 2"/>
          <p:cNvSpPr txBox="1">
            <a:spLocks/>
          </p:cNvSpPr>
          <p:nvPr/>
        </p:nvSpPr>
        <p:spPr>
          <a:xfrm>
            <a:off x="971520" y="1600201"/>
            <a:ext cx="7470996" cy="5069231"/>
          </a:xfrm>
          <a:prstGeom prst="rect">
            <a:avLst/>
          </a:prstGeom>
        </p:spPr>
        <p:txBody>
          <a:bodyPr vert="horz" lIns="91440" tIns="45720" rIns="91440" bIns="45720" numCol="2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Lucida Sans" panose="020B0602030504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Lucida Sans" panose="020B0602030504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Lucida Sans" panose="020B0602030504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Lucida Sans" panose="020B0602030504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bg1">
                    <a:lumMod val="50000"/>
                  </a:schemeClr>
                </a:solidFill>
                <a:latin typeface="Lucida Sans" panose="020B06020305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Tegningsprocessen (projekteringen)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Byggeteknisk Informationsstyring, arkiverings-/ registreringssystemer (</a:t>
            </a:r>
            <a:r>
              <a:rPr lang="da-DK" sz="2000" dirty="0" err="1"/>
              <a:t>SfB</a:t>
            </a:r>
            <a:r>
              <a:rPr lang="da-DK" sz="2000" dirty="0"/>
              <a:t> </a:t>
            </a:r>
            <a:r>
              <a:rPr lang="da-DK" sz="2000" dirty="0">
                <a:hlinkClick r:id="rId3" action="ppaction://hlinkfile"/>
              </a:rPr>
              <a:t>systemet</a:t>
            </a:r>
            <a:r>
              <a:rPr lang="da-DK" sz="2000" dirty="0"/>
              <a:t>, BPS, Tegningsnummerering/ -niveauer og målestoksforhold (formål)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Tegningsstandarder, se bl.a. </a:t>
            </a:r>
            <a:r>
              <a:rPr lang="da-DK" sz="2000" dirty="0">
                <a:hlinkClick r:id="rId4" action="ppaction://hlinkfile"/>
              </a:rPr>
              <a:t>BIPS C213, Del 2</a:t>
            </a:r>
            <a:r>
              <a:rPr lang="da-DK" sz="2000" dirty="0"/>
              <a:t> – i MOLIO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Modulprojektering</a:t>
            </a:r>
          </a:p>
        </p:txBody>
      </p:sp>
    </p:spTree>
    <p:extLst>
      <p:ext uri="{BB962C8B-B14F-4D97-AF65-F5344CB8AC3E}">
        <p14:creationId xmlns:p14="http://schemas.microsoft.com/office/powerpoint/2010/main" val="2332715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Byggeriets Faser</a:t>
            </a:r>
          </a:p>
        </p:txBody>
      </p:sp>
      <p:sp>
        <p:nvSpPr>
          <p:cNvPr id="18" name="Pladsholder til indhold 17"/>
          <p:cNvSpPr>
            <a:spLocks noGrp="1"/>
          </p:cNvSpPr>
          <p:nvPr>
            <p:ph sz="half" idx="1"/>
          </p:nvPr>
        </p:nvSpPr>
        <p:spPr>
          <a:xfrm>
            <a:off x="971520" y="1718773"/>
            <a:ext cx="7200960" cy="3240431"/>
          </a:xfrm>
        </p:spPr>
        <p:txBody>
          <a:bodyPr>
            <a:normAutofit fontScale="85000" lnSpcReduction="20000"/>
          </a:bodyPr>
          <a:lstStyle/>
          <a:p>
            <a:r>
              <a:rPr lang="da-DK" b="1" dirty="0"/>
              <a:t>4. Udførelsesfasen</a:t>
            </a:r>
          </a:p>
          <a:p>
            <a:r>
              <a:rPr lang="da-DK" dirty="0"/>
              <a:t>Byggemodning</a:t>
            </a:r>
          </a:p>
          <a:p>
            <a:r>
              <a:rPr lang="da-DK" dirty="0"/>
              <a:t>Byggepladsetablering</a:t>
            </a:r>
          </a:p>
          <a:p>
            <a:r>
              <a:rPr lang="da-DK" dirty="0"/>
              <a:t>Udførelse</a:t>
            </a:r>
          </a:p>
          <a:p>
            <a:r>
              <a:rPr lang="da-DK" dirty="0"/>
              <a:t>Byggepladsstyring (div. møder)</a:t>
            </a:r>
            <a:endParaRPr lang="da-DK" b="1" dirty="0"/>
          </a:p>
          <a:p>
            <a:r>
              <a:rPr lang="da-DK" dirty="0"/>
              <a:t>Arbejdsmiljø/sikkerhed (PSS)</a:t>
            </a:r>
          </a:p>
          <a:p>
            <a:r>
              <a:rPr lang="da-DK" dirty="0"/>
              <a:t>Materiale logistik</a:t>
            </a:r>
          </a:p>
          <a:p>
            <a:r>
              <a:rPr lang="da-DK" dirty="0"/>
              <a:t>Materiel</a:t>
            </a:r>
          </a:p>
          <a:p>
            <a:r>
              <a:rPr lang="da-DK" dirty="0"/>
              <a:t>KS</a:t>
            </a:r>
          </a:p>
          <a:p>
            <a:r>
              <a:rPr lang="da-DK" dirty="0"/>
              <a:t>m.m.</a:t>
            </a:r>
          </a:p>
          <a:p>
            <a:endParaRPr lang="da-DK" dirty="0"/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E561FB79-C132-3A90-037D-91BDC92E916F}"/>
              </a:ext>
            </a:extLst>
          </p:cNvPr>
          <p:cNvGrpSpPr/>
          <p:nvPr/>
        </p:nvGrpSpPr>
        <p:grpSpPr>
          <a:xfrm>
            <a:off x="4121940" y="3969072"/>
            <a:ext cx="4181966" cy="2249129"/>
            <a:chOff x="3671880" y="3338988"/>
            <a:chExt cx="4181966" cy="2249129"/>
          </a:xfrm>
        </p:grpSpPr>
        <p:sp>
          <p:nvSpPr>
            <p:cNvPr id="21" name="Højrepil 20"/>
            <p:cNvSpPr/>
            <p:nvPr/>
          </p:nvSpPr>
          <p:spPr>
            <a:xfrm>
              <a:off x="3671880" y="3338988"/>
              <a:ext cx="4181966" cy="2249129"/>
            </a:xfrm>
            <a:prstGeom prst="rightArrow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" name="Tekstfelt 1"/>
            <p:cNvSpPr txBox="1"/>
            <p:nvPr/>
          </p:nvSpPr>
          <p:spPr>
            <a:xfrm>
              <a:off x="3671880" y="5043403"/>
              <a:ext cx="2825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b="1" dirty="0">
                  <a:latin typeface="Lucida Sans" panose="020B0602030504020204" pitchFamily="34" charset="0"/>
                </a:rPr>
                <a:t>4. Udførelsesfasen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6892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791496" y="278580"/>
            <a:ext cx="4050540" cy="900120"/>
          </a:xfrm>
        </p:spPr>
        <p:txBody>
          <a:bodyPr>
            <a:normAutofit/>
          </a:bodyPr>
          <a:lstStyle/>
          <a:p>
            <a:r>
              <a:rPr lang="da-DK" dirty="0"/>
              <a:t>Byggeriets Faser</a:t>
            </a:r>
          </a:p>
        </p:txBody>
      </p:sp>
      <p:sp>
        <p:nvSpPr>
          <p:cNvPr id="18" name="Pladsholder til indhold 17"/>
          <p:cNvSpPr>
            <a:spLocks noGrp="1"/>
          </p:cNvSpPr>
          <p:nvPr>
            <p:ph sz="half" idx="1"/>
          </p:nvPr>
        </p:nvSpPr>
        <p:spPr>
          <a:xfrm>
            <a:off x="791496" y="1448736"/>
            <a:ext cx="3690492" cy="3960528"/>
          </a:xfrm>
        </p:spPr>
        <p:txBody>
          <a:bodyPr>
            <a:normAutofit/>
          </a:bodyPr>
          <a:lstStyle/>
          <a:p>
            <a:r>
              <a:rPr lang="da-DK" b="1" dirty="0"/>
              <a:t>5. Afleveringsfasen </a:t>
            </a:r>
          </a:p>
          <a:p>
            <a:r>
              <a:rPr lang="da-DK" dirty="0"/>
              <a:t>Afleverings-</a:t>
            </a:r>
            <a:br>
              <a:rPr lang="da-DK" dirty="0"/>
            </a:br>
            <a:r>
              <a:rPr lang="da-DK" dirty="0"/>
              <a:t>forretning</a:t>
            </a:r>
            <a:br>
              <a:rPr lang="da-DK" b="1" dirty="0"/>
            </a:br>
            <a:r>
              <a:rPr lang="da-DK" dirty="0"/>
              <a:t>Mangelliste</a:t>
            </a:r>
            <a:br>
              <a:rPr lang="da-DK" b="1" dirty="0"/>
            </a:br>
            <a:r>
              <a:rPr lang="da-DK" dirty="0"/>
              <a:t>Udbedring</a:t>
            </a:r>
            <a:br>
              <a:rPr lang="da-DK" dirty="0"/>
            </a:br>
            <a:r>
              <a:rPr lang="da-DK" dirty="0"/>
              <a:t>D&amp;V manual</a:t>
            </a:r>
            <a:br>
              <a:rPr lang="da-DK" dirty="0"/>
            </a:br>
            <a:r>
              <a:rPr lang="da-DK" dirty="0"/>
              <a:t>As </a:t>
            </a:r>
            <a:r>
              <a:rPr lang="da-DK" dirty="0" err="1"/>
              <a:t>Build</a:t>
            </a:r>
            <a:r>
              <a:rPr lang="da-DK" dirty="0"/>
              <a:t> </a:t>
            </a:r>
            <a:br>
              <a:rPr lang="da-DK" dirty="0"/>
            </a:br>
            <a:r>
              <a:rPr lang="da-DK" dirty="0"/>
              <a:t>			    Aflevering af byggeri</a:t>
            </a:r>
          </a:p>
        </p:txBody>
      </p:sp>
      <p:grpSp>
        <p:nvGrpSpPr>
          <p:cNvPr id="5" name="Gruppe 4">
            <a:extLst>
              <a:ext uri="{FF2B5EF4-FFF2-40B4-BE49-F238E27FC236}">
                <a16:creationId xmlns:a16="http://schemas.microsoft.com/office/drawing/2014/main" id="{A659DD59-3AA5-953B-21DE-17CCA4E57522}"/>
              </a:ext>
            </a:extLst>
          </p:cNvPr>
          <p:cNvGrpSpPr/>
          <p:nvPr/>
        </p:nvGrpSpPr>
        <p:grpSpPr>
          <a:xfrm>
            <a:off x="4842036" y="1669709"/>
            <a:ext cx="3986314" cy="3518582"/>
            <a:chOff x="3867532" y="2168832"/>
            <a:chExt cx="3986314" cy="3518582"/>
          </a:xfrm>
        </p:grpSpPr>
        <p:sp>
          <p:nvSpPr>
            <p:cNvPr id="21" name="Højrepil 20"/>
            <p:cNvSpPr/>
            <p:nvPr/>
          </p:nvSpPr>
          <p:spPr>
            <a:xfrm>
              <a:off x="3990514" y="3609024"/>
              <a:ext cx="3863332" cy="2078390"/>
            </a:xfrm>
            <a:prstGeom prst="rightArrow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" name="Tekstfelt 1"/>
            <p:cNvSpPr txBox="1"/>
            <p:nvPr/>
          </p:nvSpPr>
          <p:spPr>
            <a:xfrm>
              <a:off x="3867532" y="5309969"/>
              <a:ext cx="27637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b="1" dirty="0">
                  <a:latin typeface="Lucida Sans" panose="020B0602030504020204" pitchFamily="34" charset="0"/>
                </a:rPr>
                <a:t>5. Afleveringsfasen</a:t>
              </a:r>
            </a:p>
          </p:txBody>
        </p:sp>
        <p:pic>
          <p:nvPicPr>
            <p:cNvPr id="4" name="Billed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8234" y="2168832"/>
              <a:ext cx="2561366" cy="17664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7469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Byggeriets Faser</a:t>
            </a:r>
          </a:p>
        </p:txBody>
      </p:sp>
      <p:sp>
        <p:nvSpPr>
          <p:cNvPr id="18" name="Pladsholder til indhold 17"/>
          <p:cNvSpPr>
            <a:spLocks noGrp="1"/>
          </p:cNvSpPr>
          <p:nvPr>
            <p:ph sz="half" idx="1"/>
          </p:nvPr>
        </p:nvSpPr>
        <p:spPr>
          <a:xfrm>
            <a:off x="881508" y="1718772"/>
            <a:ext cx="7200960" cy="3960528"/>
          </a:xfrm>
        </p:spPr>
        <p:txBody>
          <a:bodyPr>
            <a:normAutofit/>
          </a:bodyPr>
          <a:lstStyle/>
          <a:p>
            <a:r>
              <a:rPr lang="da-DK" b="1" dirty="0"/>
              <a:t> 6. Drift og vedligehold</a:t>
            </a:r>
          </a:p>
          <a:p>
            <a:r>
              <a:rPr lang="da-DK" dirty="0"/>
              <a:t>D&amp;V plan</a:t>
            </a:r>
          </a:p>
          <a:p>
            <a:r>
              <a:rPr lang="da-DK" dirty="0"/>
              <a:t>FM-program</a:t>
            </a:r>
            <a:endParaRPr lang="da-DK" b="1" dirty="0"/>
          </a:p>
          <a:p>
            <a:r>
              <a:rPr lang="da-DK" dirty="0"/>
              <a:t>1 og 5 års eftersyn</a:t>
            </a:r>
            <a:endParaRPr lang="da-DK" b="1" dirty="0"/>
          </a:p>
          <a:p>
            <a:r>
              <a:rPr lang="da-DK" dirty="0"/>
              <a:t>Likviditetsplan</a:t>
            </a:r>
          </a:p>
          <a:p>
            <a:r>
              <a:rPr lang="da-DK" dirty="0"/>
              <a:t>Rengøring</a:t>
            </a:r>
          </a:p>
          <a:p>
            <a:r>
              <a:rPr lang="da-DK" dirty="0"/>
              <a:t>Den daglige drift</a:t>
            </a:r>
            <a:br>
              <a:rPr lang="da-DK" dirty="0"/>
            </a:br>
            <a:endParaRPr lang="da-DK" dirty="0"/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0C4C226F-717B-0FBF-DE69-A7BDA33E9DF4}"/>
              </a:ext>
            </a:extLst>
          </p:cNvPr>
          <p:cNvGrpSpPr/>
          <p:nvPr/>
        </p:nvGrpSpPr>
        <p:grpSpPr>
          <a:xfrm>
            <a:off x="4442442" y="3338988"/>
            <a:ext cx="4500600" cy="2429153"/>
            <a:chOff x="3671880" y="3070123"/>
            <a:chExt cx="4500600" cy="2429153"/>
          </a:xfrm>
        </p:grpSpPr>
        <p:sp>
          <p:nvSpPr>
            <p:cNvPr id="21" name="Højrepil 20"/>
            <p:cNvSpPr/>
            <p:nvPr/>
          </p:nvSpPr>
          <p:spPr>
            <a:xfrm>
              <a:off x="3671880" y="3070123"/>
              <a:ext cx="4500600" cy="2429153"/>
            </a:xfrm>
            <a:prstGeom prst="rightArrow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" name="Tekstfelt 1"/>
            <p:cNvSpPr txBox="1"/>
            <p:nvPr/>
          </p:nvSpPr>
          <p:spPr>
            <a:xfrm>
              <a:off x="3990514" y="4863379"/>
              <a:ext cx="2825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b="1" dirty="0">
                  <a:latin typeface="Lucida Sans" panose="020B0602030504020204" pitchFamily="34" charset="0"/>
                </a:rPr>
                <a:t>6. Drift og vedligehold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7413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71520" y="548616"/>
            <a:ext cx="7831044" cy="900120"/>
          </a:xfrm>
        </p:spPr>
        <p:txBody>
          <a:bodyPr>
            <a:normAutofit fontScale="90000"/>
          </a:bodyPr>
          <a:lstStyle/>
          <a:p>
            <a:r>
              <a:rPr lang="da-DK" dirty="0"/>
              <a:t>Byggeriets Faser, Parterne og klassiske entrepriseformer</a:t>
            </a:r>
          </a:p>
        </p:txBody>
      </p:sp>
      <p:sp>
        <p:nvSpPr>
          <p:cNvPr id="7" name="Pladsholder til indhold 2"/>
          <p:cNvSpPr>
            <a:spLocks noGrp="1"/>
          </p:cNvSpPr>
          <p:nvPr>
            <p:ph idx="1"/>
          </p:nvPr>
        </p:nvSpPr>
        <p:spPr>
          <a:xfrm>
            <a:off x="971520" y="1808784"/>
            <a:ext cx="7715280" cy="4317379"/>
          </a:xfrm>
        </p:spPr>
        <p:txBody>
          <a:bodyPr/>
          <a:lstStyle/>
          <a:p>
            <a:r>
              <a:rPr lang="da-DK" sz="2000" b="1" dirty="0"/>
              <a:t>Hovedentreprenør HE (AB18):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RÅDGIVEREN UDFÆRDIGER UDBUDSMATERIALET for BH</a:t>
            </a:r>
            <a:br>
              <a:rPr lang="da-DK" sz="2000" dirty="0"/>
            </a:br>
            <a:r>
              <a:rPr lang="da-DK" sz="2000" dirty="0"/>
              <a:t>… typisk frem til efter Hovedprojekt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ÉN ENTREPRENØR (HE) STYRER DE ØVRIGE FAGENTREPRENØRER (UE) UNDER UDFØRELSEN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14840244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71520" y="548616"/>
            <a:ext cx="7831044" cy="900120"/>
          </a:xfrm>
        </p:spPr>
        <p:txBody>
          <a:bodyPr>
            <a:normAutofit fontScale="90000"/>
          </a:bodyPr>
          <a:lstStyle/>
          <a:p>
            <a:r>
              <a:rPr lang="da-DK" dirty="0"/>
              <a:t>Byggeriets Faser, Parterne og klassiske entrepriseformer</a:t>
            </a:r>
          </a:p>
        </p:txBody>
      </p:sp>
      <p:sp>
        <p:nvSpPr>
          <p:cNvPr id="7" name="Pladsholder til indhold 2"/>
          <p:cNvSpPr>
            <a:spLocks noGrp="1"/>
          </p:cNvSpPr>
          <p:nvPr>
            <p:ph idx="1"/>
          </p:nvPr>
        </p:nvSpPr>
        <p:spPr>
          <a:xfrm>
            <a:off x="971520" y="1808784"/>
            <a:ext cx="7715280" cy="4317379"/>
          </a:xfrm>
        </p:spPr>
        <p:txBody>
          <a:bodyPr/>
          <a:lstStyle/>
          <a:p>
            <a:r>
              <a:rPr lang="da-DK" sz="2000" b="1" dirty="0"/>
              <a:t>Storentreprenør SE (AB18):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BESLÆGTEDE FAG SAMLET I GRUPPER FX:</a:t>
            </a:r>
          </a:p>
          <a:p>
            <a:pPr marL="712788" indent="-342900">
              <a:buFont typeface="Arial" panose="020B0604020202020204" pitchFamily="34" charset="0"/>
              <a:buChar char="•"/>
            </a:pPr>
            <a:r>
              <a:rPr lang="da-DK" sz="2000" dirty="0"/>
              <a:t>JORD, KLOAK OG ANLÆGSGARTNER</a:t>
            </a:r>
          </a:p>
          <a:p>
            <a:pPr marL="712788" indent="-342900">
              <a:buFont typeface="Arial" panose="020B0604020202020204" pitchFamily="34" charset="0"/>
              <a:buChar char="•"/>
            </a:pPr>
            <a:r>
              <a:rPr lang="da-DK" sz="2000" dirty="0"/>
              <a:t>MURER OG BETON</a:t>
            </a:r>
          </a:p>
          <a:p>
            <a:pPr marL="712788" indent="-342900">
              <a:buFont typeface="Arial" panose="020B0604020202020204" pitchFamily="34" charset="0"/>
              <a:buChar char="•"/>
            </a:pPr>
            <a:r>
              <a:rPr lang="da-DK" sz="2000" dirty="0"/>
              <a:t>TØMRER OG SNEDKER</a:t>
            </a:r>
          </a:p>
          <a:p>
            <a:pPr marL="712788" indent="-342900">
              <a:buFont typeface="Arial" panose="020B0604020202020204" pitchFamily="34" charset="0"/>
              <a:buChar char="•"/>
            </a:pPr>
            <a:r>
              <a:rPr lang="da-DK" sz="2000" dirty="0"/>
              <a:t>Osv.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32689061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56478" y="458604"/>
            <a:ext cx="7831044" cy="900120"/>
          </a:xfrm>
        </p:spPr>
        <p:txBody>
          <a:bodyPr>
            <a:normAutofit fontScale="90000"/>
          </a:bodyPr>
          <a:lstStyle/>
          <a:p>
            <a:r>
              <a:rPr lang="da-DK" dirty="0"/>
              <a:t>Byggeriets Faser </a:t>
            </a:r>
            <a:br>
              <a:rPr lang="da-DK" dirty="0"/>
            </a:br>
            <a:r>
              <a:rPr lang="da-DK" dirty="0"/>
              <a:t>- Parterne og entrepriseformerne</a:t>
            </a:r>
          </a:p>
        </p:txBody>
      </p:sp>
      <p:sp>
        <p:nvSpPr>
          <p:cNvPr id="7" name="Pladsholder til indhold 2"/>
          <p:cNvSpPr>
            <a:spLocks noGrp="1"/>
          </p:cNvSpPr>
          <p:nvPr>
            <p:ph idx="1"/>
          </p:nvPr>
        </p:nvSpPr>
        <p:spPr>
          <a:xfrm>
            <a:off x="971520" y="1808784"/>
            <a:ext cx="7715280" cy="4317379"/>
          </a:xfrm>
        </p:spPr>
        <p:txBody>
          <a:bodyPr/>
          <a:lstStyle/>
          <a:p>
            <a:r>
              <a:rPr lang="da-DK" sz="2000" b="1" dirty="0"/>
              <a:t>Totalentreprenør TE (ABT18):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RÅDGIVEREN UDFÆRDIGER UDBUDSMATERIALET</a:t>
            </a:r>
            <a:br>
              <a:rPr lang="da-DK" sz="2000" dirty="0"/>
            </a:br>
            <a:r>
              <a:rPr lang="da-DK" sz="2000" dirty="0"/>
              <a:t>… typisk frem efter Hovedprojekt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ÉN ENTREPRENØR STYRER DE ØVRIGE FAGENTREPRENØRER (UE) UNDER UDFØRELSEN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19343956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71520" y="548616"/>
            <a:ext cx="7831044" cy="900120"/>
          </a:xfrm>
        </p:spPr>
        <p:txBody>
          <a:bodyPr>
            <a:normAutofit fontScale="90000"/>
          </a:bodyPr>
          <a:lstStyle/>
          <a:p>
            <a:r>
              <a:rPr lang="da-DK" dirty="0"/>
              <a:t>Byggeriets Faser </a:t>
            </a:r>
            <a:br>
              <a:rPr lang="da-DK" dirty="0"/>
            </a:br>
            <a:r>
              <a:rPr lang="da-DK" dirty="0"/>
              <a:t>- Parterne og entrepriseformerne</a:t>
            </a:r>
          </a:p>
        </p:txBody>
      </p:sp>
      <p:sp>
        <p:nvSpPr>
          <p:cNvPr id="7" name="Pladsholder til indhold 2"/>
          <p:cNvSpPr>
            <a:spLocks noGrp="1"/>
          </p:cNvSpPr>
          <p:nvPr>
            <p:ph idx="1"/>
          </p:nvPr>
        </p:nvSpPr>
        <p:spPr>
          <a:xfrm>
            <a:off x="971520" y="1808784"/>
            <a:ext cx="7715280" cy="4317379"/>
          </a:xfrm>
        </p:spPr>
        <p:txBody>
          <a:bodyPr/>
          <a:lstStyle/>
          <a:p>
            <a:r>
              <a:rPr lang="da-DK" sz="2000" dirty="0"/>
              <a:t>Find i gruppen I sidder sammen i frem til (på nettet) eksempler på entreprenørvirksomheder I der tilbyder at udføre arbejdet i:</a:t>
            </a:r>
          </a:p>
          <a:p>
            <a:r>
              <a:rPr lang="da-DK" sz="2000" dirty="0"/>
              <a:t>(FE) Fagentreprise (2 stk.)</a:t>
            </a:r>
          </a:p>
          <a:p>
            <a:r>
              <a:rPr lang="da-DK" sz="2000" dirty="0"/>
              <a:t>(SE) Storentreprise (2 stk.)</a:t>
            </a:r>
          </a:p>
          <a:p>
            <a:r>
              <a:rPr lang="da-DK" sz="2000" dirty="0"/>
              <a:t>(HE) Hovedentreprise (2 stk.)</a:t>
            </a:r>
          </a:p>
          <a:p>
            <a:r>
              <a:rPr lang="da-DK" sz="2000" dirty="0"/>
              <a:t>(TE) Totalentreprise (2 stk.)</a:t>
            </a:r>
          </a:p>
          <a:p>
            <a:endParaRPr lang="da-DK" sz="2000" dirty="0"/>
          </a:p>
          <a:p>
            <a:r>
              <a:rPr lang="da-DK" sz="2000" dirty="0"/>
              <a:t>I får 10 min. til det (hvis vi har tid…)</a:t>
            </a:r>
          </a:p>
          <a:p>
            <a:r>
              <a:rPr lang="da-DK" sz="2000" dirty="0"/>
              <a:t>Vær parate til ganske kort at forklare hvilke type opgaver de løser. </a:t>
            </a:r>
          </a:p>
        </p:txBody>
      </p:sp>
    </p:spTree>
    <p:extLst>
      <p:ext uri="{BB962C8B-B14F-4D97-AF65-F5344CB8AC3E}">
        <p14:creationId xmlns:p14="http://schemas.microsoft.com/office/powerpoint/2010/main" val="37788456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71520" y="548616"/>
            <a:ext cx="7831044" cy="900120"/>
          </a:xfrm>
        </p:spPr>
        <p:txBody>
          <a:bodyPr>
            <a:normAutofit/>
          </a:bodyPr>
          <a:lstStyle/>
          <a:p>
            <a:r>
              <a:rPr lang="da-DK" dirty="0"/>
              <a:t>Byggeriets Faser </a:t>
            </a:r>
          </a:p>
        </p:txBody>
      </p:sp>
      <p:sp>
        <p:nvSpPr>
          <p:cNvPr id="7" name="Pladsholder til indhold 2"/>
          <p:cNvSpPr>
            <a:spLocks noGrp="1"/>
          </p:cNvSpPr>
          <p:nvPr>
            <p:ph idx="1"/>
          </p:nvPr>
        </p:nvSpPr>
        <p:spPr>
          <a:xfrm>
            <a:off x="971520" y="1808785"/>
            <a:ext cx="7715280" cy="3780504"/>
          </a:xfrm>
        </p:spPr>
        <p:txBody>
          <a:bodyPr/>
          <a:lstStyle/>
          <a:p>
            <a:r>
              <a:rPr lang="da-DK" sz="2000" dirty="0"/>
              <a:t>Afrunding</a:t>
            </a:r>
          </a:p>
          <a:p>
            <a:endParaRPr lang="da-DK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Hvad fik vi med fra i dag?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Er der noget der er svært/let?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Tilbagemeldinger</a:t>
            </a:r>
          </a:p>
          <a:p>
            <a:endParaRPr lang="da-DK" sz="2000" dirty="0"/>
          </a:p>
          <a:p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586647800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Brugerdefineret 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2060"/>
      </a:hlink>
      <a:folHlink>
        <a:srgbClr val="00206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4944</TotalTime>
  <Words>524</Words>
  <Application>Microsoft Office PowerPoint</Application>
  <PresentationFormat>Skærmshow (4:3)</PresentationFormat>
  <Paragraphs>118</Paragraphs>
  <Slides>19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Lucida Sans</vt:lpstr>
      <vt:lpstr>Kontortema</vt:lpstr>
      <vt:lpstr>       Byggeriets faser#1 20240829 TEKNIKFAG</vt:lpstr>
      <vt:lpstr>Dynamisk agenda</vt:lpstr>
      <vt:lpstr>Byggeri</vt:lpstr>
      <vt:lpstr>PowerPoint-præsentation</vt:lpstr>
      <vt:lpstr>Variabel tidslinje</vt:lpstr>
      <vt:lpstr>Byggeriets Faser  - med fokus på Parter</vt:lpstr>
      <vt:lpstr>Byggeriets Faser</vt:lpstr>
      <vt:lpstr>Byggeriets Faser</vt:lpstr>
      <vt:lpstr>Byggeriets Faser</vt:lpstr>
      <vt:lpstr>Byggeriets Faser</vt:lpstr>
      <vt:lpstr>Udbudsfasen – Tegningsmaterialet, hvorfra kommer det og hvordan læses en tegning?</vt:lpstr>
      <vt:lpstr>Byggeriets Faser</vt:lpstr>
      <vt:lpstr>Byggeriets Faser</vt:lpstr>
      <vt:lpstr>Byggeriets Faser</vt:lpstr>
      <vt:lpstr>Byggeriets Faser, Parterne og klassiske entrepriseformer</vt:lpstr>
      <vt:lpstr>Byggeriets Faser, Parterne og klassiske entrepriseformer</vt:lpstr>
      <vt:lpstr>Byggeriets Faser  - Parterne og entrepriseformerne</vt:lpstr>
      <vt:lpstr>Byggeriets Faser  - Parterne og entrepriseformerne</vt:lpstr>
      <vt:lpstr>Byggeriets Faser </vt:lpstr>
    </vt:vector>
  </TitlesOfParts>
  <Company>EFIF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Henrik Varmark (VAR - Marketingchef - SH - EAA)</dc:creator>
  <cp:lastModifiedBy>Mads Klinkvort</cp:lastModifiedBy>
  <cp:revision>206</cp:revision>
  <cp:lastPrinted>2020-08-24T15:41:42Z</cp:lastPrinted>
  <dcterms:created xsi:type="dcterms:W3CDTF">2014-02-11T09:21:34Z</dcterms:created>
  <dcterms:modified xsi:type="dcterms:W3CDTF">2024-08-29T04:51:58Z</dcterms:modified>
</cp:coreProperties>
</file>