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32" r:id="rId2"/>
    <p:sldId id="265" r:id="rId3"/>
    <p:sldId id="275" r:id="rId4"/>
    <p:sldId id="297" r:id="rId5"/>
    <p:sldId id="298" r:id="rId6"/>
    <p:sldId id="299" r:id="rId7"/>
    <p:sldId id="300" r:id="rId8"/>
    <p:sldId id="301" r:id="rId9"/>
    <p:sldId id="362" r:id="rId10"/>
    <p:sldId id="302" r:id="rId11"/>
    <p:sldId id="304" r:id="rId12"/>
    <p:sldId id="305" r:id="rId13"/>
    <p:sldId id="306" r:id="rId14"/>
    <p:sldId id="303" r:id="rId15"/>
    <p:sldId id="361" r:id="rId16"/>
    <p:sldId id="355" r:id="rId17"/>
  </p:sldIdLst>
  <p:sldSz cx="9144000" cy="6858000" type="screen4x3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3C8D"/>
    <a:srgbClr val="73ADA0"/>
    <a:srgbClr val="58A99F"/>
    <a:srgbClr val="3EA089"/>
    <a:srgbClr val="9DBCB0"/>
    <a:srgbClr val="62B2C4"/>
    <a:srgbClr val="75B3C0"/>
    <a:srgbClr val="79B57F"/>
    <a:srgbClr val="B52933"/>
    <a:srgbClr val="53A1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034E78-7F5D-4C2E-B375-FC64B27BC917}" styleName="Mørkt layou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Mørkt layou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llemlayout 2 - Marker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Mørkt layout 2 - Markering 5/Markering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D5ABB26-0587-4C30-8999-92F81FD0307C}" styleName="Ingen typografi, intet git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40" autoAdjust="0"/>
    <p:restoredTop sz="94343" autoAdjust="0"/>
  </p:normalViewPr>
  <p:slideViewPr>
    <p:cSldViewPr>
      <p:cViewPr varScale="1">
        <p:scale>
          <a:sx n="153" d="100"/>
          <a:sy n="153" d="100"/>
        </p:scale>
        <p:origin x="193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3" d="100"/>
          <a:sy n="93" d="100"/>
        </p:scale>
        <p:origin x="3726" y="78"/>
      </p:cViewPr>
      <p:guideLst>
        <p:guide orient="horz" pos="3127"/>
        <p:guide pos="2141"/>
      </p:guideLst>
    </p:cSldViewPr>
  </p:notesViewPr>
  <p:gridSpacing cx="90012" cy="90012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41C7E1-912F-44A5-AA1E-823F5BC1E7A3}" type="datetime1">
              <a:rPr lang="da-DK" smtClean="0"/>
              <a:t>29-08-2024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54B31C-007A-410F-BB42-8A2D3B68724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4036781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A25571-B335-43CB-8279-7A20D415C33B}" type="datetime1">
              <a:rPr lang="da-DK" smtClean="0"/>
              <a:t>29-08-2024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EEB5FE-4561-469F-AFBF-A10AA9A1D6C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49174626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57849" cy="6857999"/>
          </a:xfrm>
          <a:prstGeom prst="rect">
            <a:avLst/>
          </a:prstGeom>
          <a:solidFill>
            <a:srgbClr val="FF7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5364088" y="3559785"/>
            <a:ext cx="4221545" cy="4221545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/>
          <p:cNvSpPr/>
          <p:nvPr userDrawn="1"/>
        </p:nvSpPr>
        <p:spPr>
          <a:xfrm>
            <a:off x="5586855" y="-2259632"/>
            <a:ext cx="4252626" cy="4252626"/>
          </a:xfrm>
          <a:prstGeom prst="ellipse">
            <a:avLst/>
          </a:prstGeom>
          <a:solidFill>
            <a:srgbClr val="FFFFFF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Lige forbindelse 9"/>
          <p:cNvCxnSpPr/>
          <p:nvPr userDrawn="1"/>
        </p:nvCxnSpPr>
        <p:spPr>
          <a:xfrm>
            <a:off x="755576" y="630932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18971"/>
            <a:ext cx="2448272" cy="924382"/>
          </a:xfrm>
          <a:prstGeom prst="rect">
            <a:avLst/>
          </a:prstGeom>
        </p:spPr>
      </p:pic>
      <p:sp>
        <p:nvSpPr>
          <p:cNvPr id="12" name="Ellipse 11"/>
          <p:cNvSpPr/>
          <p:nvPr userDrawn="1"/>
        </p:nvSpPr>
        <p:spPr>
          <a:xfrm>
            <a:off x="-2340768" y="0"/>
            <a:ext cx="4932548" cy="4932548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Ellipse 12"/>
          <p:cNvSpPr/>
          <p:nvPr userDrawn="1"/>
        </p:nvSpPr>
        <p:spPr>
          <a:xfrm>
            <a:off x="5148064" y="2780928"/>
            <a:ext cx="1982724" cy="1982724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55576" y="534880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Skriv titel på præsentation</a:t>
            </a:r>
          </a:p>
        </p:txBody>
      </p:sp>
    </p:spTree>
    <p:extLst>
      <p:ext uri="{BB962C8B-B14F-4D97-AF65-F5344CB8AC3E}">
        <p14:creationId xmlns:p14="http://schemas.microsoft.com/office/powerpoint/2010/main" val="2990196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57849" cy="6857999"/>
          </a:xfrm>
          <a:prstGeom prst="rect">
            <a:avLst/>
          </a:prstGeom>
          <a:solidFill>
            <a:srgbClr val="62B2C4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5364088" y="3559785"/>
            <a:ext cx="4221545" cy="4221545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/>
          <p:cNvSpPr/>
          <p:nvPr userDrawn="1"/>
        </p:nvSpPr>
        <p:spPr>
          <a:xfrm>
            <a:off x="5586855" y="-2259632"/>
            <a:ext cx="4252626" cy="4252626"/>
          </a:xfrm>
          <a:prstGeom prst="ellipse">
            <a:avLst/>
          </a:prstGeom>
          <a:solidFill>
            <a:srgbClr val="FFFFFF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Lige forbindelse 9"/>
          <p:cNvCxnSpPr/>
          <p:nvPr userDrawn="1"/>
        </p:nvCxnSpPr>
        <p:spPr>
          <a:xfrm>
            <a:off x="755576" y="630932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18971"/>
            <a:ext cx="2448272" cy="924382"/>
          </a:xfrm>
          <a:prstGeom prst="rect">
            <a:avLst/>
          </a:prstGeom>
        </p:spPr>
      </p:pic>
      <p:sp>
        <p:nvSpPr>
          <p:cNvPr id="12" name="Ellipse 11"/>
          <p:cNvSpPr/>
          <p:nvPr userDrawn="1"/>
        </p:nvSpPr>
        <p:spPr>
          <a:xfrm>
            <a:off x="-2340768" y="0"/>
            <a:ext cx="4932548" cy="4932548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Ellipse 12"/>
          <p:cNvSpPr/>
          <p:nvPr userDrawn="1"/>
        </p:nvSpPr>
        <p:spPr>
          <a:xfrm>
            <a:off x="5148064" y="2780928"/>
            <a:ext cx="1982724" cy="1982724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55576" y="534880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Skriv titel på præsentation</a:t>
            </a:r>
          </a:p>
        </p:txBody>
      </p:sp>
    </p:spTree>
    <p:extLst>
      <p:ext uri="{BB962C8B-B14F-4D97-AF65-F5344CB8AC3E}">
        <p14:creationId xmlns:p14="http://schemas.microsoft.com/office/powerpoint/2010/main" val="4000425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57849" cy="6857999"/>
          </a:xfrm>
          <a:prstGeom prst="rect">
            <a:avLst/>
          </a:prstGeom>
          <a:solidFill>
            <a:srgbClr val="79B57F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5364088" y="3559785"/>
            <a:ext cx="4221545" cy="4221545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/>
          <p:cNvSpPr/>
          <p:nvPr userDrawn="1"/>
        </p:nvSpPr>
        <p:spPr>
          <a:xfrm>
            <a:off x="5586855" y="-2259632"/>
            <a:ext cx="4252626" cy="4252626"/>
          </a:xfrm>
          <a:prstGeom prst="ellipse">
            <a:avLst/>
          </a:prstGeom>
          <a:solidFill>
            <a:srgbClr val="FFFFFF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Lige forbindelse 9"/>
          <p:cNvCxnSpPr/>
          <p:nvPr userDrawn="1"/>
        </p:nvCxnSpPr>
        <p:spPr>
          <a:xfrm>
            <a:off x="755576" y="630932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18971"/>
            <a:ext cx="2448272" cy="924382"/>
          </a:xfrm>
          <a:prstGeom prst="rect">
            <a:avLst/>
          </a:prstGeom>
        </p:spPr>
      </p:pic>
      <p:sp>
        <p:nvSpPr>
          <p:cNvPr id="12" name="Ellipse 11"/>
          <p:cNvSpPr/>
          <p:nvPr userDrawn="1"/>
        </p:nvSpPr>
        <p:spPr>
          <a:xfrm>
            <a:off x="-2340768" y="0"/>
            <a:ext cx="4932548" cy="4932548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Ellipse 12"/>
          <p:cNvSpPr/>
          <p:nvPr userDrawn="1"/>
        </p:nvSpPr>
        <p:spPr>
          <a:xfrm>
            <a:off x="5148064" y="2780928"/>
            <a:ext cx="1982724" cy="1982724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55576" y="534880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Skriv titel på præsentation</a:t>
            </a:r>
          </a:p>
        </p:txBody>
      </p:sp>
    </p:spTree>
    <p:extLst>
      <p:ext uri="{BB962C8B-B14F-4D97-AF65-F5344CB8AC3E}">
        <p14:creationId xmlns:p14="http://schemas.microsoft.com/office/powerpoint/2010/main" val="4000425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57849" cy="6857999"/>
          </a:xfrm>
          <a:prstGeom prst="rect">
            <a:avLst/>
          </a:prstGeom>
          <a:solidFill>
            <a:srgbClr val="B52933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5364088" y="3559785"/>
            <a:ext cx="4221545" cy="4221545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/>
          <p:cNvSpPr/>
          <p:nvPr userDrawn="1"/>
        </p:nvSpPr>
        <p:spPr>
          <a:xfrm>
            <a:off x="5586855" y="-2259632"/>
            <a:ext cx="4252626" cy="4252626"/>
          </a:xfrm>
          <a:prstGeom prst="ellipse">
            <a:avLst/>
          </a:prstGeom>
          <a:solidFill>
            <a:srgbClr val="FFFFFF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Lige forbindelse 9"/>
          <p:cNvCxnSpPr/>
          <p:nvPr userDrawn="1"/>
        </p:nvCxnSpPr>
        <p:spPr>
          <a:xfrm>
            <a:off x="755576" y="630932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18971"/>
            <a:ext cx="2448272" cy="924382"/>
          </a:xfrm>
          <a:prstGeom prst="rect">
            <a:avLst/>
          </a:prstGeom>
        </p:spPr>
      </p:pic>
      <p:sp>
        <p:nvSpPr>
          <p:cNvPr id="12" name="Ellipse 11"/>
          <p:cNvSpPr/>
          <p:nvPr userDrawn="1"/>
        </p:nvSpPr>
        <p:spPr>
          <a:xfrm>
            <a:off x="-2340768" y="0"/>
            <a:ext cx="4932548" cy="4932548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Ellipse 12"/>
          <p:cNvSpPr/>
          <p:nvPr userDrawn="1"/>
        </p:nvSpPr>
        <p:spPr>
          <a:xfrm>
            <a:off x="5148064" y="2780928"/>
            <a:ext cx="1982724" cy="1982724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55576" y="534880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Skriv titel på præsentation</a:t>
            </a:r>
          </a:p>
        </p:txBody>
      </p:sp>
    </p:spTree>
    <p:extLst>
      <p:ext uri="{BB962C8B-B14F-4D97-AF65-F5344CB8AC3E}">
        <p14:creationId xmlns:p14="http://schemas.microsoft.com/office/powerpoint/2010/main" val="4000425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57849" cy="6857999"/>
          </a:xfrm>
          <a:prstGeom prst="rect">
            <a:avLst/>
          </a:prstGeom>
          <a:solidFill>
            <a:srgbClr val="613C8D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5364088" y="3559785"/>
            <a:ext cx="4221545" cy="4221545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/>
          <p:cNvSpPr/>
          <p:nvPr userDrawn="1"/>
        </p:nvSpPr>
        <p:spPr>
          <a:xfrm>
            <a:off x="5586855" y="-2259632"/>
            <a:ext cx="4252626" cy="4252626"/>
          </a:xfrm>
          <a:prstGeom prst="ellipse">
            <a:avLst/>
          </a:prstGeom>
          <a:solidFill>
            <a:srgbClr val="FFFFFF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Lige forbindelse 9"/>
          <p:cNvCxnSpPr/>
          <p:nvPr userDrawn="1"/>
        </p:nvCxnSpPr>
        <p:spPr>
          <a:xfrm>
            <a:off x="755576" y="630932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18971"/>
            <a:ext cx="2448272" cy="924382"/>
          </a:xfrm>
          <a:prstGeom prst="rect">
            <a:avLst/>
          </a:prstGeom>
        </p:spPr>
      </p:pic>
      <p:sp>
        <p:nvSpPr>
          <p:cNvPr id="12" name="Ellipse 11"/>
          <p:cNvSpPr/>
          <p:nvPr userDrawn="1"/>
        </p:nvSpPr>
        <p:spPr>
          <a:xfrm>
            <a:off x="-2340768" y="0"/>
            <a:ext cx="4932548" cy="4932548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Ellipse 12"/>
          <p:cNvSpPr/>
          <p:nvPr userDrawn="1"/>
        </p:nvSpPr>
        <p:spPr>
          <a:xfrm>
            <a:off x="5148064" y="2780928"/>
            <a:ext cx="1982724" cy="1982724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55576" y="534880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Skriv titel på præsentation</a:t>
            </a:r>
          </a:p>
        </p:txBody>
      </p:sp>
    </p:spTree>
    <p:extLst>
      <p:ext uri="{BB962C8B-B14F-4D97-AF65-F5344CB8AC3E}">
        <p14:creationId xmlns:p14="http://schemas.microsoft.com/office/powerpoint/2010/main" val="3646149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-4832" y="5157192"/>
            <a:ext cx="9144000" cy="1728192"/>
          </a:xfrm>
          <a:prstGeom prst="rect">
            <a:avLst/>
          </a:prstGeom>
          <a:solidFill>
            <a:srgbClr val="FF7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cxnSp>
        <p:nvCxnSpPr>
          <p:cNvPr id="11" name="Lige forbindelse 10"/>
          <p:cNvCxnSpPr/>
          <p:nvPr userDrawn="1"/>
        </p:nvCxnSpPr>
        <p:spPr>
          <a:xfrm>
            <a:off x="755576" y="630932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2186787" y="5045655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  <p:sp>
        <p:nvSpPr>
          <p:cNvPr id="9" name="Ellipse 8"/>
          <p:cNvSpPr/>
          <p:nvPr userDrawn="1"/>
        </p:nvSpPr>
        <p:spPr>
          <a:xfrm>
            <a:off x="755576" y="5802612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55576" y="534880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Skriv titel på præsentation</a:t>
            </a:r>
          </a:p>
        </p:txBody>
      </p:sp>
    </p:spTree>
    <p:extLst>
      <p:ext uri="{BB962C8B-B14F-4D97-AF65-F5344CB8AC3E}">
        <p14:creationId xmlns:p14="http://schemas.microsoft.com/office/powerpoint/2010/main" val="1398211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dsholder til billede 2"/>
          <p:cNvSpPr>
            <a:spLocks noGrp="1"/>
          </p:cNvSpPr>
          <p:nvPr>
            <p:ph type="pic" idx="10"/>
          </p:nvPr>
        </p:nvSpPr>
        <p:spPr>
          <a:xfrm>
            <a:off x="0" y="0"/>
            <a:ext cx="9144000" cy="685799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7" name="Rektangel 6"/>
          <p:cNvSpPr/>
          <p:nvPr userDrawn="1"/>
        </p:nvSpPr>
        <p:spPr>
          <a:xfrm>
            <a:off x="0" y="5157192"/>
            <a:ext cx="9157849" cy="1700807"/>
          </a:xfrm>
          <a:prstGeom prst="rect">
            <a:avLst/>
          </a:prstGeom>
          <a:solidFill>
            <a:srgbClr val="62B2C4">
              <a:alpha val="84706"/>
            </a:srgb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cxnSp>
        <p:nvCxnSpPr>
          <p:cNvPr id="11" name="Lige forbindelse 10"/>
          <p:cNvCxnSpPr/>
          <p:nvPr userDrawn="1"/>
        </p:nvCxnSpPr>
        <p:spPr>
          <a:xfrm>
            <a:off x="755576" y="630932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2186787" y="5045655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  <p:sp>
        <p:nvSpPr>
          <p:cNvPr id="9" name="Ellipse 8"/>
          <p:cNvSpPr/>
          <p:nvPr userDrawn="1"/>
        </p:nvSpPr>
        <p:spPr>
          <a:xfrm>
            <a:off x="755576" y="5802612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55576" y="534880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Skriv titel på præsentation</a:t>
            </a:r>
          </a:p>
        </p:txBody>
      </p:sp>
    </p:spTree>
    <p:extLst>
      <p:ext uri="{BB962C8B-B14F-4D97-AF65-F5344CB8AC3E}">
        <p14:creationId xmlns:p14="http://schemas.microsoft.com/office/powerpoint/2010/main" val="2703431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dsholder til billede 2"/>
          <p:cNvSpPr>
            <a:spLocks noGrp="1"/>
          </p:cNvSpPr>
          <p:nvPr>
            <p:ph type="pic" idx="10"/>
          </p:nvPr>
        </p:nvSpPr>
        <p:spPr>
          <a:xfrm>
            <a:off x="0" y="0"/>
            <a:ext cx="9144000" cy="685799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7" name="Rektangel 6"/>
          <p:cNvSpPr/>
          <p:nvPr userDrawn="1"/>
        </p:nvSpPr>
        <p:spPr>
          <a:xfrm>
            <a:off x="0" y="5157192"/>
            <a:ext cx="9157849" cy="1700807"/>
          </a:xfrm>
          <a:prstGeom prst="rect">
            <a:avLst/>
          </a:prstGeom>
          <a:solidFill>
            <a:srgbClr val="79B57F">
              <a:alpha val="85000"/>
            </a:srgb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cxnSp>
        <p:nvCxnSpPr>
          <p:cNvPr id="11" name="Lige forbindelse 10"/>
          <p:cNvCxnSpPr/>
          <p:nvPr userDrawn="1"/>
        </p:nvCxnSpPr>
        <p:spPr>
          <a:xfrm>
            <a:off x="755576" y="630932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2186787" y="5045655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  <p:sp>
        <p:nvSpPr>
          <p:cNvPr id="9" name="Ellipse 8"/>
          <p:cNvSpPr/>
          <p:nvPr userDrawn="1"/>
        </p:nvSpPr>
        <p:spPr>
          <a:xfrm>
            <a:off x="755576" y="5802612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55576" y="534880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Skriv titel på præsentation</a:t>
            </a:r>
          </a:p>
        </p:txBody>
      </p:sp>
    </p:spTree>
    <p:extLst>
      <p:ext uri="{BB962C8B-B14F-4D97-AF65-F5344CB8AC3E}">
        <p14:creationId xmlns:p14="http://schemas.microsoft.com/office/powerpoint/2010/main" val="1869246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dsholder til billede 2"/>
          <p:cNvSpPr>
            <a:spLocks noGrp="1"/>
          </p:cNvSpPr>
          <p:nvPr>
            <p:ph type="pic" idx="10"/>
          </p:nvPr>
        </p:nvSpPr>
        <p:spPr>
          <a:xfrm>
            <a:off x="0" y="0"/>
            <a:ext cx="9144000" cy="685799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7" name="Rektangel 6"/>
          <p:cNvSpPr/>
          <p:nvPr userDrawn="1"/>
        </p:nvSpPr>
        <p:spPr>
          <a:xfrm>
            <a:off x="0" y="5157192"/>
            <a:ext cx="9157849" cy="1700807"/>
          </a:xfrm>
          <a:prstGeom prst="rect">
            <a:avLst/>
          </a:prstGeom>
          <a:solidFill>
            <a:srgbClr val="B52933">
              <a:alpha val="85000"/>
            </a:srgb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cxnSp>
        <p:nvCxnSpPr>
          <p:cNvPr id="11" name="Lige forbindelse 10"/>
          <p:cNvCxnSpPr/>
          <p:nvPr userDrawn="1"/>
        </p:nvCxnSpPr>
        <p:spPr>
          <a:xfrm>
            <a:off x="755576" y="630932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2186787" y="5045655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  <p:sp>
        <p:nvSpPr>
          <p:cNvPr id="9" name="Ellipse 8"/>
          <p:cNvSpPr/>
          <p:nvPr userDrawn="1"/>
        </p:nvSpPr>
        <p:spPr>
          <a:xfrm>
            <a:off x="755576" y="5802612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55576" y="534880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Skriv titel på præsentation</a:t>
            </a:r>
          </a:p>
        </p:txBody>
      </p:sp>
    </p:spTree>
    <p:extLst>
      <p:ext uri="{BB962C8B-B14F-4D97-AF65-F5344CB8AC3E}">
        <p14:creationId xmlns:p14="http://schemas.microsoft.com/office/powerpoint/2010/main" val="3641031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dsholder til billede 2"/>
          <p:cNvSpPr>
            <a:spLocks noGrp="1"/>
          </p:cNvSpPr>
          <p:nvPr>
            <p:ph type="pic" idx="10"/>
          </p:nvPr>
        </p:nvSpPr>
        <p:spPr>
          <a:xfrm>
            <a:off x="0" y="0"/>
            <a:ext cx="9144000" cy="685799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7" name="Rektangel 6"/>
          <p:cNvSpPr/>
          <p:nvPr userDrawn="1"/>
        </p:nvSpPr>
        <p:spPr>
          <a:xfrm>
            <a:off x="0" y="5157192"/>
            <a:ext cx="9157849" cy="1700807"/>
          </a:xfrm>
          <a:prstGeom prst="rect">
            <a:avLst/>
          </a:prstGeom>
          <a:solidFill>
            <a:srgbClr val="613C8D">
              <a:alpha val="85000"/>
            </a:srgb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cxnSp>
        <p:nvCxnSpPr>
          <p:cNvPr id="11" name="Lige forbindelse 10"/>
          <p:cNvCxnSpPr/>
          <p:nvPr userDrawn="1"/>
        </p:nvCxnSpPr>
        <p:spPr>
          <a:xfrm>
            <a:off x="755576" y="630932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 userDrawn="1"/>
        </p:nvSpPr>
        <p:spPr>
          <a:xfrm>
            <a:off x="2186787" y="5045655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  <p:sp>
        <p:nvSpPr>
          <p:cNvPr id="9" name="Ellipse 8"/>
          <p:cNvSpPr/>
          <p:nvPr userDrawn="1"/>
        </p:nvSpPr>
        <p:spPr>
          <a:xfrm>
            <a:off x="755576" y="5802612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55576" y="5348808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Skriv titel på præsentation</a:t>
            </a:r>
          </a:p>
        </p:txBody>
      </p:sp>
    </p:spTree>
    <p:extLst>
      <p:ext uri="{BB962C8B-B14F-4D97-AF65-F5344CB8AC3E}">
        <p14:creationId xmlns:p14="http://schemas.microsoft.com/office/powerpoint/2010/main" val="3197793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-4832" y="0"/>
            <a:ext cx="9144000" cy="6885384"/>
          </a:xfrm>
          <a:prstGeom prst="rect">
            <a:avLst/>
          </a:prstGeom>
          <a:solidFill>
            <a:srgbClr val="FF7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1259632" y="4293095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Ellipse 11"/>
          <p:cNvSpPr/>
          <p:nvPr userDrawn="1"/>
        </p:nvSpPr>
        <p:spPr>
          <a:xfrm>
            <a:off x="2112650" y="962725"/>
            <a:ext cx="4932548" cy="4932548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Lige forbindelse 9"/>
          <p:cNvCxnSpPr/>
          <p:nvPr userDrawn="1"/>
        </p:nvCxnSpPr>
        <p:spPr>
          <a:xfrm>
            <a:off x="3203848" y="378904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-5144" y="2924944"/>
            <a:ext cx="9140262" cy="72008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Overskrift eller kapitel</a:t>
            </a:r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3144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57849" cy="6857999"/>
          </a:xfrm>
          <a:prstGeom prst="rect">
            <a:avLst/>
          </a:prstGeom>
          <a:solidFill>
            <a:srgbClr val="62B2C4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1259632" y="4293095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Ellipse 11"/>
          <p:cNvSpPr/>
          <p:nvPr userDrawn="1"/>
        </p:nvSpPr>
        <p:spPr>
          <a:xfrm>
            <a:off x="2112650" y="962725"/>
            <a:ext cx="4932548" cy="4932548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Lige forbindelse 9"/>
          <p:cNvCxnSpPr/>
          <p:nvPr userDrawn="1"/>
        </p:nvCxnSpPr>
        <p:spPr>
          <a:xfrm>
            <a:off x="3203848" y="378904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-5144" y="2924944"/>
            <a:ext cx="9140262" cy="7200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Overskrift eller kapitel</a:t>
            </a:r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4720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57849" cy="6857999"/>
          </a:xfrm>
          <a:prstGeom prst="rect">
            <a:avLst/>
          </a:prstGeom>
          <a:solidFill>
            <a:srgbClr val="79B57F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1259632" y="4293095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Ellipse 11"/>
          <p:cNvSpPr/>
          <p:nvPr userDrawn="1"/>
        </p:nvSpPr>
        <p:spPr>
          <a:xfrm>
            <a:off x="2112650" y="962725"/>
            <a:ext cx="4932548" cy="4932548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Lige forbindelse 9"/>
          <p:cNvCxnSpPr/>
          <p:nvPr userDrawn="1"/>
        </p:nvCxnSpPr>
        <p:spPr>
          <a:xfrm>
            <a:off x="3203848" y="378904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-5144" y="2924944"/>
            <a:ext cx="9140262" cy="7200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Overskrift eller kapitel</a:t>
            </a:r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5168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57849" cy="6857999"/>
          </a:xfrm>
          <a:prstGeom prst="rect">
            <a:avLst/>
          </a:prstGeom>
          <a:solidFill>
            <a:srgbClr val="B52933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1259632" y="4293095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Ellipse 11"/>
          <p:cNvSpPr/>
          <p:nvPr userDrawn="1"/>
        </p:nvSpPr>
        <p:spPr>
          <a:xfrm>
            <a:off x="2112650" y="962725"/>
            <a:ext cx="4932548" cy="4932548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Lige forbindelse 9"/>
          <p:cNvCxnSpPr/>
          <p:nvPr userDrawn="1"/>
        </p:nvCxnSpPr>
        <p:spPr>
          <a:xfrm>
            <a:off x="3203848" y="378904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-5144" y="2924944"/>
            <a:ext cx="9140262" cy="7200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Overskrift eller kapitel</a:t>
            </a:r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871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57849" cy="6857999"/>
          </a:xfrm>
          <a:prstGeom prst="rect">
            <a:avLst/>
          </a:prstGeom>
          <a:solidFill>
            <a:srgbClr val="613C8D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</a:p>
        </p:txBody>
      </p:sp>
      <p:sp>
        <p:nvSpPr>
          <p:cNvPr id="8" name="Ellipse 7"/>
          <p:cNvSpPr/>
          <p:nvPr userDrawn="1"/>
        </p:nvSpPr>
        <p:spPr>
          <a:xfrm>
            <a:off x="1259632" y="4293095"/>
            <a:ext cx="2110772" cy="2110773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Ellipse 11"/>
          <p:cNvSpPr/>
          <p:nvPr userDrawn="1"/>
        </p:nvSpPr>
        <p:spPr>
          <a:xfrm>
            <a:off x="2112650" y="962725"/>
            <a:ext cx="4932548" cy="4932548"/>
          </a:xfrm>
          <a:prstGeom prst="ellipse">
            <a:avLst/>
          </a:pr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Lige forbindelse 9"/>
          <p:cNvCxnSpPr/>
          <p:nvPr userDrawn="1"/>
        </p:nvCxnSpPr>
        <p:spPr>
          <a:xfrm>
            <a:off x="3203848" y="3789040"/>
            <a:ext cx="273630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-5144" y="2924944"/>
            <a:ext cx="9140262" cy="720080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Overskrift eller kapitel</a:t>
            </a:r>
          </a:p>
          <a:p>
            <a:endParaRPr lang="da-DK" dirty="0"/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8765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971520" y="1718773"/>
            <a:ext cx="3420456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FF7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cxnSp>
        <p:nvCxnSpPr>
          <p:cNvPr id="15" name="Lige forbindelse 14"/>
          <p:cNvCxnSpPr/>
          <p:nvPr userDrawn="1"/>
        </p:nvCxnSpPr>
        <p:spPr>
          <a:xfrm>
            <a:off x="971520" y="1448736"/>
            <a:ext cx="7200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ladsholder til indhold 2"/>
          <p:cNvSpPr>
            <a:spLocks noGrp="1"/>
          </p:cNvSpPr>
          <p:nvPr>
            <p:ph sz="half" idx="13" hasCustomPrompt="1"/>
          </p:nvPr>
        </p:nvSpPr>
        <p:spPr>
          <a:xfrm>
            <a:off x="4752024" y="1718772"/>
            <a:ext cx="3420456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16" name="Billed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13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62B2C4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20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971520" y="1718773"/>
            <a:ext cx="3420456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cxnSp>
        <p:nvCxnSpPr>
          <p:cNvPr id="21" name="Lige forbindelse 20"/>
          <p:cNvCxnSpPr/>
          <p:nvPr userDrawn="1"/>
        </p:nvCxnSpPr>
        <p:spPr>
          <a:xfrm>
            <a:off x="971520" y="1448736"/>
            <a:ext cx="7200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ladsholder til indhold 2"/>
          <p:cNvSpPr>
            <a:spLocks noGrp="1"/>
          </p:cNvSpPr>
          <p:nvPr>
            <p:ph sz="half" idx="13" hasCustomPrompt="1"/>
          </p:nvPr>
        </p:nvSpPr>
        <p:spPr>
          <a:xfrm>
            <a:off x="4752024" y="1718772"/>
            <a:ext cx="3420456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3787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79B57F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20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971520" y="1718773"/>
            <a:ext cx="3420456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cxnSp>
        <p:nvCxnSpPr>
          <p:cNvPr id="21" name="Lige forbindelse 20"/>
          <p:cNvCxnSpPr/>
          <p:nvPr userDrawn="1"/>
        </p:nvCxnSpPr>
        <p:spPr>
          <a:xfrm>
            <a:off x="971520" y="1448736"/>
            <a:ext cx="7200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ladsholder til indhold 2"/>
          <p:cNvSpPr>
            <a:spLocks noGrp="1"/>
          </p:cNvSpPr>
          <p:nvPr>
            <p:ph sz="half" idx="13" hasCustomPrompt="1"/>
          </p:nvPr>
        </p:nvSpPr>
        <p:spPr>
          <a:xfrm>
            <a:off x="4752024" y="1718772"/>
            <a:ext cx="3420456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1473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B52933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16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971520" y="1718773"/>
            <a:ext cx="3420456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cxnSp>
        <p:nvCxnSpPr>
          <p:cNvPr id="17" name="Lige forbindelse 16"/>
          <p:cNvCxnSpPr/>
          <p:nvPr userDrawn="1"/>
        </p:nvCxnSpPr>
        <p:spPr>
          <a:xfrm>
            <a:off x="971520" y="1448736"/>
            <a:ext cx="7200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ladsholder til indhold 2"/>
          <p:cNvSpPr>
            <a:spLocks noGrp="1"/>
          </p:cNvSpPr>
          <p:nvPr>
            <p:ph sz="half" idx="13" hasCustomPrompt="1"/>
          </p:nvPr>
        </p:nvSpPr>
        <p:spPr>
          <a:xfrm>
            <a:off x="4752024" y="1718772"/>
            <a:ext cx="3420456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19" name="Billed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3787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613C8D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16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971520" y="1718773"/>
            <a:ext cx="3420456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cxnSp>
        <p:nvCxnSpPr>
          <p:cNvPr id="17" name="Lige forbindelse 16"/>
          <p:cNvCxnSpPr/>
          <p:nvPr userDrawn="1"/>
        </p:nvCxnSpPr>
        <p:spPr>
          <a:xfrm>
            <a:off x="971520" y="1448736"/>
            <a:ext cx="7200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ladsholder til indhold 2"/>
          <p:cNvSpPr>
            <a:spLocks noGrp="1"/>
          </p:cNvSpPr>
          <p:nvPr>
            <p:ph sz="half" idx="14" hasCustomPrompt="1"/>
          </p:nvPr>
        </p:nvSpPr>
        <p:spPr>
          <a:xfrm>
            <a:off x="4752024" y="1718772"/>
            <a:ext cx="3420456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19" name="Billed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3787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FF7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16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971520" y="1718773"/>
            <a:ext cx="7200960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cxnSp>
        <p:nvCxnSpPr>
          <p:cNvPr id="17" name="Lige forbindelse 16"/>
          <p:cNvCxnSpPr/>
          <p:nvPr userDrawn="1"/>
        </p:nvCxnSpPr>
        <p:spPr>
          <a:xfrm>
            <a:off x="971520" y="1448736"/>
            <a:ext cx="7200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Billed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0136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79B57F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16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971520" y="1718773"/>
            <a:ext cx="7200960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cxnSp>
        <p:nvCxnSpPr>
          <p:cNvPr id="17" name="Lige forbindelse 16"/>
          <p:cNvCxnSpPr/>
          <p:nvPr userDrawn="1"/>
        </p:nvCxnSpPr>
        <p:spPr>
          <a:xfrm>
            <a:off x="971520" y="1448736"/>
            <a:ext cx="7200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Billed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5724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62B2C4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16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971520" y="1718773"/>
            <a:ext cx="7200960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cxnSp>
        <p:nvCxnSpPr>
          <p:cNvPr id="17" name="Lige forbindelse 16"/>
          <p:cNvCxnSpPr/>
          <p:nvPr userDrawn="1"/>
        </p:nvCxnSpPr>
        <p:spPr>
          <a:xfrm>
            <a:off x="971520" y="1448736"/>
            <a:ext cx="7200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Billed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5724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B52933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16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971520" y="1718773"/>
            <a:ext cx="7200960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cxnSp>
        <p:nvCxnSpPr>
          <p:cNvPr id="17" name="Lige forbindelse 16"/>
          <p:cNvCxnSpPr/>
          <p:nvPr userDrawn="1"/>
        </p:nvCxnSpPr>
        <p:spPr>
          <a:xfrm>
            <a:off x="971520" y="1448736"/>
            <a:ext cx="7200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Billed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5724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613C8D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16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971520" y="1718773"/>
            <a:ext cx="7200960" cy="39605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</a:t>
            </a:r>
            <a:r>
              <a:rPr lang="da-DK" dirty="0" err="1"/>
              <a:t>redige</a:t>
            </a:r>
            <a:r>
              <a:rPr lang="da-DK" dirty="0"/>
              <a:t>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cxnSp>
        <p:nvCxnSpPr>
          <p:cNvPr id="17" name="Lige forbindelse 16"/>
          <p:cNvCxnSpPr/>
          <p:nvPr userDrawn="1"/>
        </p:nvCxnSpPr>
        <p:spPr>
          <a:xfrm>
            <a:off x="971520" y="1448736"/>
            <a:ext cx="7200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Billed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5724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FF7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graphicFrame>
        <p:nvGraphicFramePr>
          <p:cNvPr id="3" name="Tabel 2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511509234"/>
              </p:ext>
            </p:extLst>
          </p:nvPr>
        </p:nvGraphicFramePr>
        <p:xfrm>
          <a:off x="971520" y="2168832"/>
          <a:ext cx="7176144" cy="2194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92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2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8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4498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79B57F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graphicFrame>
        <p:nvGraphicFramePr>
          <p:cNvPr id="3" name="Tabel 2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59368496"/>
              </p:ext>
            </p:extLst>
          </p:nvPr>
        </p:nvGraphicFramePr>
        <p:xfrm>
          <a:off x="971520" y="2168832"/>
          <a:ext cx="7176144" cy="2194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92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2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8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3917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62B2C4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graphicFrame>
        <p:nvGraphicFramePr>
          <p:cNvPr id="3" name="Tabel 2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59368496"/>
              </p:ext>
            </p:extLst>
          </p:nvPr>
        </p:nvGraphicFramePr>
        <p:xfrm>
          <a:off x="971520" y="2168832"/>
          <a:ext cx="7176144" cy="2194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92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2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8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3917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B52933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graphicFrame>
        <p:nvGraphicFramePr>
          <p:cNvPr id="3" name="Tabel 2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59368496"/>
              </p:ext>
            </p:extLst>
          </p:nvPr>
        </p:nvGraphicFramePr>
        <p:xfrm>
          <a:off x="971520" y="2168832"/>
          <a:ext cx="7176144" cy="2194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92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2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8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3917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613C8D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/>
          </p:nvPr>
        </p:nvSpPr>
        <p:spPr>
          <a:xfrm>
            <a:off x="971520" y="548616"/>
            <a:ext cx="7200960" cy="900120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graphicFrame>
        <p:nvGraphicFramePr>
          <p:cNvPr id="3" name="Tabel 2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440816170"/>
              </p:ext>
            </p:extLst>
          </p:nvPr>
        </p:nvGraphicFramePr>
        <p:xfrm>
          <a:off x="971520" y="2168832"/>
          <a:ext cx="7176144" cy="2194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92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2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8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0167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FF7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8" name="Pladsholder til indhold 2"/>
          <p:cNvSpPr>
            <a:spLocks noGrp="1"/>
          </p:cNvSpPr>
          <p:nvPr>
            <p:ph idx="18"/>
          </p:nvPr>
        </p:nvSpPr>
        <p:spPr>
          <a:xfrm>
            <a:off x="2185392" y="260648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19" name="Pladsholder til indhold 2"/>
          <p:cNvSpPr>
            <a:spLocks noGrp="1"/>
          </p:cNvSpPr>
          <p:nvPr>
            <p:ph idx="20"/>
          </p:nvPr>
        </p:nvSpPr>
        <p:spPr>
          <a:xfrm>
            <a:off x="2195736" y="2150900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20" name="Pladsholder til indhold 2"/>
          <p:cNvSpPr>
            <a:spLocks noGrp="1"/>
          </p:cNvSpPr>
          <p:nvPr>
            <p:ph idx="22"/>
          </p:nvPr>
        </p:nvSpPr>
        <p:spPr>
          <a:xfrm>
            <a:off x="2223858" y="4077104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22" name="Pladsholder til billede 2"/>
          <p:cNvSpPr>
            <a:spLocks noGrp="1"/>
          </p:cNvSpPr>
          <p:nvPr>
            <p:ph type="pic" idx="1"/>
          </p:nvPr>
        </p:nvSpPr>
        <p:spPr>
          <a:xfrm>
            <a:off x="431448" y="260648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23" name="Pladsholder til billede 2"/>
          <p:cNvSpPr>
            <a:spLocks noGrp="1"/>
          </p:cNvSpPr>
          <p:nvPr>
            <p:ph type="pic" idx="19"/>
          </p:nvPr>
        </p:nvSpPr>
        <p:spPr>
          <a:xfrm>
            <a:off x="441792" y="2150900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24" name="Pladsholder til billede 2"/>
          <p:cNvSpPr>
            <a:spLocks noGrp="1"/>
          </p:cNvSpPr>
          <p:nvPr>
            <p:ph type="pic" idx="21"/>
          </p:nvPr>
        </p:nvSpPr>
        <p:spPr>
          <a:xfrm>
            <a:off x="469914" y="4077104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pic>
        <p:nvPicPr>
          <p:cNvPr id="21" name="Billed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683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53A1B1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8" name="Pladsholder til indhold 2"/>
          <p:cNvSpPr>
            <a:spLocks noGrp="1"/>
          </p:cNvSpPr>
          <p:nvPr>
            <p:ph idx="18"/>
          </p:nvPr>
        </p:nvSpPr>
        <p:spPr>
          <a:xfrm>
            <a:off x="2185392" y="260648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19" name="Pladsholder til indhold 2"/>
          <p:cNvSpPr>
            <a:spLocks noGrp="1"/>
          </p:cNvSpPr>
          <p:nvPr>
            <p:ph idx="20"/>
          </p:nvPr>
        </p:nvSpPr>
        <p:spPr>
          <a:xfrm>
            <a:off x="2195736" y="2150900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20" name="Pladsholder til indhold 2"/>
          <p:cNvSpPr>
            <a:spLocks noGrp="1"/>
          </p:cNvSpPr>
          <p:nvPr>
            <p:ph idx="22"/>
          </p:nvPr>
        </p:nvSpPr>
        <p:spPr>
          <a:xfrm>
            <a:off x="2223858" y="4077104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22" name="Pladsholder til billede 2"/>
          <p:cNvSpPr>
            <a:spLocks noGrp="1"/>
          </p:cNvSpPr>
          <p:nvPr>
            <p:ph type="pic" idx="1"/>
          </p:nvPr>
        </p:nvSpPr>
        <p:spPr>
          <a:xfrm>
            <a:off x="431448" y="260648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23" name="Pladsholder til billede 2"/>
          <p:cNvSpPr>
            <a:spLocks noGrp="1"/>
          </p:cNvSpPr>
          <p:nvPr>
            <p:ph type="pic" idx="19"/>
          </p:nvPr>
        </p:nvSpPr>
        <p:spPr>
          <a:xfrm>
            <a:off x="441792" y="2150900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24" name="Pladsholder til billede 2"/>
          <p:cNvSpPr>
            <a:spLocks noGrp="1"/>
          </p:cNvSpPr>
          <p:nvPr>
            <p:ph type="pic" idx="21"/>
          </p:nvPr>
        </p:nvSpPr>
        <p:spPr>
          <a:xfrm>
            <a:off x="469914" y="4077104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pic>
        <p:nvPicPr>
          <p:cNvPr id="21" name="Billed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8169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79B57F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8" name="Pladsholder til indhold 2"/>
          <p:cNvSpPr>
            <a:spLocks noGrp="1"/>
          </p:cNvSpPr>
          <p:nvPr>
            <p:ph idx="18"/>
          </p:nvPr>
        </p:nvSpPr>
        <p:spPr>
          <a:xfrm>
            <a:off x="2185392" y="260648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19" name="Pladsholder til indhold 2"/>
          <p:cNvSpPr>
            <a:spLocks noGrp="1"/>
          </p:cNvSpPr>
          <p:nvPr>
            <p:ph idx="20"/>
          </p:nvPr>
        </p:nvSpPr>
        <p:spPr>
          <a:xfrm>
            <a:off x="2195736" y="2150900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20" name="Pladsholder til indhold 2"/>
          <p:cNvSpPr>
            <a:spLocks noGrp="1"/>
          </p:cNvSpPr>
          <p:nvPr>
            <p:ph idx="22"/>
          </p:nvPr>
        </p:nvSpPr>
        <p:spPr>
          <a:xfrm>
            <a:off x="2223858" y="4077104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22" name="Pladsholder til billede 2"/>
          <p:cNvSpPr>
            <a:spLocks noGrp="1"/>
          </p:cNvSpPr>
          <p:nvPr>
            <p:ph type="pic" idx="1"/>
          </p:nvPr>
        </p:nvSpPr>
        <p:spPr>
          <a:xfrm>
            <a:off x="431448" y="260648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23" name="Pladsholder til billede 2"/>
          <p:cNvSpPr>
            <a:spLocks noGrp="1"/>
          </p:cNvSpPr>
          <p:nvPr>
            <p:ph type="pic" idx="19"/>
          </p:nvPr>
        </p:nvSpPr>
        <p:spPr>
          <a:xfrm>
            <a:off x="441792" y="2150900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24" name="Pladsholder til billede 2"/>
          <p:cNvSpPr>
            <a:spLocks noGrp="1"/>
          </p:cNvSpPr>
          <p:nvPr>
            <p:ph type="pic" idx="21"/>
          </p:nvPr>
        </p:nvSpPr>
        <p:spPr>
          <a:xfrm>
            <a:off x="469914" y="4077104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pic>
        <p:nvPicPr>
          <p:cNvPr id="21" name="Billed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8169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B52933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18" name="Pladsholder til indhold 2"/>
          <p:cNvSpPr>
            <a:spLocks noGrp="1"/>
          </p:cNvSpPr>
          <p:nvPr>
            <p:ph idx="18"/>
          </p:nvPr>
        </p:nvSpPr>
        <p:spPr>
          <a:xfrm>
            <a:off x="2185392" y="260648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19" name="Pladsholder til indhold 2"/>
          <p:cNvSpPr>
            <a:spLocks noGrp="1"/>
          </p:cNvSpPr>
          <p:nvPr>
            <p:ph idx="20"/>
          </p:nvPr>
        </p:nvSpPr>
        <p:spPr>
          <a:xfrm>
            <a:off x="2195736" y="2150900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20" name="Pladsholder til indhold 2"/>
          <p:cNvSpPr>
            <a:spLocks noGrp="1"/>
          </p:cNvSpPr>
          <p:nvPr>
            <p:ph idx="22"/>
          </p:nvPr>
        </p:nvSpPr>
        <p:spPr>
          <a:xfrm>
            <a:off x="2223858" y="4077104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22" name="Pladsholder til billede 2"/>
          <p:cNvSpPr>
            <a:spLocks noGrp="1"/>
          </p:cNvSpPr>
          <p:nvPr>
            <p:ph type="pic" idx="1"/>
          </p:nvPr>
        </p:nvSpPr>
        <p:spPr>
          <a:xfrm>
            <a:off x="431448" y="260648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23" name="Pladsholder til billede 2"/>
          <p:cNvSpPr>
            <a:spLocks noGrp="1"/>
          </p:cNvSpPr>
          <p:nvPr>
            <p:ph type="pic" idx="19"/>
          </p:nvPr>
        </p:nvSpPr>
        <p:spPr>
          <a:xfrm>
            <a:off x="441792" y="2150900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24" name="Pladsholder til billede 2"/>
          <p:cNvSpPr>
            <a:spLocks noGrp="1"/>
          </p:cNvSpPr>
          <p:nvPr>
            <p:ph type="pic" idx="21"/>
          </p:nvPr>
        </p:nvSpPr>
        <p:spPr>
          <a:xfrm>
            <a:off x="469914" y="4077104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pic>
        <p:nvPicPr>
          <p:cNvPr id="21" name="Billed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8169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431448" y="260648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613C8D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sp>
        <p:nvSpPr>
          <p:cNvPr id="22" name="Pladsholder til indhold 2"/>
          <p:cNvSpPr>
            <a:spLocks noGrp="1"/>
          </p:cNvSpPr>
          <p:nvPr>
            <p:ph idx="18"/>
          </p:nvPr>
        </p:nvSpPr>
        <p:spPr>
          <a:xfrm>
            <a:off x="2185392" y="260648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21" name="Pladsholder til billede 2"/>
          <p:cNvSpPr>
            <a:spLocks noGrp="1"/>
          </p:cNvSpPr>
          <p:nvPr>
            <p:ph type="pic" idx="19"/>
          </p:nvPr>
        </p:nvSpPr>
        <p:spPr>
          <a:xfrm>
            <a:off x="441792" y="2150900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25" name="Pladsholder til indhold 2"/>
          <p:cNvSpPr>
            <a:spLocks noGrp="1"/>
          </p:cNvSpPr>
          <p:nvPr>
            <p:ph idx="20"/>
          </p:nvPr>
        </p:nvSpPr>
        <p:spPr>
          <a:xfrm>
            <a:off x="2195736" y="2150900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26" name="Pladsholder til billede 2"/>
          <p:cNvSpPr>
            <a:spLocks noGrp="1"/>
          </p:cNvSpPr>
          <p:nvPr>
            <p:ph type="pic" idx="21"/>
          </p:nvPr>
        </p:nvSpPr>
        <p:spPr>
          <a:xfrm>
            <a:off x="469914" y="4077104"/>
            <a:ext cx="1512168" cy="1224136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27" name="Pladsholder til indhold 2"/>
          <p:cNvSpPr>
            <a:spLocks noGrp="1"/>
          </p:cNvSpPr>
          <p:nvPr>
            <p:ph idx="22"/>
          </p:nvPr>
        </p:nvSpPr>
        <p:spPr>
          <a:xfrm>
            <a:off x="2223858" y="4077104"/>
            <a:ext cx="6491064" cy="172816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 marL="85725" indent="0" algn="just">
              <a:lnSpc>
                <a:spcPct val="150000"/>
              </a:lnSpc>
              <a:buNone/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pic>
        <p:nvPicPr>
          <p:cNvPr id="18" name="Billed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8169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431448" y="260648"/>
            <a:ext cx="8280920" cy="475252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67544" y="5229200"/>
            <a:ext cx="835292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FF7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5763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431448" y="260648"/>
            <a:ext cx="8280920" cy="475252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67544" y="5229200"/>
            <a:ext cx="835292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53A1B1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2969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431448" y="260648"/>
            <a:ext cx="8280920" cy="475252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67544" y="5229200"/>
            <a:ext cx="835292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79B57F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2969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431448" y="260648"/>
            <a:ext cx="8280920" cy="475252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67544" y="5229200"/>
            <a:ext cx="835292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B52933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2969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431448" y="260648"/>
            <a:ext cx="8280920" cy="475252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67544" y="5229200"/>
            <a:ext cx="835292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8" name="Rektangel 7"/>
          <p:cNvSpPr/>
          <p:nvPr userDrawn="1"/>
        </p:nvSpPr>
        <p:spPr>
          <a:xfrm>
            <a:off x="-4832" y="5805264"/>
            <a:ext cx="9144000" cy="1080120"/>
          </a:xfrm>
          <a:prstGeom prst="rect">
            <a:avLst/>
          </a:prstGeom>
          <a:solidFill>
            <a:srgbClr val="613C8D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</a:t>
            </a:r>
          </a:p>
        </p:txBody>
      </p: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923175"/>
            <a:ext cx="2232248" cy="84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2969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20502681-D8EB-4509-8E8C-05600B97D7B1}" type="slidenum">
              <a:t>‹nr.›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14212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061532" y="548616"/>
            <a:ext cx="7110948" cy="90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061532" y="1808784"/>
            <a:ext cx="7110948" cy="43173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8" name="Line 49"/>
          <p:cNvSpPr>
            <a:spLocks noChangeShapeType="1"/>
          </p:cNvSpPr>
          <p:nvPr userDrawn="1"/>
        </p:nvSpPr>
        <p:spPr bwMode="auto">
          <a:xfrm>
            <a:off x="467544" y="6237312"/>
            <a:ext cx="3456384" cy="0"/>
          </a:xfrm>
          <a:prstGeom prst="line">
            <a:avLst/>
          </a:prstGeom>
          <a:ln w="28575">
            <a:solidFill>
              <a:schemeClr val="bg1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6280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2" r:id="rId2"/>
    <p:sldLayoutId id="2147483673" r:id="rId3"/>
    <p:sldLayoutId id="2147483674" r:id="rId4"/>
    <p:sldLayoutId id="2147483675" r:id="rId5"/>
    <p:sldLayoutId id="2147483660" r:id="rId6"/>
    <p:sldLayoutId id="2147483676" r:id="rId7"/>
    <p:sldLayoutId id="2147483677" r:id="rId8"/>
    <p:sldLayoutId id="2147483678" r:id="rId9"/>
    <p:sldLayoutId id="2147483679" r:id="rId10"/>
    <p:sldLayoutId id="2147483667" r:id="rId11"/>
    <p:sldLayoutId id="2147483665" r:id="rId12"/>
    <p:sldLayoutId id="2147483670" r:id="rId13"/>
    <p:sldLayoutId id="2147483671" r:id="rId14"/>
    <p:sldLayoutId id="2147483650" r:id="rId15"/>
    <p:sldLayoutId id="2147483652" r:id="rId16"/>
    <p:sldLayoutId id="2147483680" r:id="rId17"/>
    <p:sldLayoutId id="2147483666" r:id="rId18"/>
    <p:sldLayoutId id="2147483681" r:id="rId19"/>
    <p:sldLayoutId id="2147483682" r:id="rId20"/>
    <p:sldLayoutId id="2147483664" r:id="rId21"/>
    <p:sldLayoutId id="2147483707" r:id="rId22"/>
    <p:sldLayoutId id="2147483708" r:id="rId23"/>
    <p:sldLayoutId id="2147483709" r:id="rId24"/>
    <p:sldLayoutId id="2147483710" r:id="rId25"/>
    <p:sldLayoutId id="2147483700" r:id="rId26"/>
    <p:sldLayoutId id="2147483711" r:id="rId27"/>
    <p:sldLayoutId id="2147483712" r:id="rId28"/>
    <p:sldLayoutId id="2147483713" r:id="rId29"/>
    <p:sldLayoutId id="2147483714" r:id="rId30"/>
    <p:sldLayoutId id="2147483663" r:id="rId31"/>
    <p:sldLayoutId id="2147483687" r:id="rId32"/>
    <p:sldLayoutId id="2147483688" r:id="rId33"/>
    <p:sldLayoutId id="2147483689" r:id="rId34"/>
    <p:sldLayoutId id="2147483690" r:id="rId35"/>
    <p:sldLayoutId id="2147483662" r:id="rId36"/>
    <p:sldLayoutId id="2147483696" r:id="rId37"/>
    <p:sldLayoutId id="2147483697" r:id="rId38"/>
    <p:sldLayoutId id="2147483698" r:id="rId39"/>
    <p:sldLayoutId id="2147483699" r:id="rId40"/>
    <p:sldLayoutId id="2147483715" r:id="rId41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Lucida Sans" panose="020B0602030504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ct val="20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Lucida Sans" panose="020B0602030504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50000"/>
        </a:lnSpc>
        <a:spcBef>
          <a:spcPct val="20000"/>
        </a:spcBef>
        <a:buFont typeface="Arial" panose="020B0604020202020204" pitchFamily="34" charset="0"/>
        <a:buChar char="–"/>
        <a:defRPr sz="1800" b="1" kern="1200">
          <a:solidFill>
            <a:schemeClr val="tx1"/>
          </a:solidFill>
          <a:latin typeface="Lucida Sans" panose="020B0602030504020204" pitchFamily="34" charset="0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50000"/>
        </a:lnSpc>
        <a:spcBef>
          <a:spcPct val="20000"/>
        </a:spcBef>
        <a:buFont typeface="Arial" panose="020B0604020202020204" pitchFamily="34" charset="0"/>
        <a:buNone/>
        <a:defRPr sz="1800" b="0" kern="1200">
          <a:solidFill>
            <a:schemeClr val="tx1"/>
          </a:solidFill>
          <a:latin typeface="Lucida Sans" panose="020B0602030504020204" pitchFamily="34" charset="0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50000"/>
        </a:lnSpc>
        <a:spcBef>
          <a:spcPct val="200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Lucida Sans" panose="020B0602030504020204" pitchFamily="34" charset="0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50000"/>
        </a:lnSpc>
        <a:spcBef>
          <a:spcPct val="20000"/>
        </a:spcBef>
        <a:buFont typeface="Arial" panose="020B0604020202020204" pitchFamily="34" charset="0"/>
        <a:buNone/>
        <a:defRPr sz="1400" kern="1200">
          <a:solidFill>
            <a:schemeClr val="bg1">
              <a:lumMod val="50000"/>
            </a:schemeClr>
          </a:solidFill>
          <a:latin typeface="Lucida Sans" panose="020B06020305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Et billede, der indeholder person&#10;&#10;Automatisk genereret beskrivelse">
            <a:extLst>
              <a:ext uri="{FF2B5EF4-FFF2-40B4-BE49-F238E27FC236}">
                <a16:creationId xmlns:a16="http://schemas.microsoft.com/office/drawing/2014/main" id="{BF95BB9A-C63E-4E46-9915-3AEF73BC69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5619750"/>
          </a:xfrm>
          <a:prstGeom prst="rect">
            <a:avLst/>
          </a:prstGeom>
        </p:spPr>
      </p:pic>
      <p:sp>
        <p:nvSpPr>
          <p:cNvPr id="497" name="PlaceHolder 1"/>
          <p:cNvSpPr>
            <a:spLocks noGrp="1"/>
          </p:cNvSpPr>
          <p:nvPr>
            <p:ph type="title"/>
          </p:nvPr>
        </p:nvSpPr>
        <p:spPr>
          <a:xfrm>
            <a:off x="1" y="4702354"/>
            <a:ext cx="9143999" cy="2155646"/>
          </a:xfrm>
          <a:prstGeom prst="rect">
            <a:avLst/>
          </a:prstGeom>
          <a:solidFill>
            <a:srgbClr val="0070C0">
              <a:alpha val="56000"/>
            </a:srgbClr>
          </a:solidFill>
          <a:ln w="12600">
            <a:noFill/>
          </a:ln>
        </p:spPr>
        <p:txBody>
          <a:bodyPr anchor="b" anchorCtr="1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</a:pPr>
            <a:br>
              <a:rPr lang="da-DK" sz="8250" b="0" strike="noStrike" spc="-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 Light"/>
              </a:rPr>
            </a:br>
            <a:br>
              <a:rPr lang="da-DK" sz="8250" b="0" strike="noStrike" spc="-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 Light"/>
              </a:rPr>
            </a:br>
            <a:br>
              <a:rPr lang="da-DK" sz="8250" b="0" strike="noStrike" spc="-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 Light"/>
              </a:rPr>
            </a:br>
            <a:br>
              <a:rPr lang="da-DK" sz="8250" b="0" strike="noStrike" spc="-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 Light"/>
              </a:rPr>
            </a:br>
            <a:br>
              <a:rPr lang="da-DK" sz="8250" b="0" strike="noStrike" spc="-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 Light"/>
              </a:rPr>
            </a:br>
            <a:br>
              <a:rPr lang="da-DK" sz="8250" b="0" strike="noStrike" spc="-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 Light"/>
              </a:rPr>
            </a:br>
            <a:br>
              <a:rPr lang="da-DK" sz="8250" b="0" strike="noStrike" spc="-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 Light"/>
              </a:rPr>
            </a:br>
            <a:r>
              <a:rPr lang="da-DK" sz="8200" b="0" spc="-1">
                <a:solidFill>
                  <a:schemeClr val="bg1"/>
                </a:solidFill>
                <a:latin typeface="Calibri Light"/>
              </a:rPr>
              <a:t>Byggeriets Parter #2</a:t>
            </a:r>
            <a:br>
              <a:rPr lang="da-DK" sz="8250" b="0" strike="noStrike" spc="-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 Light"/>
              </a:rPr>
            </a:br>
            <a:r>
              <a:rPr lang="da-DK" sz="8250" b="0" strike="noStrike" spc="-1" dirty="0">
                <a:solidFill>
                  <a:schemeClr val="bg1"/>
                </a:solidFill>
                <a:latin typeface="Calibri Light"/>
              </a:rPr>
              <a:t>20240829</a:t>
            </a:r>
            <a:r>
              <a:rPr lang="da-DK" sz="8250" b="0" strike="noStrike" spc="-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 Light"/>
              </a:rPr>
              <a:t> </a:t>
            </a:r>
            <a:r>
              <a:rPr lang="da-DK" sz="8250" b="0" strike="noStrike" spc="-1" dirty="0">
                <a:solidFill>
                  <a:schemeClr val="bg1"/>
                </a:solidFill>
                <a:latin typeface="Calibri Light"/>
              </a:rPr>
              <a:t>TEKNIKFAG</a:t>
            </a:r>
            <a:endParaRPr lang="da-DK" sz="4950" b="0" strike="noStrike" spc="-1" dirty="0">
              <a:solidFill>
                <a:schemeClr val="bg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3950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Dynamisk agenda</a:t>
            </a:r>
          </a:p>
        </p:txBody>
      </p:sp>
      <p:sp>
        <p:nvSpPr>
          <p:cNvPr id="18" name="Pladsholder til indhold 17"/>
          <p:cNvSpPr>
            <a:spLocks noGrp="1"/>
          </p:cNvSpPr>
          <p:nvPr>
            <p:ph sz="half" idx="1"/>
          </p:nvPr>
        </p:nvSpPr>
        <p:spPr>
          <a:xfrm>
            <a:off x="971520" y="1718773"/>
            <a:ext cx="7831044" cy="3960528"/>
          </a:xfrm>
        </p:spPr>
        <p:txBody>
          <a:bodyPr>
            <a:normAutofit/>
          </a:bodyPr>
          <a:lstStyle/>
          <a:p>
            <a:endParaRPr lang="da-DK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a-DK" b="1" dirty="0"/>
              <a:t>Byggeriet Parter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a-DK" b="1" dirty="0"/>
              <a:t>Entrepriseformer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a-DK" b="1" dirty="0"/>
              <a:t>I tegner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b="1" dirty="0"/>
              <a:t>Afrunding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da-DK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21857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ærktøjer og læring til alle byggeriets faser">
            <a:extLst>
              <a:ext uri="{FF2B5EF4-FFF2-40B4-BE49-F238E27FC236}">
                <a16:creationId xmlns:a16="http://schemas.microsoft.com/office/drawing/2014/main" id="{3E486D58-3467-007F-39B0-8F252888F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2" y="752475"/>
            <a:ext cx="9144000" cy="610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81508" y="-81468"/>
            <a:ext cx="7200960" cy="900120"/>
          </a:xfrm>
        </p:spPr>
        <p:txBody>
          <a:bodyPr>
            <a:normAutofit/>
          </a:bodyPr>
          <a:lstStyle/>
          <a:p>
            <a:r>
              <a:rPr lang="da-DK" dirty="0"/>
              <a:t>Byggeriets Parter</a:t>
            </a:r>
          </a:p>
        </p:txBody>
      </p:sp>
      <p:sp>
        <p:nvSpPr>
          <p:cNvPr id="4" name="Pladsholder til indhold 2"/>
          <p:cNvSpPr txBox="1">
            <a:spLocks/>
          </p:cNvSpPr>
          <p:nvPr/>
        </p:nvSpPr>
        <p:spPr>
          <a:xfrm>
            <a:off x="971520" y="1268712"/>
            <a:ext cx="7020936" cy="3178979"/>
          </a:xfrm>
          <a:prstGeom prst="rect">
            <a:avLst/>
          </a:prstGeom>
        </p:spPr>
        <p:txBody>
          <a:bodyPr vert="horz" lIns="91440" tIns="45720" rIns="91440" bIns="45720" numCol="2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Lucida Sans" panose="020B0602030504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Lucida Sans" panose="020B0602030504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Lucida Sans" panose="020B0602030504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Lucida Sans" panose="020B0602030504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Lucida Sans" panose="020B06020305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bg1"/>
                </a:solidFill>
              </a:rPr>
              <a:t>Bygherre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bg1"/>
                </a:solidFill>
              </a:rPr>
              <a:t>Finansiering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bg1"/>
                </a:solidFill>
              </a:rPr>
              <a:t>Projekterende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bg1"/>
                </a:solidFill>
              </a:rPr>
              <a:t>Udførende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bg1"/>
                </a:solidFill>
              </a:rPr>
              <a:t>Arbejdsmarkedsforhold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bg1"/>
                </a:solidFill>
              </a:rPr>
              <a:t>Producenter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bg1"/>
                </a:solidFill>
              </a:rPr>
              <a:t>Leverandører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bg1"/>
                </a:solidFill>
              </a:rPr>
              <a:t>Drift</a:t>
            </a:r>
          </a:p>
        </p:txBody>
      </p:sp>
    </p:spTree>
    <p:extLst>
      <p:ext uri="{BB962C8B-B14F-4D97-AF65-F5344CB8AC3E}">
        <p14:creationId xmlns:p14="http://schemas.microsoft.com/office/powerpoint/2010/main" val="983976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Byggeriets Parter</a:t>
            </a:r>
          </a:p>
        </p:txBody>
      </p:sp>
      <p:sp>
        <p:nvSpPr>
          <p:cNvPr id="4" name="Pladsholder til indhold 2"/>
          <p:cNvSpPr txBox="1">
            <a:spLocks/>
          </p:cNvSpPr>
          <p:nvPr/>
        </p:nvSpPr>
        <p:spPr>
          <a:xfrm>
            <a:off x="971520" y="1600201"/>
            <a:ext cx="7200960" cy="3989087"/>
          </a:xfrm>
          <a:prstGeom prst="rect">
            <a:avLst/>
          </a:prstGeom>
        </p:spPr>
        <p:txBody>
          <a:bodyPr vert="horz" lIns="91440" tIns="45720" rIns="91440" bIns="45720" numCol="2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Lucida Sans" panose="020B0602030504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Lucida Sans" panose="020B0602030504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Lucida Sans" panose="020B0602030504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Lucida Sans" panose="020B0602030504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Lucida Sans" panose="020B06020305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1600" dirty="0"/>
              <a:t>BYGHERRE: Fastlægge krav om pris, kvalitet størrelse mv.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1600" dirty="0"/>
              <a:t>FINANSIERING: Betaling, garantier, forsikring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1600" dirty="0"/>
              <a:t>BYGHERRERÅDGIVER: Uvildig vejledning af bygherre mht. udbud, tidsplan mv.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1600" dirty="0"/>
              <a:t>PROJEKTERENDE: Formgivning og materialevalg (Arkitekt), teknik og statik (Ingeniør)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1600" dirty="0"/>
              <a:t>UDFØRENDE: Entreprenører/håndværkere fysisk byggeri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1600" dirty="0"/>
              <a:t>ARBEJDSMARKEDSFORHOLD: Byggeriets organisationer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1600" dirty="0"/>
              <a:t>LEVERANDØRER: Materialer og byggekomponenter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1600" dirty="0"/>
              <a:t>DRIFTSHERRE: Facility Management, Ejendomsservice og -administration</a:t>
            </a:r>
          </a:p>
        </p:txBody>
      </p:sp>
    </p:spTree>
    <p:extLst>
      <p:ext uri="{BB962C8B-B14F-4D97-AF65-F5344CB8AC3E}">
        <p14:creationId xmlns:p14="http://schemas.microsoft.com/office/powerpoint/2010/main" val="553715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indhold 2"/>
          <p:cNvSpPr txBox="1">
            <a:spLocks/>
          </p:cNvSpPr>
          <p:nvPr/>
        </p:nvSpPr>
        <p:spPr>
          <a:xfrm>
            <a:off x="746490" y="458604"/>
            <a:ext cx="7651020" cy="4590612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Lucida Sans" panose="020B0602030504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Lucida Sans" panose="020B0602030504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Lucida Sans" panose="020B0602030504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Lucida Sans" panose="020B0602030504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Lucida Sans" panose="020B06020305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1600" dirty="0"/>
              <a:t>Udover de meget tydelige Parter, er der en række andre spillere på banen som vi kan sige kan have </a:t>
            </a:r>
            <a:r>
              <a:rPr lang="da-DK" sz="1600" u="sng" dirty="0"/>
              <a:t>direkte/indirekte </a:t>
            </a:r>
            <a:r>
              <a:rPr lang="da-DK" sz="1600" dirty="0"/>
              <a:t>interesse og dermed indflydelse på BYGGEPROCESSEN, nemlig INTERESSENTERNE:</a:t>
            </a:r>
          </a:p>
          <a:p>
            <a:endParaRPr lang="da-DK" sz="1600" dirty="0"/>
          </a:p>
          <a:p>
            <a:endParaRPr lang="da-DK" sz="1600" dirty="0"/>
          </a:p>
          <a:p>
            <a:r>
              <a:rPr lang="da-DK" sz="1600" dirty="0"/>
              <a:t>Naboer</a:t>
            </a:r>
          </a:p>
          <a:p>
            <a:r>
              <a:rPr lang="da-DK" sz="1600" dirty="0"/>
              <a:t>Brugere</a:t>
            </a:r>
          </a:p>
          <a:p>
            <a:r>
              <a:rPr lang="da-DK" sz="1600" dirty="0"/>
              <a:t>Politikere</a:t>
            </a:r>
          </a:p>
          <a:p>
            <a:r>
              <a:rPr lang="da-DK" sz="1600" dirty="0"/>
              <a:t>Organisationer</a:t>
            </a:r>
          </a:p>
          <a:p>
            <a:r>
              <a:rPr lang="da-DK" sz="1600" dirty="0"/>
              <a:t>Myndigheder</a:t>
            </a:r>
          </a:p>
          <a:p>
            <a:r>
              <a:rPr lang="da-DK" sz="1600" dirty="0"/>
              <a:t>Presse</a:t>
            </a:r>
          </a:p>
          <a:p>
            <a:r>
              <a:rPr lang="da-DK" sz="1600" dirty="0"/>
              <a:t>Omverdenen</a:t>
            </a:r>
          </a:p>
          <a:p>
            <a:r>
              <a:rPr lang="da-DK" sz="1600" dirty="0"/>
              <a:t>Producenter</a:t>
            </a:r>
          </a:p>
          <a:p>
            <a:r>
              <a:rPr lang="da-DK" sz="1600" dirty="0"/>
              <a:t>Leverandører</a:t>
            </a:r>
          </a:p>
          <a:p>
            <a:r>
              <a:rPr lang="da-DK" sz="1600" dirty="0"/>
              <a:t>Med flere…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6BA952D8-82BF-4CDC-8C97-94D34F009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904" y="1673766"/>
            <a:ext cx="3864040" cy="351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034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Byggeriets Parter</a:t>
            </a:r>
          </a:p>
        </p:txBody>
      </p:sp>
      <p:sp>
        <p:nvSpPr>
          <p:cNvPr id="7" name="Pladsholder til indhold 2"/>
          <p:cNvSpPr>
            <a:spLocks noGrp="1"/>
          </p:cNvSpPr>
          <p:nvPr>
            <p:ph idx="1"/>
          </p:nvPr>
        </p:nvSpPr>
        <p:spPr>
          <a:xfrm>
            <a:off x="971520" y="1808784"/>
            <a:ext cx="7715280" cy="2700359"/>
          </a:xfrm>
        </p:spPr>
        <p:txBody>
          <a:bodyPr/>
          <a:lstStyle/>
          <a:p>
            <a:r>
              <a:rPr lang="da-DK" sz="2000" dirty="0"/>
              <a:t>Find eksempler på projekter med hver af nedenstående:</a:t>
            </a:r>
          </a:p>
          <a:p>
            <a:endParaRPr lang="da-DK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OFFENTLIGE BYGHERRER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PRIVATE BYGHERRER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000" dirty="0"/>
          </a:p>
          <a:p>
            <a:r>
              <a:rPr lang="da-DK" sz="2000" dirty="0"/>
              <a:t>Forklar hvorfor de er henholdsvis offentlige og private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7441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Byggeriets Parter</a:t>
            </a:r>
          </a:p>
        </p:txBody>
      </p:sp>
      <p:sp>
        <p:nvSpPr>
          <p:cNvPr id="7" name="Pladsholder til indhold 2"/>
          <p:cNvSpPr>
            <a:spLocks noGrp="1"/>
          </p:cNvSpPr>
          <p:nvPr>
            <p:ph idx="1"/>
          </p:nvPr>
        </p:nvSpPr>
        <p:spPr>
          <a:xfrm>
            <a:off x="971520" y="1808784"/>
            <a:ext cx="7715280" cy="4317379"/>
          </a:xfrm>
        </p:spPr>
        <p:txBody>
          <a:bodyPr/>
          <a:lstStyle/>
          <a:p>
            <a:r>
              <a:rPr lang="da-DK" sz="2000" dirty="0"/>
              <a:t>Find 2x2, eksempler på hver af nedenstående: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Rådgivende arkitektfirma med speciale indenfor hospitalsbyggeri, enfamiliehuse og skolebyggeri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Rådgivende ingeniørfirma med speciale indenfor El, ventilation og statik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Rådgivende virksomhed med speciale indenfor bygherrerådgivning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Forklar om valgene</a:t>
            </a:r>
            <a:br>
              <a:rPr lang="da-DK" sz="2000" dirty="0"/>
            </a:br>
            <a:endParaRPr lang="da-DK" sz="2000" dirty="0"/>
          </a:p>
          <a:p>
            <a:r>
              <a:rPr lang="da-DK" sz="2000" i="1" dirty="0"/>
              <a:t>OBS: Rådgiverne indgår altid aftaler med BH på grundlag af ABR18, som er deres </a:t>
            </a:r>
            <a:r>
              <a:rPr lang="da-DK" sz="2000" i="1" dirty="0" err="1"/>
              <a:t>ageed</a:t>
            </a:r>
            <a:r>
              <a:rPr lang="da-DK" sz="2000" i="1" dirty="0"/>
              <a:t> </a:t>
            </a:r>
            <a:r>
              <a:rPr lang="da-DK" sz="2000" i="1" dirty="0" err="1"/>
              <a:t>document</a:t>
            </a:r>
            <a:r>
              <a:rPr lang="da-DK" sz="2000" i="1" dirty="0"/>
              <a:t>/standardaftale</a:t>
            </a:r>
          </a:p>
        </p:txBody>
      </p:sp>
    </p:spTree>
    <p:extLst>
      <p:ext uri="{BB962C8B-B14F-4D97-AF65-F5344CB8AC3E}">
        <p14:creationId xmlns:p14="http://schemas.microsoft.com/office/powerpoint/2010/main" val="1911088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520" y="548616"/>
            <a:ext cx="7831044" cy="900120"/>
          </a:xfrm>
        </p:spPr>
        <p:txBody>
          <a:bodyPr>
            <a:normAutofit fontScale="90000"/>
          </a:bodyPr>
          <a:lstStyle/>
          <a:p>
            <a:r>
              <a:rPr lang="da-DK" dirty="0"/>
              <a:t>Byggeriets</a:t>
            </a:r>
            <a:br>
              <a:rPr lang="da-DK" dirty="0"/>
            </a:br>
            <a:r>
              <a:rPr lang="da-DK" dirty="0"/>
              <a:t>- Parterne og entrepriseformerne</a:t>
            </a:r>
          </a:p>
        </p:txBody>
      </p:sp>
      <p:sp>
        <p:nvSpPr>
          <p:cNvPr id="7" name="Pladsholder til indhold 2"/>
          <p:cNvSpPr>
            <a:spLocks noGrp="1"/>
          </p:cNvSpPr>
          <p:nvPr>
            <p:ph idx="1"/>
          </p:nvPr>
        </p:nvSpPr>
        <p:spPr>
          <a:xfrm>
            <a:off x="971520" y="1808784"/>
            <a:ext cx="7715280" cy="4317379"/>
          </a:xfrm>
        </p:spPr>
        <p:txBody>
          <a:bodyPr/>
          <a:lstStyle/>
          <a:p>
            <a:r>
              <a:rPr lang="da-DK" sz="2000" dirty="0"/>
              <a:t>De traditionelle: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Fagentreprise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Storentreprise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Hovedentreprise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Totalentreprise</a:t>
            </a:r>
          </a:p>
          <a:p>
            <a:r>
              <a:rPr lang="da-DK" sz="2000" dirty="0"/>
              <a:t>De ‘nyere’ og mindre anvendte: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 err="1"/>
              <a:t>Partnering</a:t>
            </a:r>
            <a:endParaRPr lang="da-DK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ESCO projekter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OPP (Offentlig, Privat </a:t>
            </a:r>
            <a:r>
              <a:rPr lang="da-DK" sz="2000" dirty="0" err="1"/>
              <a:t>Partnering</a:t>
            </a:r>
            <a:r>
              <a:rPr lang="da-DK" sz="20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M.fl.</a:t>
            </a:r>
          </a:p>
        </p:txBody>
      </p:sp>
    </p:spTree>
    <p:extLst>
      <p:ext uri="{BB962C8B-B14F-4D97-AF65-F5344CB8AC3E}">
        <p14:creationId xmlns:p14="http://schemas.microsoft.com/office/powerpoint/2010/main" val="3191904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520" y="548616"/>
            <a:ext cx="7831044" cy="900120"/>
          </a:xfrm>
        </p:spPr>
        <p:txBody>
          <a:bodyPr>
            <a:normAutofit fontScale="90000"/>
          </a:bodyPr>
          <a:lstStyle/>
          <a:p>
            <a:r>
              <a:rPr lang="da-DK" dirty="0"/>
              <a:t>Byggeriets</a:t>
            </a:r>
            <a:br>
              <a:rPr lang="da-DK" dirty="0"/>
            </a:br>
            <a:r>
              <a:rPr lang="da-DK" dirty="0"/>
              <a:t>- Parterne og entrepriseformerne</a:t>
            </a:r>
          </a:p>
        </p:txBody>
      </p:sp>
      <p:sp>
        <p:nvSpPr>
          <p:cNvPr id="7" name="Pladsholder til indhold 2"/>
          <p:cNvSpPr>
            <a:spLocks noGrp="1"/>
          </p:cNvSpPr>
          <p:nvPr>
            <p:ph idx="1"/>
          </p:nvPr>
        </p:nvSpPr>
        <p:spPr>
          <a:xfrm>
            <a:off x="971520" y="1808785"/>
            <a:ext cx="7715280" cy="144019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New </a:t>
            </a:r>
            <a:r>
              <a:rPr lang="da-DK" sz="2000" dirty="0" err="1"/>
              <a:t>Partnering</a:t>
            </a:r>
            <a:endParaRPr lang="da-DK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ESCO projekter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OPP (Offentlig/Privat </a:t>
            </a:r>
            <a:r>
              <a:rPr lang="da-DK" sz="2000" dirty="0" err="1"/>
              <a:t>Partnering</a:t>
            </a:r>
            <a:r>
              <a:rPr lang="da-DK" sz="2000" dirty="0"/>
              <a:t>)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00CB45E2-6069-0361-7BED-00137EA0D08C}"/>
              </a:ext>
            </a:extLst>
          </p:cNvPr>
          <p:cNvSpPr txBox="1"/>
          <p:nvPr/>
        </p:nvSpPr>
        <p:spPr>
          <a:xfrm>
            <a:off x="985348" y="3457334"/>
            <a:ext cx="4572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0" i="0" dirty="0">
                <a:solidFill>
                  <a:srgbClr val="343536"/>
                </a:solidFill>
                <a:effectLst/>
                <a:highlight>
                  <a:srgbClr val="FAFAFA"/>
                </a:highlight>
                <a:latin typeface="Helvetica Neue LT"/>
              </a:rPr>
              <a:t>Tillid, åbenhed og vidensdeling er nøgleordene bag New </a:t>
            </a:r>
            <a:r>
              <a:rPr lang="da-DK" b="0" i="0" dirty="0" err="1">
                <a:solidFill>
                  <a:srgbClr val="343536"/>
                </a:solidFill>
                <a:effectLst/>
                <a:highlight>
                  <a:srgbClr val="FAFAFA"/>
                </a:highlight>
                <a:latin typeface="Helvetica Neue LT"/>
              </a:rPr>
              <a:t>Partnering</a:t>
            </a:r>
            <a:r>
              <a:rPr lang="da-DK" b="0" i="0" dirty="0">
                <a:solidFill>
                  <a:srgbClr val="343536"/>
                </a:solidFill>
                <a:effectLst/>
                <a:highlight>
                  <a:srgbClr val="FAFAFA"/>
                </a:highlight>
                <a:latin typeface="Helvetica Neue LT"/>
              </a:rPr>
              <a:t>, som er en samarbejdsmodel, Bygningsstyrelsen har udviklet med ønsket om at skabe en optimeret byggeproces.</a:t>
            </a:r>
            <a:endParaRPr lang="da-DK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F0A6E415-3A4F-E445-060D-2B40C9773383}"/>
              </a:ext>
            </a:extLst>
          </p:cNvPr>
          <p:cNvSpPr txBox="1"/>
          <p:nvPr/>
        </p:nvSpPr>
        <p:spPr>
          <a:xfrm>
            <a:off x="3941916" y="5143020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0" i="0" dirty="0">
                <a:solidFill>
                  <a:srgbClr val="343536"/>
                </a:solidFill>
                <a:effectLst/>
                <a:highlight>
                  <a:srgbClr val="FAFAFA"/>
                </a:highlight>
                <a:latin typeface="Helvetica Neue LT"/>
              </a:rPr>
              <a:t>ESCO står for Energy Service </a:t>
            </a:r>
            <a:r>
              <a:rPr lang="da-DK" b="0" i="0" dirty="0" err="1">
                <a:solidFill>
                  <a:srgbClr val="343536"/>
                </a:solidFill>
                <a:effectLst/>
                <a:highlight>
                  <a:srgbClr val="FAFAFA"/>
                </a:highlight>
                <a:latin typeface="Helvetica Neue LT"/>
              </a:rPr>
              <a:t>COmpanies</a:t>
            </a:r>
            <a:r>
              <a:rPr lang="da-DK" b="0" i="0" dirty="0">
                <a:solidFill>
                  <a:srgbClr val="343536"/>
                </a:solidFill>
                <a:effectLst/>
                <a:highlight>
                  <a:srgbClr val="FAFAFA"/>
                </a:highlight>
                <a:latin typeface="Helvetica Neue LT"/>
              </a:rPr>
              <a:t> og er en samarbejdsform til at opnå energibesparelser i bygninger.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02589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520" y="548616"/>
            <a:ext cx="7831044" cy="900120"/>
          </a:xfrm>
        </p:spPr>
        <p:txBody>
          <a:bodyPr>
            <a:normAutofit fontScale="90000"/>
          </a:bodyPr>
          <a:lstStyle/>
          <a:p>
            <a:r>
              <a:rPr lang="da-DK" dirty="0"/>
              <a:t>Byggeriets</a:t>
            </a:r>
            <a:br>
              <a:rPr lang="da-DK" dirty="0"/>
            </a:br>
            <a:r>
              <a:rPr lang="da-DK" dirty="0"/>
              <a:t>- Parterne og entrepriseformerne</a:t>
            </a:r>
          </a:p>
        </p:txBody>
      </p:sp>
      <p:sp>
        <p:nvSpPr>
          <p:cNvPr id="7" name="Pladsholder til indhold 2"/>
          <p:cNvSpPr>
            <a:spLocks noGrp="1"/>
          </p:cNvSpPr>
          <p:nvPr>
            <p:ph idx="1"/>
          </p:nvPr>
        </p:nvSpPr>
        <p:spPr>
          <a:xfrm>
            <a:off x="971520" y="1808784"/>
            <a:ext cx="7715280" cy="4317379"/>
          </a:xfrm>
        </p:spPr>
        <p:txBody>
          <a:bodyPr/>
          <a:lstStyle/>
          <a:p>
            <a:r>
              <a:rPr lang="da-DK" sz="2000" dirty="0"/>
              <a:t>Fagentreprenør (AB18):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‘ALLE’ FAG ER REPRÆSENTERET MED EGEN ENTREPRENØR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KRÆVER MEGET BYGGELEDELSE/STYRING AF BH SELV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BYGHERREN ANSVARLIG FOR ALT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BYGHERREN HYRER OFTE EN RÅDGIVER TIL AT HJÆLPE SIG</a:t>
            </a:r>
          </a:p>
          <a:p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3448985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520" y="548616"/>
            <a:ext cx="7831044" cy="900120"/>
          </a:xfrm>
        </p:spPr>
        <p:txBody>
          <a:bodyPr>
            <a:normAutofit fontScale="90000"/>
          </a:bodyPr>
          <a:lstStyle/>
          <a:p>
            <a:r>
              <a:rPr lang="da-DK" dirty="0"/>
              <a:t>Byggeriets</a:t>
            </a:r>
            <a:br>
              <a:rPr lang="da-DK" dirty="0"/>
            </a:br>
            <a:r>
              <a:rPr lang="da-DK" dirty="0"/>
              <a:t>- Parterne og entrepriseformerne</a:t>
            </a:r>
          </a:p>
        </p:txBody>
      </p:sp>
      <p:sp>
        <p:nvSpPr>
          <p:cNvPr id="7" name="Pladsholder til indhold 2"/>
          <p:cNvSpPr>
            <a:spLocks noGrp="1"/>
          </p:cNvSpPr>
          <p:nvPr>
            <p:ph idx="1"/>
          </p:nvPr>
        </p:nvSpPr>
        <p:spPr>
          <a:xfrm>
            <a:off x="971520" y="1808784"/>
            <a:ext cx="7715280" cy="4317379"/>
          </a:xfrm>
        </p:spPr>
        <p:txBody>
          <a:bodyPr/>
          <a:lstStyle/>
          <a:p>
            <a:r>
              <a:rPr lang="da-DK" sz="2000" dirty="0"/>
              <a:t>Storentreprenør (AB18):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BESLÆGTEDE FAG SAMLET I GRUPPER FX:</a:t>
            </a:r>
          </a:p>
          <a:p>
            <a:pPr marL="712788" indent="-342900">
              <a:buFont typeface="Arial" panose="020B0604020202020204" pitchFamily="34" charset="0"/>
              <a:buChar char="•"/>
            </a:pPr>
            <a:r>
              <a:rPr lang="da-DK" sz="2000" dirty="0"/>
              <a:t>JORD, KLOAK OG ANLÆGSGARTNER</a:t>
            </a:r>
          </a:p>
          <a:p>
            <a:pPr marL="712788" indent="-342900">
              <a:buFont typeface="Arial" panose="020B0604020202020204" pitchFamily="34" charset="0"/>
              <a:buChar char="•"/>
            </a:pPr>
            <a:r>
              <a:rPr lang="da-DK" sz="2000" dirty="0"/>
              <a:t>MURER OG BETON</a:t>
            </a:r>
          </a:p>
          <a:p>
            <a:pPr marL="712788" indent="-342900">
              <a:buFont typeface="Arial" panose="020B0604020202020204" pitchFamily="34" charset="0"/>
              <a:buChar char="•"/>
            </a:pPr>
            <a:r>
              <a:rPr lang="da-DK" sz="2000" dirty="0"/>
              <a:t>TØMRER OG SNEDKER</a:t>
            </a:r>
          </a:p>
          <a:p>
            <a:pPr marL="712788" indent="-342900">
              <a:buFont typeface="Arial" panose="020B0604020202020204" pitchFamily="34" charset="0"/>
              <a:buChar char="•"/>
            </a:pPr>
            <a:r>
              <a:rPr lang="da-DK" sz="2000" dirty="0"/>
              <a:t>Osv.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3268906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520" y="548616"/>
            <a:ext cx="7831044" cy="900120"/>
          </a:xfrm>
        </p:spPr>
        <p:txBody>
          <a:bodyPr>
            <a:normAutofit fontScale="90000"/>
          </a:bodyPr>
          <a:lstStyle/>
          <a:p>
            <a:r>
              <a:rPr lang="da-DK" dirty="0"/>
              <a:t>Byggeriets</a:t>
            </a:r>
            <a:br>
              <a:rPr lang="da-DK" dirty="0"/>
            </a:br>
            <a:r>
              <a:rPr lang="da-DK" dirty="0"/>
              <a:t>- Parterne og entrepriseformerne</a:t>
            </a:r>
          </a:p>
        </p:txBody>
      </p:sp>
      <p:sp>
        <p:nvSpPr>
          <p:cNvPr id="7" name="Pladsholder til indhold 2"/>
          <p:cNvSpPr>
            <a:spLocks noGrp="1"/>
          </p:cNvSpPr>
          <p:nvPr>
            <p:ph idx="1"/>
          </p:nvPr>
        </p:nvSpPr>
        <p:spPr>
          <a:xfrm>
            <a:off x="971520" y="1808784"/>
            <a:ext cx="7715280" cy="4317379"/>
          </a:xfrm>
        </p:spPr>
        <p:txBody>
          <a:bodyPr/>
          <a:lstStyle/>
          <a:p>
            <a:r>
              <a:rPr lang="da-DK" sz="2000" dirty="0"/>
              <a:t>Hovedentreprenør (AB18):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RÅDGIVEREN UDFÆRDIGER UDBUDSMATERIALET</a:t>
            </a:r>
            <a:br>
              <a:rPr lang="da-DK" sz="2000" dirty="0"/>
            </a:br>
            <a:r>
              <a:rPr lang="da-DK" sz="2000" dirty="0"/>
              <a:t>… typisk frem til efter Hovedprojekt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ÉN ENTREPRENØR STYRER DE ØVRIGE FAGENTREPRENØRER (UE) UNDER UDFØRELSEN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1484024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56478" y="458604"/>
            <a:ext cx="7831044" cy="900120"/>
          </a:xfrm>
        </p:spPr>
        <p:txBody>
          <a:bodyPr>
            <a:normAutofit fontScale="90000"/>
          </a:bodyPr>
          <a:lstStyle/>
          <a:p>
            <a:r>
              <a:rPr lang="da-DK" dirty="0"/>
              <a:t>Byggeriets Faser </a:t>
            </a:r>
            <a:br>
              <a:rPr lang="da-DK" dirty="0"/>
            </a:br>
            <a:r>
              <a:rPr lang="da-DK" dirty="0"/>
              <a:t>- Parterne og entrepriseformerne</a:t>
            </a:r>
          </a:p>
        </p:txBody>
      </p:sp>
      <p:sp>
        <p:nvSpPr>
          <p:cNvPr id="7" name="Pladsholder til indhold 2"/>
          <p:cNvSpPr>
            <a:spLocks noGrp="1"/>
          </p:cNvSpPr>
          <p:nvPr>
            <p:ph idx="1"/>
          </p:nvPr>
        </p:nvSpPr>
        <p:spPr>
          <a:xfrm>
            <a:off x="971520" y="1808784"/>
            <a:ext cx="7715280" cy="4317379"/>
          </a:xfrm>
        </p:spPr>
        <p:txBody>
          <a:bodyPr/>
          <a:lstStyle/>
          <a:p>
            <a:r>
              <a:rPr lang="da-DK" sz="2000" dirty="0"/>
              <a:t>Totalentreprenør (ABT18):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RÅDGIVEREN UDFÆRDIGER UDBUDSMATERIALET</a:t>
            </a:r>
            <a:br>
              <a:rPr lang="da-DK" sz="2000" dirty="0"/>
            </a:br>
            <a:r>
              <a:rPr lang="da-DK" sz="2000" dirty="0"/>
              <a:t>… typisk frem efter Hovedprojekt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ÉN ENTREPRENØR STYRER DE ØVRIGE FAGENTREPRENØRER (FE) UNDER UDFØRELSEN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19343956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520" y="548616"/>
            <a:ext cx="7831044" cy="900120"/>
          </a:xfrm>
        </p:spPr>
        <p:txBody>
          <a:bodyPr>
            <a:normAutofit fontScale="90000"/>
          </a:bodyPr>
          <a:lstStyle/>
          <a:p>
            <a:r>
              <a:rPr lang="da-DK" dirty="0"/>
              <a:t>Byggeriets</a:t>
            </a:r>
            <a:br>
              <a:rPr lang="da-DK" dirty="0"/>
            </a:br>
            <a:r>
              <a:rPr lang="da-DK" dirty="0"/>
              <a:t>- Parterne og entrepriseformerne</a:t>
            </a:r>
          </a:p>
        </p:txBody>
      </p:sp>
      <p:sp>
        <p:nvSpPr>
          <p:cNvPr id="7" name="Pladsholder til indhold 2"/>
          <p:cNvSpPr>
            <a:spLocks noGrp="1"/>
          </p:cNvSpPr>
          <p:nvPr>
            <p:ph idx="1"/>
          </p:nvPr>
        </p:nvSpPr>
        <p:spPr>
          <a:xfrm>
            <a:off x="971520" y="1808784"/>
            <a:ext cx="7715280" cy="4317379"/>
          </a:xfrm>
        </p:spPr>
        <p:txBody>
          <a:bodyPr/>
          <a:lstStyle/>
          <a:p>
            <a:r>
              <a:rPr lang="da-DK" sz="2000" dirty="0"/>
              <a:t>Find i gruppen eksempler på:</a:t>
            </a:r>
          </a:p>
          <a:p>
            <a:endParaRPr lang="da-DK" sz="2000" dirty="0"/>
          </a:p>
          <a:p>
            <a:r>
              <a:rPr lang="da-DK" sz="2000" dirty="0"/>
              <a:t>Fagentreprenør (2 stk.)</a:t>
            </a:r>
          </a:p>
          <a:p>
            <a:r>
              <a:rPr lang="da-DK" sz="2000" dirty="0"/>
              <a:t>Stor-/hovedentreprenør (2 stk.)</a:t>
            </a:r>
          </a:p>
          <a:p>
            <a:r>
              <a:rPr lang="da-DK" sz="2000" dirty="0"/>
              <a:t>Totalentreprenør (2 stk.)</a:t>
            </a:r>
          </a:p>
        </p:txBody>
      </p:sp>
    </p:spTree>
    <p:extLst>
      <p:ext uri="{BB962C8B-B14F-4D97-AF65-F5344CB8AC3E}">
        <p14:creationId xmlns:p14="http://schemas.microsoft.com/office/powerpoint/2010/main" val="37788456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Tegning mm.</a:t>
            </a:r>
          </a:p>
        </p:txBody>
      </p:sp>
      <p:sp>
        <p:nvSpPr>
          <p:cNvPr id="7" name="Pladsholder til indhold 2"/>
          <p:cNvSpPr>
            <a:spLocks noGrp="1"/>
          </p:cNvSpPr>
          <p:nvPr>
            <p:ph idx="1"/>
          </p:nvPr>
        </p:nvSpPr>
        <p:spPr>
          <a:xfrm>
            <a:off x="1135201" y="4149096"/>
            <a:ext cx="6598500" cy="1350180"/>
          </a:xfrm>
        </p:spPr>
        <p:txBody>
          <a:bodyPr>
            <a:normAutofit fontScale="85000" lnSpcReduction="10000"/>
          </a:bodyPr>
          <a:lstStyle/>
          <a:p>
            <a:r>
              <a:rPr lang="da-DK" sz="2000" dirty="0"/>
              <a:t>Tegn (i hånden) diagrammer for fagentreprise, hovedentreprise og totalentreprise</a:t>
            </a:r>
          </a:p>
          <a:p>
            <a:r>
              <a:rPr lang="da-DK" sz="2000" dirty="0"/>
              <a:t>Diskuter udformningen i gruppen inden I tegner (individuelt)</a:t>
            </a:r>
          </a:p>
          <a:p>
            <a:r>
              <a:rPr lang="da-DK" sz="2000" dirty="0"/>
              <a:t>Hvis vi har tid…</a:t>
            </a:r>
          </a:p>
        </p:txBody>
      </p:sp>
      <p:sp>
        <p:nvSpPr>
          <p:cNvPr id="4" name="Kombinationstegning: figur 3">
            <a:extLst>
              <a:ext uri="{FF2B5EF4-FFF2-40B4-BE49-F238E27FC236}">
                <a16:creationId xmlns:a16="http://schemas.microsoft.com/office/drawing/2014/main" id="{00AC4696-81C3-41C2-964A-BDA0E905D546}"/>
              </a:ext>
            </a:extLst>
          </p:cNvPr>
          <p:cNvSpPr/>
          <p:nvPr/>
        </p:nvSpPr>
        <p:spPr>
          <a:xfrm>
            <a:off x="1601604" y="1178700"/>
            <a:ext cx="5665694" cy="2465294"/>
          </a:xfrm>
          <a:custGeom>
            <a:avLst/>
            <a:gdLst>
              <a:gd name="connsiteX0" fmla="*/ 932330 w 5665694"/>
              <a:gd name="connsiteY0" fmla="*/ 2277035 h 2465294"/>
              <a:gd name="connsiteX1" fmla="*/ 887506 w 5665694"/>
              <a:gd name="connsiteY1" fmla="*/ 2286000 h 2465294"/>
              <a:gd name="connsiteX2" fmla="*/ 699247 w 5665694"/>
              <a:gd name="connsiteY2" fmla="*/ 2259106 h 2465294"/>
              <a:gd name="connsiteX3" fmla="*/ 573741 w 5665694"/>
              <a:gd name="connsiteY3" fmla="*/ 2223247 h 2465294"/>
              <a:gd name="connsiteX4" fmla="*/ 340659 w 5665694"/>
              <a:gd name="connsiteY4" fmla="*/ 2187388 h 2465294"/>
              <a:gd name="connsiteX5" fmla="*/ 304800 w 5665694"/>
              <a:gd name="connsiteY5" fmla="*/ 2160494 h 2465294"/>
              <a:gd name="connsiteX6" fmla="*/ 197224 w 5665694"/>
              <a:gd name="connsiteY6" fmla="*/ 2133600 h 2465294"/>
              <a:gd name="connsiteX7" fmla="*/ 125506 w 5665694"/>
              <a:gd name="connsiteY7" fmla="*/ 2097741 h 2465294"/>
              <a:gd name="connsiteX8" fmla="*/ 107577 w 5665694"/>
              <a:gd name="connsiteY8" fmla="*/ 2061882 h 2465294"/>
              <a:gd name="connsiteX9" fmla="*/ 98612 w 5665694"/>
              <a:gd name="connsiteY9" fmla="*/ 2034988 h 2465294"/>
              <a:gd name="connsiteX10" fmla="*/ 80682 w 5665694"/>
              <a:gd name="connsiteY10" fmla="*/ 2008094 h 2465294"/>
              <a:gd name="connsiteX11" fmla="*/ 35859 w 5665694"/>
              <a:gd name="connsiteY11" fmla="*/ 1891553 h 2465294"/>
              <a:gd name="connsiteX12" fmla="*/ 17930 w 5665694"/>
              <a:gd name="connsiteY12" fmla="*/ 1846729 h 2465294"/>
              <a:gd name="connsiteX13" fmla="*/ 0 w 5665694"/>
              <a:gd name="connsiteY13" fmla="*/ 1766047 h 2465294"/>
              <a:gd name="connsiteX14" fmla="*/ 8965 w 5665694"/>
              <a:gd name="connsiteY14" fmla="*/ 1550894 h 2465294"/>
              <a:gd name="connsiteX15" fmla="*/ 35859 w 5665694"/>
              <a:gd name="connsiteY15" fmla="*/ 1443318 h 2465294"/>
              <a:gd name="connsiteX16" fmla="*/ 44824 w 5665694"/>
              <a:gd name="connsiteY16" fmla="*/ 1416423 h 2465294"/>
              <a:gd name="connsiteX17" fmla="*/ 71718 w 5665694"/>
              <a:gd name="connsiteY17" fmla="*/ 1398494 h 2465294"/>
              <a:gd name="connsiteX18" fmla="*/ 116541 w 5665694"/>
              <a:gd name="connsiteY18" fmla="*/ 1344706 h 2465294"/>
              <a:gd name="connsiteX19" fmla="*/ 143435 w 5665694"/>
              <a:gd name="connsiteY19" fmla="*/ 1335741 h 2465294"/>
              <a:gd name="connsiteX20" fmla="*/ 170330 w 5665694"/>
              <a:gd name="connsiteY20" fmla="*/ 1317812 h 2465294"/>
              <a:gd name="connsiteX21" fmla="*/ 251012 w 5665694"/>
              <a:gd name="connsiteY21" fmla="*/ 1281953 h 2465294"/>
              <a:gd name="connsiteX22" fmla="*/ 304800 w 5665694"/>
              <a:gd name="connsiteY22" fmla="*/ 1228165 h 2465294"/>
              <a:gd name="connsiteX23" fmla="*/ 349624 w 5665694"/>
              <a:gd name="connsiteY23" fmla="*/ 1192306 h 2465294"/>
              <a:gd name="connsiteX24" fmla="*/ 385482 w 5665694"/>
              <a:gd name="connsiteY24" fmla="*/ 1183341 h 2465294"/>
              <a:gd name="connsiteX25" fmla="*/ 421341 w 5665694"/>
              <a:gd name="connsiteY25" fmla="*/ 1165412 h 2465294"/>
              <a:gd name="connsiteX26" fmla="*/ 448235 w 5665694"/>
              <a:gd name="connsiteY26" fmla="*/ 1156447 h 2465294"/>
              <a:gd name="connsiteX27" fmla="*/ 466165 w 5665694"/>
              <a:gd name="connsiteY27" fmla="*/ 1138518 h 2465294"/>
              <a:gd name="connsiteX28" fmla="*/ 528918 w 5665694"/>
              <a:gd name="connsiteY28" fmla="*/ 1111623 h 2465294"/>
              <a:gd name="connsiteX29" fmla="*/ 591671 w 5665694"/>
              <a:gd name="connsiteY29" fmla="*/ 1084729 h 2465294"/>
              <a:gd name="connsiteX30" fmla="*/ 654424 w 5665694"/>
              <a:gd name="connsiteY30" fmla="*/ 1048871 h 2465294"/>
              <a:gd name="connsiteX31" fmla="*/ 762000 w 5665694"/>
              <a:gd name="connsiteY31" fmla="*/ 1039906 h 2465294"/>
              <a:gd name="connsiteX32" fmla="*/ 986118 w 5665694"/>
              <a:gd name="connsiteY32" fmla="*/ 1030941 h 2465294"/>
              <a:gd name="connsiteX33" fmla="*/ 1129553 w 5665694"/>
              <a:gd name="connsiteY33" fmla="*/ 1021976 h 2465294"/>
              <a:gd name="connsiteX34" fmla="*/ 1210235 w 5665694"/>
              <a:gd name="connsiteY34" fmla="*/ 1004047 h 2465294"/>
              <a:gd name="connsiteX35" fmla="*/ 1237130 w 5665694"/>
              <a:gd name="connsiteY35" fmla="*/ 995082 h 2465294"/>
              <a:gd name="connsiteX36" fmla="*/ 1362635 w 5665694"/>
              <a:gd name="connsiteY36" fmla="*/ 986118 h 2465294"/>
              <a:gd name="connsiteX37" fmla="*/ 1416424 w 5665694"/>
              <a:gd name="connsiteY37" fmla="*/ 977153 h 2465294"/>
              <a:gd name="connsiteX38" fmla="*/ 1604682 w 5665694"/>
              <a:gd name="connsiteY38" fmla="*/ 986118 h 2465294"/>
              <a:gd name="connsiteX39" fmla="*/ 1640541 w 5665694"/>
              <a:gd name="connsiteY39" fmla="*/ 995082 h 2465294"/>
              <a:gd name="connsiteX40" fmla="*/ 1748118 w 5665694"/>
              <a:gd name="connsiteY40" fmla="*/ 1004047 h 2465294"/>
              <a:gd name="connsiteX41" fmla="*/ 1891553 w 5665694"/>
              <a:gd name="connsiteY41" fmla="*/ 1030941 h 2465294"/>
              <a:gd name="connsiteX42" fmla="*/ 1963271 w 5665694"/>
              <a:gd name="connsiteY42" fmla="*/ 1039906 h 2465294"/>
              <a:gd name="connsiteX43" fmla="*/ 1999130 w 5665694"/>
              <a:gd name="connsiteY43" fmla="*/ 1048871 h 2465294"/>
              <a:gd name="connsiteX44" fmla="*/ 2151530 w 5665694"/>
              <a:gd name="connsiteY44" fmla="*/ 1066800 h 2465294"/>
              <a:gd name="connsiteX45" fmla="*/ 2286000 w 5665694"/>
              <a:gd name="connsiteY45" fmla="*/ 1093694 h 2465294"/>
              <a:gd name="connsiteX46" fmla="*/ 2321859 w 5665694"/>
              <a:gd name="connsiteY46" fmla="*/ 1102659 h 2465294"/>
              <a:gd name="connsiteX47" fmla="*/ 2429435 w 5665694"/>
              <a:gd name="connsiteY47" fmla="*/ 1111623 h 2465294"/>
              <a:gd name="connsiteX48" fmla="*/ 2456330 w 5665694"/>
              <a:gd name="connsiteY48" fmla="*/ 1120588 h 2465294"/>
              <a:gd name="connsiteX49" fmla="*/ 2985247 w 5665694"/>
              <a:gd name="connsiteY49" fmla="*/ 1129553 h 2465294"/>
              <a:gd name="connsiteX50" fmla="*/ 3316941 w 5665694"/>
              <a:gd name="connsiteY50" fmla="*/ 1138518 h 2465294"/>
              <a:gd name="connsiteX51" fmla="*/ 3505200 w 5665694"/>
              <a:gd name="connsiteY51" fmla="*/ 1129553 h 2465294"/>
              <a:gd name="connsiteX52" fmla="*/ 3532094 w 5665694"/>
              <a:gd name="connsiteY52" fmla="*/ 1120588 h 2465294"/>
              <a:gd name="connsiteX53" fmla="*/ 3845859 w 5665694"/>
              <a:gd name="connsiteY53" fmla="*/ 1111623 h 2465294"/>
              <a:gd name="connsiteX54" fmla="*/ 3935506 w 5665694"/>
              <a:gd name="connsiteY54" fmla="*/ 1093694 h 2465294"/>
              <a:gd name="connsiteX55" fmla="*/ 4016188 w 5665694"/>
              <a:gd name="connsiteY55" fmla="*/ 1075765 h 2465294"/>
              <a:gd name="connsiteX56" fmla="*/ 4150659 w 5665694"/>
              <a:gd name="connsiteY56" fmla="*/ 1066800 h 2465294"/>
              <a:gd name="connsiteX57" fmla="*/ 4401671 w 5665694"/>
              <a:gd name="connsiteY57" fmla="*/ 1039906 h 2465294"/>
              <a:gd name="connsiteX58" fmla="*/ 4688541 w 5665694"/>
              <a:gd name="connsiteY58" fmla="*/ 1030941 h 2465294"/>
              <a:gd name="connsiteX59" fmla="*/ 4823012 w 5665694"/>
              <a:gd name="connsiteY59" fmla="*/ 1021976 h 2465294"/>
              <a:gd name="connsiteX60" fmla="*/ 4885765 w 5665694"/>
              <a:gd name="connsiteY60" fmla="*/ 1004047 h 2465294"/>
              <a:gd name="connsiteX61" fmla="*/ 4993341 w 5665694"/>
              <a:gd name="connsiteY61" fmla="*/ 995082 h 2465294"/>
              <a:gd name="connsiteX62" fmla="*/ 5163671 w 5665694"/>
              <a:gd name="connsiteY62" fmla="*/ 941294 h 2465294"/>
              <a:gd name="connsiteX63" fmla="*/ 5244353 w 5665694"/>
              <a:gd name="connsiteY63" fmla="*/ 914400 h 2465294"/>
              <a:gd name="connsiteX64" fmla="*/ 5289177 w 5665694"/>
              <a:gd name="connsiteY64" fmla="*/ 896471 h 2465294"/>
              <a:gd name="connsiteX65" fmla="*/ 5351930 w 5665694"/>
              <a:gd name="connsiteY65" fmla="*/ 878541 h 2465294"/>
              <a:gd name="connsiteX66" fmla="*/ 5504330 w 5665694"/>
              <a:gd name="connsiteY66" fmla="*/ 806823 h 2465294"/>
              <a:gd name="connsiteX67" fmla="*/ 5567082 w 5665694"/>
              <a:gd name="connsiteY67" fmla="*/ 753035 h 2465294"/>
              <a:gd name="connsiteX68" fmla="*/ 5602941 w 5665694"/>
              <a:gd name="connsiteY68" fmla="*/ 672353 h 2465294"/>
              <a:gd name="connsiteX69" fmla="*/ 5629835 w 5665694"/>
              <a:gd name="connsiteY69" fmla="*/ 618565 h 2465294"/>
              <a:gd name="connsiteX70" fmla="*/ 5647765 w 5665694"/>
              <a:gd name="connsiteY70" fmla="*/ 519953 h 2465294"/>
              <a:gd name="connsiteX71" fmla="*/ 5656730 w 5665694"/>
              <a:gd name="connsiteY71" fmla="*/ 484094 h 2465294"/>
              <a:gd name="connsiteX72" fmla="*/ 5665694 w 5665694"/>
              <a:gd name="connsiteY72" fmla="*/ 358588 h 2465294"/>
              <a:gd name="connsiteX73" fmla="*/ 5647765 w 5665694"/>
              <a:gd name="connsiteY73" fmla="*/ 188259 h 2465294"/>
              <a:gd name="connsiteX74" fmla="*/ 5602941 w 5665694"/>
              <a:gd name="connsiteY74" fmla="*/ 80682 h 2465294"/>
              <a:gd name="connsiteX75" fmla="*/ 5558118 w 5665694"/>
              <a:gd name="connsiteY75" fmla="*/ 35859 h 2465294"/>
              <a:gd name="connsiteX76" fmla="*/ 5540188 w 5665694"/>
              <a:gd name="connsiteY76" fmla="*/ 17929 h 2465294"/>
              <a:gd name="connsiteX77" fmla="*/ 5486400 w 5665694"/>
              <a:gd name="connsiteY77" fmla="*/ 0 h 2465294"/>
              <a:gd name="connsiteX78" fmla="*/ 5217459 w 5665694"/>
              <a:gd name="connsiteY78" fmla="*/ 17929 h 2465294"/>
              <a:gd name="connsiteX79" fmla="*/ 5181600 w 5665694"/>
              <a:gd name="connsiteY79" fmla="*/ 26894 h 2465294"/>
              <a:gd name="connsiteX80" fmla="*/ 5154706 w 5665694"/>
              <a:gd name="connsiteY80" fmla="*/ 44823 h 2465294"/>
              <a:gd name="connsiteX81" fmla="*/ 5118847 w 5665694"/>
              <a:gd name="connsiteY81" fmla="*/ 62753 h 2465294"/>
              <a:gd name="connsiteX82" fmla="*/ 5100918 w 5665694"/>
              <a:gd name="connsiteY82" fmla="*/ 89647 h 2465294"/>
              <a:gd name="connsiteX83" fmla="*/ 5082988 w 5665694"/>
              <a:gd name="connsiteY83" fmla="*/ 107576 h 2465294"/>
              <a:gd name="connsiteX84" fmla="*/ 5065059 w 5665694"/>
              <a:gd name="connsiteY84" fmla="*/ 188259 h 2465294"/>
              <a:gd name="connsiteX85" fmla="*/ 5056094 w 5665694"/>
              <a:gd name="connsiteY85" fmla="*/ 215153 h 2465294"/>
              <a:gd name="connsiteX86" fmla="*/ 5020235 w 5665694"/>
              <a:gd name="connsiteY86" fmla="*/ 286871 h 2465294"/>
              <a:gd name="connsiteX87" fmla="*/ 5011271 w 5665694"/>
              <a:gd name="connsiteY87" fmla="*/ 340659 h 2465294"/>
              <a:gd name="connsiteX88" fmla="*/ 4993341 w 5665694"/>
              <a:gd name="connsiteY88" fmla="*/ 376518 h 2465294"/>
              <a:gd name="connsiteX89" fmla="*/ 4984377 w 5665694"/>
              <a:gd name="connsiteY89" fmla="*/ 403412 h 2465294"/>
              <a:gd name="connsiteX90" fmla="*/ 4939553 w 5665694"/>
              <a:gd name="connsiteY90" fmla="*/ 600635 h 2465294"/>
              <a:gd name="connsiteX91" fmla="*/ 4912659 w 5665694"/>
              <a:gd name="connsiteY91" fmla="*/ 681318 h 2465294"/>
              <a:gd name="connsiteX92" fmla="*/ 4903694 w 5665694"/>
              <a:gd name="connsiteY92" fmla="*/ 708212 h 2465294"/>
              <a:gd name="connsiteX93" fmla="*/ 4858871 w 5665694"/>
              <a:gd name="connsiteY93" fmla="*/ 860612 h 2465294"/>
              <a:gd name="connsiteX94" fmla="*/ 4849906 w 5665694"/>
              <a:gd name="connsiteY94" fmla="*/ 923365 h 2465294"/>
              <a:gd name="connsiteX95" fmla="*/ 4823012 w 5665694"/>
              <a:gd name="connsiteY95" fmla="*/ 986118 h 2465294"/>
              <a:gd name="connsiteX96" fmla="*/ 4814047 w 5665694"/>
              <a:gd name="connsiteY96" fmla="*/ 1013012 h 2465294"/>
              <a:gd name="connsiteX97" fmla="*/ 4787153 w 5665694"/>
              <a:gd name="connsiteY97" fmla="*/ 1066800 h 2465294"/>
              <a:gd name="connsiteX98" fmla="*/ 4742330 w 5665694"/>
              <a:gd name="connsiteY98" fmla="*/ 1165412 h 2465294"/>
              <a:gd name="connsiteX99" fmla="*/ 4715435 w 5665694"/>
              <a:gd name="connsiteY99" fmla="*/ 1183341 h 2465294"/>
              <a:gd name="connsiteX100" fmla="*/ 4688541 w 5665694"/>
              <a:gd name="connsiteY100" fmla="*/ 1219200 h 2465294"/>
              <a:gd name="connsiteX101" fmla="*/ 4616824 w 5665694"/>
              <a:gd name="connsiteY101" fmla="*/ 1290918 h 2465294"/>
              <a:gd name="connsiteX102" fmla="*/ 4563035 w 5665694"/>
              <a:gd name="connsiteY102" fmla="*/ 1299882 h 2465294"/>
              <a:gd name="connsiteX103" fmla="*/ 4500282 w 5665694"/>
              <a:gd name="connsiteY103" fmla="*/ 1308847 h 2465294"/>
              <a:gd name="connsiteX104" fmla="*/ 4392706 w 5665694"/>
              <a:gd name="connsiteY104" fmla="*/ 1326776 h 2465294"/>
              <a:gd name="connsiteX105" fmla="*/ 4258235 w 5665694"/>
              <a:gd name="connsiteY105" fmla="*/ 1317812 h 2465294"/>
              <a:gd name="connsiteX106" fmla="*/ 4240306 w 5665694"/>
              <a:gd name="connsiteY106" fmla="*/ 1281953 h 2465294"/>
              <a:gd name="connsiteX107" fmla="*/ 4186518 w 5665694"/>
              <a:gd name="connsiteY107" fmla="*/ 1255059 h 2465294"/>
              <a:gd name="connsiteX108" fmla="*/ 4150659 w 5665694"/>
              <a:gd name="connsiteY108" fmla="*/ 1228165 h 2465294"/>
              <a:gd name="connsiteX109" fmla="*/ 4114800 w 5665694"/>
              <a:gd name="connsiteY109" fmla="*/ 1183341 h 2465294"/>
              <a:gd name="connsiteX110" fmla="*/ 4034118 w 5665694"/>
              <a:gd name="connsiteY110" fmla="*/ 1102659 h 2465294"/>
              <a:gd name="connsiteX111" fmla="*/ 3989294 w 5665694"/>
              <a:gd name="connsiteY111" fmla="*/ 1030941 h 2465294"/>
              <a:gd name="connsiteX112" fmla="*/ 3962400 w 5665694"/>
              <a:gd name="connsiteY112" fmla="*/ 941294 h 2465294"/>
              <a:gd name="connsiteX113" fmla="*/ 3944471 w 5665694"/>
              <a:gd name="connsiteY113" fmla="*/ 905435 h 2465294"/>
              <a:gd name="connsiteX114" fmla="*/ 3926541 w 5665694"/>
              <a:gd name="connsiteY114" fmla="*/ 842682 h 2465294"/>
              <a:gd name="connsiteX115" fmla="*/ 3917577 w 5665694"/>
              <a:gd name="connsiteY115" fmla="*/ 636494 h 2465294"/>
              <a:gd name="connsiteX116" fmla="*/ 3890682 w 5665694"/>
              <a:gd name="connsiteY116" fmla="*/ 206188 h 2465294"/>
              <a:gd name="connsiteX117" fmla="*/ 3863788 w 5665694"/>
              <a:gd name="connsiteY117" fmla="*/ 152400 h 2465294"/>
              <a:gd name="connsiteX118" fmla="*/ 3854824 w 5665694"/>
              <a:gd name="connsiteY118" fmla="*/ 125506 h 2465294"/>
              <a:gd name="connsiteX119" fmla="*/ 3783106 w 5665694"/>
              <a:gd name="connsiteY119" fmla="*/ 44823 h 2465294"/>
              <a:gd name="connsiteX120" fmla="*/ 3558988 w 5665694"/>
              <a:gd name="connsiteY120" fmla="*/ 53788 h 2465294"/>
              <a:gd name="connsiteX121" fmla="*/ 3496235 w 5665694"/>
              <a:gd name="connsiteY121" fmla="*/ 71718 h 2465294"/>
              <a:gd name="connsiteX122" fmla="*/ 3433482 w 5665694"/>
              <a:gd name="connsiteY122" fmla="*/ 80682 h 2465294"/>
              <a:gd name="connsiteX123" fmla="*/ 3290047 w 5665694"/>
              <a:gd name="connsiteY123" fmla="*/ 116541 h 2465294"/>
              <a:gd name="connsiteX124" fmla="*/ 3272118 w 5665694"/>
              <a:gd name="connsiteY124" fmla="*/ 134471 h 2465294"/>
              <a:gd name="connsiteX125" fmla="*/ 3245224 w 5665694"/>
              <a:gd name="connsiteY125" fmla="*/ 143435 h 2465294"/>
              <a:gd name="connsiteX126" fmla="*/ 3209365 w 5665694"/>
              <a:gd name="connsiteY126" fmla="*/ 161365 h 2465294"/>
              <a:gd name="connsiteX127" fmla="*/ 3191435 w 5665694"/>
              <a:gd name="connsiteY127" fmla="*/ 179294 h 2465294"/>
              <a:gd name="connsiteX128" fmla="*/ 3164541 w 5665694"/>
              <a:gd name="connsiteY128" fmla="*/ 197223 h 2465294"/>
              <a:gd name="connsiteX129" fmla="*/ 3146612 w 5665694"/>
              <a:gd name="connsiteY129" fmla="*/ 224118 h 2465294"/>
              <a:gd name="connsiteX130" fmla="*/ 3128682 w 5665694"/>
              <a:gd name="connsiteY130" fmla="*/ 277906 h 2465294"/>
              <a:gd name="connsiteX131" fmla="*/ 3101788 w 5665694"/>
              <a:gd name="connsiteY131" fmla="*/ 331694 h 2465294"/>
              <a:gd name="connsiteX132" fmla="*/ 3074894 w 5665694"/>
              <a:gd name="connsiteY132" fmla="*/ 475129 h 2465294"/>
              <a:gd name="connsiteX133" fmla="*/ 3048000 w 5665694"/>
              <a:gd name="connsiteY133" fmla="*/ 555812 h 2465294"/>
              <a:gd name="connsiteX134" fmla="*/ 3030071 w 5665694"/>
              <a:gd name="connsiteY134" fmla="*/ 699247 h 2465294"/>
              <a:gd name="connsiteX135" fmla="*/ 3039035 w 5665694"/>
              <a:gd name="connsiteY135" fmla="*/ 851647 h 2465294"/>
              <a:gd name="connsiteX136" fmla="*/ 3021106 w 5665694"/>
              <a:gd name="connsiteY136" fmla="*/ 1237129 h 2465294"/>
              <a:gd name="connsiteX137" fmla="*/ 3012141 w 5665694"/>
              <a:gd name="connsiteY137" fmla="*/ 1344706 h 2465294"/>
              <a:gd name="connsiteX138" fmla="*/ 2994212 w 5665694"/>
              <a:gd name="connsiteY138" fmla="*/ 1398494 h 2465294"/>
              <a:gd name="connsiteX139" fmla="*/ 2976282 w 5665694"/>
              <a:gd name="connsiteY139" fmla="*/ 1461247 h 2465294"/>
              <a:gd name="connsiteX140" fmla="*/ 2904565 w 5665694"/>
              <a:gd name="connsiteY140" fmla="*/ 1568823 h 2465294"/>
              <a:gd name="connsiteX141" fmla="*/ 2886635 w 5665694"/>
              <a:gd name="connsiteY141" fmla="*/ 1622612 h 2465294"/>
              <a:gd name="connsiteX142" fmla="*/ 2814918 w 5665694"/>
              <a:gd name="connsiteY142" fmla="*/ 1685365 h 2465294"/>
              <a:gd name="connsiteX143" fmla="*/ 2779059 w 5665694"/>
              <a:gd name="connsiteY143" fmla="*/ 1694329 h 2465294"/>
              <a:gd name="connsiteX144" fmla="*/ 2761130 w 5665694"/>
              <a:gd name="connsiteY144" fmla="*/ 1712259 h 2465294"/>
              <a:gd name="connsiteX145" fmla="*/ 2698377 w 5665694"/>
              <a:gd name="connsiteY145" fmla="*/ 1730188 h 2465294"/>
              <a:gd name="connsiteX146" fmla="*/ 2528047 w 5665694"/>
              <a:gd name="connsiteY146" fmla="*/ 1712259 h 2465294"/>
              <a:gd name="connsiteX147" fmla="*/ 2474259 w 5665694"/>
              <a:gd name="connsiteY147" fmla="*/ 1703294 h 2465294"/>
              <a:gd name="connsiteX148" fmla="*/ 2402541 w 5665694"/>
              <a:gd name="connsiteY148" fmla="*/ 1685365 h 2465294"/>
              <a:gd name="connsiteX149" fmla="*/ 2357718 w 5665694"/>
              <a:gd name="connsiteY149" fmla="*/ 1631576 h 2465294"/>
              <a:gd name="connsiteX150" fmla="*/ 2339788 w 5665694"/>
              <a:gd name="connsiteY150" fmla="*/ 1577788 h 2465294"/>
              <a:gd name="connsiteX151" fmla="*/ 2303930 w 5665694"/>
              <a:gd name="connsiteY151" fmla="*/ 1434353 h 2465294"/>
              <a:gd name="connsiteX152" fmla="*/ 2286000 w 5665694"/>
              <a:gd name="connsiteY152" fmla="*/ 1353671 h 2465294"/>
              <a:gd name="connsiteX153" fmla="*/ 2268071 w 5665694"/>
              <a:gd name="connsiteY153" fmla="*/ 1272988 h 2465294"/>
              <a:gd name="connsiteX154" fmla="*/ 2241177 w 5665694"/>
              <a:gd name="connsiteY154" fmla="*/ 1228165 h 2465294"/>
              <a:gd name="connsiteX155" fmla="*/ 2232212 w 5665694"/>
              <a:gd name="connsiteY155" fmla="*/ 1192306 h 2465294"/>
              <a:gd name="connsiteX156" fmla="*/ 2223247 w 5665694"/>
              <a:gd name="connsiteY156" fmla="*/ 1138518 h 2465294"/>
              <a:gd name="connsiteX157" fmla="*/ 2205318 w 5665694"/>
              <a:gd name="connsiteY157" fmla="*/ 1084729 h 2465294"/>
              <a:gd name="connsiteX158" fmla="*/ 2196353 w 5665694"/>
              <a:gd name="connsiteY158" fmla="*/ 1039906 h 2465294"/>
              <a:gd name="connsiteX159" fmla="*/ 2169459 w 5665694"/>
              <a:gd name="connsiteY159" fmla="*/ 968188 h 2465294"/>
              <a:gd name="connsiteX160" fmla="*/ 2151530 w 5665694"/>
              <a:gd name="connsiteY160" fmla="*/ 905435 h 2465294"/>
              <a:gd name="connsiteX161" fmla="*/ 2133600 w 5665694"/>
              <a:gd name="connsiteY161" fmla="*/ 878541 h 2465294"/>
              <a:gd name="connsiteX162" fmla="*/ 2115671 w 5665694"/>
              <a:gd name="connsiteY162" fmla="*/ 815788 h 2465294"/>
              <a:gd name="connsiteX163" fmla="*/ 2070847 w 5665694"/>
              <a:gd name="connsiteY163" fmla="*/ 744071 h 2465294"/>
              <a:gd name="connsiteX164" fmla="*/ 2052918 w 5665694"/>
              <a:gd name="connsiteY164" fmla="*/ 726141 h 2465294"/>
              <a:gd name="connsiteX165" fmla="*/ 2017059 w 5665694"/>
              <a:gd name="connsiteY165" fmla="*/ 708212 h 2465294"/>
              <a:gd name="connsiteX166" fmla="*/ 2008094 w 5665694"/>
              <a:gd name="connsiteY166" fmla="*/ 681318 h 2465294"/>
              <a:gd name="connsiteX167" fmla="*/ 1945341 w 5665694"/>
              <a:gd name="connsiteY167" fmla="*/ 654423 h 2465294"/>
              <a:gd name="connsiteX168" fmla="*/ 1703294 w 5665694"/>
              <a:gd name="connsiteY168" fmla="*/ 627529 h 2465294"/>
              <a:gd name="connsiteX169" fmla="*/ 1532965 w 5665694"/>
              <a:gd name="connsiteY169" fmla="*/ 645459 h 2465294"/>
              <a:gd name="connsiteX170" fmla="*/ 1506071 w 5665694"/>
              <a:gd name="connsiteY170" fmla="*/ 681318 h 2465294"/>
              <a:gd name="connsiteX171" fmla="*/ 1452282 w 5665694"/>
              <a:gd name="connsiteY171" fmla="*/ 753035 h 2465294"/>
              <a:gd name="connsiteX172" fmla="*/ 1434353 w 5665694"/>
              <a:gd name="connsiteY172" fmla="*/ 797859 h 2465294"/>
              <a:gd name="connsiteX173" fmla="*/ 1398494 w 5665694"/>
              <a:gd name="connsiteY173" fmla="*/ 842682 h 2465294"/>
              <a:gd name="connsiteX174" fmla="*/ 1389530 w 5665694"/>
              <a:gd name="connsiteY174" fmla="*/ 905435 h 2465294"/>
              <a:gd name="connsiteX175" fmla="*/ 1353671 w 5665694"/>
              <a:gd name="connsiteY175" fmla="*/ 950259 h 2465294"/>
              <a:gd name="connsiteX176" fmla="*/ 1299882 w 5665694"/>
              <a:gd name="connsiteY176" fmla="*/ 1093694 h 2465294"/>
              <a:gd name="connsiteX177" fmla="*/ 1281953 w 5665694"/>
              <a:gd name="connsiteY177" fmla="*/ 1416423 h 2465294"/>
              <a:gd name="connsiteX178" fmla="*/ 1255059 w 5665694"/>
              <a:gd name="connsiteY178" fmla="*/ 1900518 h 2465294"/>
              <a:gd name="connsiteX179" fmla="*/ 1210235 w 5665694"/>
              <a:gd name="connsiteY179" fmla="*/ 1954306 h 2465294"/>
              <a:gd name="connsiteX180" fmla="*/ 1147482 w 5665694"/>
              <a:gd name="connsiteY180" fmla="*/ 2017059 h 2465294"/>
              <a:gd name="connsiteX181" fmla="*/ 1075765 w 5665694"/>
              <a:gd name="connsiteY181" fmla="*/ 2052918 h 2465294"/>
              <a:gd name="connsiteX182" fmla="*/ 995082 w 5665694"/>
              <a:gd name="connsiteY182" fmla="*/ 2043953 h 2465294"/>
              <a:gd name="connsiteX183" fmla="*/ 977153 w 5665694"/>
              <a:gd name="connsiteY183" fmla="*/ 2026023 h 2465294"/>
              <a:gd name="connsiteX184" fmla="*/ 950259 w 5665694"/>
              <a:gd name="connsiteY184" fmla="*/ 2017059 h 2465294"/>
              <a:gd name="connsiteX185" fmla="*/ 932330 w 5665694"/>
              <a:gd name="connsiteY185" fmla="*/ 1999129 h 2465294"/>
              <a:gd name="connsiteX186" fmla="*/ 896471 w 5665694"/>
              <a:gd name="connsiteY186" fmla="*/ 1945341 h 2465294"/>
              <a:gd name="connsiteX187" fmla="*/ 878541 w 5665694"/>
              <a:gd name="connsiteY187" fmla="*/ 1927412 h 2465294"/>
              <a:gd name="connsiteX188" fmla="*/ 869577 w 5665694"/>
              <a:gd name="connsiteY188" fmla="*/ 1900518 h 2465294"/>
              <a:gd name="connsiteX189" fmla="*/ 896471 w 5665694"/>
              <a:gd name="connsiteY189" fmla="*/ 1810871 h 2465294"/>
              <a:gd name="connsiteX190" fmla="*/ 923365 w 5665694"/>
              <a:gd name="connsiteY190" fmla="*/ 1801906 h 2465294"/>
              <a:gd name="connsiteX191" fmla="*/ 977153 w 5665694"/>
              <a:gd name="connsiteY191" fmla="*/ 1810871 h 2465294"/>
              <a:gd name="connsiteX192" fmla="*/ 1004047 w 5665694"/>
              <a:gd name="connsiteY192" fmla="*/ 1819835 h 2465294"/>
              <a:gd name="connsiteX193" fmla="*/ 1039906 w 5665694"/>
              <a:gd name="connsiteY193" fmla="*/ 1828800 h 2465294"/>
              <a:gd name="connsiteX194" fmla="*/ 1066800 w 5665694"/>
              <a:gd name="connsiteY194" fmla="*/ 1837765 h 2465294"/>
              <a:gd name="connsiteX195" fmla="*/ 1120588 w 5665694"/>
              <a:gd name="connsiteY195" fmla="*/ 1846729 h 2465294"/>
              <a:gd name="connsiteX196" fmla="*/ 1156447 w 5665694"/>
              <a:gd name="connsiteY196" fmla="*/ 1855694 h 2465294"/>
              <a:gd name="connsiteX197" fmla="*/ 1174377 w 5665694"/>
              <a:gd name="connsiteY197" fmla="*/ 1873623 h 2465294"/>
              <a:gd name="connsiteX198" fmla="*/ 1228165 w 5665694"/>
              <a:gd name="connsiteY198" fmla="*/ 1918447 h 2465294"/>
              <a:gd name="connsiteX199" fmla="*/ 1264024 w 5665694"/>
              <a:gd name="connsiteY199" fmla="*/ 1963271 h 2465294"/>
              <a:gd name="connsiteX200" fmla="*/ 1335741 w 5665694"/>
              <a:gd name="connsiteY200" fmla="*/ 2026023 h 2465294"/>
              <a:gd name="connsiteX201" fmla="*/ 1371600 w 5665694"/>
              <a:gd name="connsiteY201" fmla="*/ 2115671 h 2465294"/>
              <a:gd name="connsiteX202" fmla="*/ 1452282 w 5665694"/>
              <a:gd name="connsiteY202" fmla="*/ 2196353 h 2465294"/>
              <a:gd name="connsiteX203" fmla="*/ 1479177 w 5665694"/>
              <a:gd name="connsiteY203" fmla="*/ 2232212 h 2465294"/>
              <a:gd name="connsiteX204" fmla="*/ 1532965 w 5665694"/>
              <a:gd name="connsiteY204" fmla="*/ 2312894 h 2465294"/>
              <a:gd name="connsiteX205" fmla="*/ 1550894 w 5665694"/>
              <a:gd name="connsiteY205" fmla="*/ 2366682 h 2465294"/>
              <a:gd name="connsiteX206" fmla="*/ 1586753 w 5665694"/>
              <a:gd name="connsiteY206" fmla="*/ 2384612 h 2465294"/>
              <a:gd name="connsiteX207" fmla="*/ 1613647 w 5665694"/>
              <a:gd name="connsiteY207" fmla="*/ 2402541 h 2465294"/>
              <a:gd name="connsiteX208" fmla="*/ 1837765 w 5665694"/>
              <a:gd name="connsiteY208" fmla="*/ 2420471 h 2465294"/>
              <a:gd name="connsiteX209" fmla="*/ 1954306 w 5665694"/>
              <a:gd name="connsiteY209" fmla="*/ 2438400 h 2465294"/>
              <a:gd name="connsiteX210" fmla="*/ 2079812 w 5665694"/>
              <a:gd name="connsiteY210" fmla="*/ 2447365 h 2465294"/>
              <a:gd name="connsiteX211" fmla="*/ 2142565 w 5665694"/>
              <a:gd name="connsiteY211" fmla="*/ 2456329 h 2465294"/>
              <a:gd name="connsiteX212" fmla="*/ 2250141 w 5665694"/>
              <a:gd name="connsiteY212" fmla="*/ 2465294 h 2465294"/>
              <a:gd name="connsiteX213" fmla="*/ 2653553 w 5665694"/>
              <a:gd name="connsiteY213" fmla="*/ 2456329 h 2465294"/>
              <a:gd name="connsiteX214" fmla="*/ 2707341 w 5665694"/>
              <a:gd name="connsiteY214" fmla="*/ 2429435 h 2465294"/>
              <a:gd name="connsiteX215" fmla="*/ 2707341 w 5665694"/>
              <a:gd name="connsiteY215" fmla="*/ 2411506 h 2465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</a:cxnLst>
            <a:rect l="l" t="t" r="r" b="b"/>
            <a:pathLst>
              <a:path w="5665694" h="2465294">
                <a:moveTo>
                  <a:pt x="932330" y="2277035"/>
                </a:moveTo>
                <a:cubicBezTo>
                  <a:pt x="917389" y="2280023"/>
                  <a:pt x="902743" y="2286000"/>
                  <a:pt x="887506" y="2286000"/>
                </a:cubicBezTo>
                <a:cubicBezTo>
                  <a:pt x="823741" y="2286000"/>
                  <a:pt x="760475" y="2276114"/>
                  <a:pt x="699247" y="2259106"/>
                </a:cubicBezTo>
                <a:cubicBezTo>
                  <a:pt x="657325" y="2247461"/>
                  <a:pt x="616036" y="2233456"/>
                  <a:pt x="573741" y="2223247"/>
                </a:cubicBezTo>
                <a:cubicBezTo>
                  <a:pt x="452787" y="2194051"/>
                  <a:pt x="451665" y="2197480"/>
                  <a:pt x="340659" y="2187388"/>
                </a:cubicBezTo>
                <a:cubicBezTo>
                  <a:pt x="328706" y="2178423"/>
                  <a:pt x="318402" y="2166677"/>
                  <a:pt x="304800" y="2160494"/>
                </a:cubicBezTo>
                <a:cubicBezTo>
                  <a:pt x="250845" y="2135969"/>
                  <a:pt x="246956" y="2148519"/>
                  <a:pt x="197224" y="2133600"/>
                </a:cubicBezTo>
                <a:cubicBezTo>
                  <a:pt x="157346" y="2121637"/>
                  <a:pt x="155780" y="2117924"/>
                  <a:pt x="125506" y="2097741"/>
                </a:cubicBezTo>
                <a:cubicBezTo>
                  <a:pt x="119530" y="2085788"/>
                  <a:pt x="112841" y="2074165"/>
                  <a:pt x="107577" y="2061882"/>
                </a:cubicBezTo>
                <a:cubicBezTo>
                  <a:pt x="103855" y="2053196"/>
                  <a:pt x="102838" y="2043440"/>
                  <a:pt x="98612" y="2034988"/>
                </a:cubicBezTo>
                <a:cubicBezTo>
                  <a:pt x="93793" y="2025351"/>
                  <a:pt x="86659" y="2017059"/>
                  <a:pt x="80682" y="2008094"/>
                </a:cubicBezTo>
                <a:cubicBezTo>
                  <a:pt x="61540" y="1950665"/>
                  <a:pt x="75230" y="1989981"/>
                  <a:pt x="35859" y="1891553"/>
                </a:cubicBezTo>
                <a:cubicBezTo>
                  <a:pt x="29883" y="1876612"/>
                  <a:pt x="21086" y="1862509"/>
                  <a:pt x="17930" y="1846729"/>
                </a:cubicBezTo>
                <a:cubicBezTo>
                  <a:pt x="6549" y="1789824"/>
                  <a:pt x="12661" y="1816688"/>
                  <a:pt x="0" y="1766047"/>
                </a:cubicBezTo>
                <a:cubicBezTo>
                  <a:pt x="2988" y="1694329"/>
                  <a:pt x="4623" y="1622542"/>
                  <a:pt x="8965" y="1550894"/>
                </a:cubicBezTo>
                <a:cubicBezTo>
                  <a:pt x="16720" y="1422939"/>
                  <a:pt x="3876" y="1507286"/>
                  <a:pt x="35859" y="1443318"/>
                </a:cubicBezTo>
                <a:cubicBezTo>
                  <a:pt x="40085" y="1434866"/>
                  <a:pt x="38921" y="1423802"/>
                  <a:pt x="44824" y="1416423"/>
                </a:cubicBezTo>
                <a:cubicBezTo>
                  <a:pt x="51555" y="1408010"/>
                  <a:pt x="62753" y="1404470"/>
                  <a:pt x="71718" y="1398494"/>
                </a:cubicBezTo>
                <a:cubicBezTo>
                  <a:pt x="84948" y="1378649"/>
                  <a:pt x="95833" y="1358512"/>
                  <a:pt x="116541" y="1344706"/>
                </a:cubicBezTo>
                <a:cubicBezTo>
                  <a:pt x="124404" y="1339464"/>
                  <a:pt x="134983" y="1339967"/>
                  <a:pt x="143435" y="1335741"/>
                </a:cubicBezTo>
                <a:cubicBezTo>
                  <a:pt x="153072" y="1330923"/>
                  <a:pt x="160975" y="1323158"/>
                  <a:pt x="170330" y="1317812"/>
                </a:cubicBezTo>
                <a:cubicBezTo>
                  <a:pt x="199653" y="1301056"/>
                  <a:pt x="218982" y="1294765"/>
                  <a:pt x="251012" y="1281953"/>
                </a:cubicBezTo>
                <a:cubicBezTo>
                  <a:pt x="298005" y="1219295"/>
                  <a:pt x="255642" y="1267491"/>
                  <a:pt x="304800" y="1228165"/>
                </a:cubicBezTo>
                <a:cubicBezTo>
                  <a:pt x="327046" y="1210369"/>
                  <a:pt x="319907" y="1205042"/>
                  <a:pt x="349624" y="1192306"/>
                </a:cubicBezTo>
                <a:cubicBezTo>
                  <a:pt x="360948" y="1187453"/>
                  <a:pt x="373946" y="1187667"/>
                  <a:pt x="385482" y="1183341"/>
                </a:cubicBezTo>
                <a:cubicBezTo>
                  <a:pt x="397995" y="1178649"/>
                  <a:pt x="409058" y="1170676"/>
                  <a:pt x="421341" y="1165412"/>
                </a:cubicBezTo>
                <a:cubicBezTo>
                  <a:pt x="430027" y="1161690"/>
                  <a:pt x="439270" y="1159435"/>
                  <a:pt x="448235" y="1156447"/>
                </a:cubicBezTo>
                <a:cubicBezTo>
                  <a:pt x="454212" y="1150471"/>
                  <a:pt x="459132" y="1143206"/>
                  <a:pt x="466165" y="1138518"/>
                </a:cubicBezTo>
                <a:cubicBezTo>
                  <a:pt x="522131" y="1101208"/>
                  <a:pt x="481105" y="1135530"/>
                  <a:pt x="528918" y="1111623"/>
                </a:cubicBezTo>
                <a:cubicBezTo>
                  <a:pt x="590826" y="1080669"/>
                  <a:pt x="517042" y="1103387"/>
                  <a:pt x="591671" y="1084729"/>
                </a:cubicBezTo>
                <a:cubicBezTo>
                  <a:pt x="605763" y="1075334"/>
                  <a:pt x="638599" y="1051838"/>
                  <a:pt x="654424" y="1048871"/>
                </a:cubicBezTo>
                <a:cubicBezTo>
                  <a:pt x="689791" y="1042240"/>
                  <a:pt x="726069" y="1041848"/>
                  <a:pt x="762000" y="1039906"/>
                </a:cubicBezTo>
                <a:cubicBezTo>
                  <a:pt x="836657" y="1035870"/>
                  <a:pt x="911441" y="1034584"/>
                  <a:pt x="986118" y="1030941"/>
                </a:cubicBezTo>
                <a:cubicBezTo>
                  <a:pt x="1033966" y="1028607"/>
                  <a:pt x="1081741" y="1024964"/>
                  <a:pt x="1129553" y="1021976"/>
                </a:cubicBezTo>
                <a:cubicBezTo>
                  <a:pt x="1160375" y="1015812"/>
                  <a:pt x="1180685" y="1012490"/>
                  <a:pt x="1210235" y="1004047"/>
                </a:cubicBezTo>
                <a:cubicBezTo>
                  <a:pt x="1219321" y="1001451"/>
                  <a:pt x="1227745" y="996186"/>
                  <a:pt x="1237130" y="995082"/>
                </a:cubicBezTo>
                <a:cubicBezTo>
                  <a:pt x="1278784" y="990182"/>
                  <a:pt x="1320800" y="989106"/>
                  <a:pt x="1362635" y="986118"/>
                </a:cubicBezTo>
                <a:cubicBezTo>
                  <a:pt x="1380565" y="983130"/>
                  <a:pt x="1398247" y="977153"/>
                  <a:pt x="1416424" y="977153"/>
                </a:cubicBezTo>
                <a:cubicBezTo>
                  <a:pt x="1479248" y="977153"/>
                  <a:pt x="1542058" y="981108"/>
                  <a:pt x="1604682" y="986118"/>
                </a:cubicBezTo>
                <a:cubicBezTo>
                  <a:pt x="1616964" y="987101"/>
                  <a:pt x="1628315" y="993554"/>
                  <a:pt x="1640541" y="995082"/>
                </a:cubicBezTo>
                <a:cubicBezTo>
                  <a:pt x="1676246" y="999545"/>
                  <a:pt x="1712259" y="1001059"/>
                  <a:pt x="1748118" y="1004047"/>
                </a:cubicBezTo>
                <a:cubicBezTo>
                  <a:pt x="1795930" y="1013012"/>
                  <a:pt x="1843570" y="1022944"/>
                  <a:pt x="1891553" y="1030941"/>
                </a:cubicBezTo>
                <a:cubicBezTo>
                  <a:pt x="1915317" y="1034902"/>
                  <a:pt x="1939507" y="1035945"/>
                  <a:pt x="1963271" y="1039906"/>
                </a:cubicBezTo>
                <a:cubicBezTo>
                  <a:pt x="1975424" y="1041932"/>
                  <a:pt x="1986933" y="1047129"/>
                  <a:pt x="1999130" y="1048871"/>
                </a:cubicBezTo>
                <a:cubicBezTo>
                  <a:pt x="2049766" y="1056105"/>
                  <a:pt x="2100993" y="1058904"/>
                  <a:pt x="2151530" y="1066800"/>
                </a:cubicBezTo>
                <a:cubicBezTo>
                  <a:pt x="2196693" y="1073857"/>
                  <a:pt x="2241654" y="1082607"/>
                  <a:pt x="2286000" y="1093694"/>
                </a:cubicBezTo>
                <a:cubicBezTo>
                  <a:pt x="2297953" y="1096682"/>
                  <a:pt x="2309633" y="1101131"/>
                  <a:pt x="2321859" y="1102659"/>
                </a:cubicBezTo>
                <a:cubicBezTo>
                  <a:pt x="2357564" y="1107122"/>
                  <a:pt x="2393576" y="1108635"/>
                  <a:pt x="2429435" y="1111623"/>
                </a:cubicBezTo>
                <a:cubicBezTo>
                  <a:pt x="2438400" y="1114611"/>
                  <a:pt x="2447482" y="1117270"/>
                  <a:pt x="2456330" y="1120588"/>
                </a:cubicBezTo>
                <a:cubicBezTo>
                  <a:pt x="2663372" y="1198231"/>
                  <a:pt x="2360994" y="1141114"/>
                  <a:pt x="2985247" y="1129553"/>
                </a:cubicBezTo>
                <a:cubicBezTo>
                  <a:pt x="3095812" y="1132541"/>
                  <a:pt x="3206336" y="1138518"/>
                  <a:pt x="3316941" y="1138518"/>
                </a:cubicBezTo>
                <a:cubicBezTo>
                  <a:pt x="3379765" y="1138518"/>
                  <a:pt x="3442593" y="1134770"/>
                  <a:pt x="3505200" y="1129553"/>
                </a:cubicBezTo>
                <a:cubicBezTo>
                  <a:pt x="3514617" y="1128768"/>
                  <a:pt x="3522657" y="1121085"/>
                  <a:pt x="3532094" y="1120588"/>
                </a:cubicBezTo>
                <a:cubicBezTo>
                  <a:pt x="3636580" y="1115089"/>
                  <a:pt x="3741271" y="1114611"/>
                  <a:pt x="3845859" y="1111623"/>
                </a:cubicBezTo>
                <a:lnTo>
                  <a:pt x="3935506" y="1093694"/>
                </a:lnTo>
                <a:cubicBezTo>
                  <a:pt x="3962465" y="1088019"/>
                  <a:pt x="3988851" y="1079182"/>
                  <a:pt x="4016188" y="1075765"/>
                </a:cubicBezTo>
                <a:cubicBezTo>
                  <a:pt x="4060764" y="1070193"/>
                  <a:pt x="4105835" y="1069788"/>
                  <a:pt x="4150659" y="1066800"/>
                </a:cubicBezTo>
                <a:cubicBezTo>
                  <a:pt x="4270921" y="1032440"/>
                  <a:pt x="4200052" y="1047515"/>
                  <a:pt x="4401671" y="1039906"/>
                </a:cubicBezTo>
                <a:lnTo>
                  <a:pt x="4688541" y="1030941"/>
                </a:lnTo>
                <a:cubicBezTo>
                  <a:pt x="4733365" y="1027953"/>
                  <a:pt x="4778501" y="1028046"/>
                  <a:pt x="4823012" y="1021976"/>
                </a:cubicBezTo>
                <a:cubicBezTo>
                  <a:pt x="4844567" y="1019037"/>
                  <a:pt x="4864277" y="1007440"/>
                  <a:pt x="4885765" y="1004047"/>
                </a:cubicBezTo>
                <a:cubicBezTo>
                  <a:pt x="4921308" y="998435"/>
                  <a:pt x="4957482" y="998070"/>
                  <a:pt x="4993341" y="995082"/>
                </a:cubicBezTo>
                <a:cubicBezTo>
                  <a:pt x="5120423" y="942132"/>
                  <a:pt x="5062461" y="955753"/>
                  <a:pt x="5163671" y="941294"/>
                </a:cubicBezTo>
                <a:cubicBezTo>
                  <a:pt x="5238560" y="903850"/>
                  <a:pt x="5157463" y="940467"/>
                  <a:pt x="5244353" y="914400"/>
                </a:cubicBezTo>
                <a:cubicBezTo>
                  <a:pt x="5259767" y="909776"/>
                  <a:pt x="5273911" y="901560"/>
                  <a:pt x="5289177" y="896471"/>
                </a:cubicBezTo>
                <a:cubicBezTo>
                  <a:pt x="5328916" y="883225"/>
                  <a:pt x="5317402" y="892928"/>
                  <a:pt x="5351930" y="878541"/>
                </a:cubicBezTo>
                <a:cubicBezTo>
                  <a:pt x="5373385" y="869601"/>
                  <a:pt x="5482257" y="821538"/>
                  <a:pt x="5504330" y="806823"/>
                </a:cubicBezTo>
                <a:cubicBezTo>
                  <a:pt x="5527253" y="791541"/>
                  <a:pt x="5547601" y="772516"/>
                  <a:pt x="5567082" y="753035"/>
                </a:cubicBezTo>
                <a:cubicBezTo>
                  <a:pt x="5593455" y="726662"/>
                  <a:pt x="5585185" y="707865"/>
                  <a:pt x="5602941" y="672353"/>
                </a:cubicBezTo>
                <a:cubicBezTo>
                  <a:pt x="5611906" y="654424"/>
                  <a:pt x="5622390" y="637177"/>
                  <a:pt x="5629835" y="618565"/>
                </a:cubicBezTo>
                <a:cubicBezTo>
                  <a:pt x="5640002" y="593148"/>
                  <a:pt x="5643785" y="541840"/>
                  <a:pt x="5647765" y="519953"/>
                </a:cubicBezTo>
                <a:cubicBezTo>
                  <a:pt x="5649969" y="507831"/>
                  <a:pt x="5653742" y="496047"/>
                  <a:pt x="5656730" y="484094"/>
                </a:cubicBezTo>
                <a:cubicBezTo>
                  <a:pt x="5659718" y="442259"/>
                  <a:pt x="5665694" y="400530"/>
                  <a:pt x="5665694" y="358588"/>
                </a:cubicBezTo>
                <a:cubicBezTo>
                  <a:pt x="5665694" y="340880"/>
                  <a:pt x="5652689" y="216162"/>
                  <a:pt x="5647765" y="188259"/>
                </a:cubicBezTo>
                <a:cubicBezTo>
                  <a:pt x="5632255" y="100370"/>
                  <a:pt x="5646937" y="124678"/>
                  <a:pt x="5602941" y="80682"/>
                </a:cubicBezTo>
                <a:cubicBezTo>
                  <a:pt x="5570126" y="15051"/>
                  <a:pt x="5605228" y="64124"/>
                  <a:pt x="5558118" y="35859"/>
                </a:cubicBezTo>
                <a:cubicBezTo>
                  <a:pt x="5550870" y="31510"/>
                  <a:pt x="5547748" y="21709"/>
                  <a:pt x="5540188" y="17929"/>
                </a:cubicBezTo>
                <a:cubicBezTo>
                  <a:pt x="5523284" y="9477"/>
                  <a:pt x="5486400" y="0"/>
                  <a:pt x="5486400" y="0"/>
                </a:cubicBezTo>
                <a:cubicBezTo>
                  <a:pt x="5379114" y="4665"/>
                  <a:pt x="5311454" y="840"/>
                  <a:pt x="5217459" y="17929"/>
                </a:cubicBezTo>
                <a:cubicBezTo>
                  <a:pt x="5205337" y="20133"/>
                  <a:pt x="5193553" y="23906"/>
                  <a:pt x="5181600" y="26894"/>
                </a:cubicBezTo>
                <a:cubicBezTo>
                  <a:pt x="5172635" y="32870"/>
                  <a:pt x="5164061" y="39478"/>
                  <a:pt x="5154706" y="44823"/>
                </a:cubicBezTo>
                <a:cubicBezTo>
                  <a:pt x="5143103" y="51453"/>
                  <a:pt x="5129113" y="54198"/>
                  <a:pt x="5118847" y="62753"/>
                </a:cubicBezTo>
                <a:cubicBezTo>
                  <a:pt x="5110570" y="69650"/>
                  <a:pt x="5107649" y="81234"/>
                  <a:pt x="5100918" y="89647"/>
                </a:cubicBezTo>
                <a:cubicBezTo>
                  <a:pt x="5095638" y="96247"/>
                  <a:pt x="5088965" y="101600"/>
                  <a:pt x="5082988" y="107576"/>
                </a:cubicBezTo>
                <a:cubicBezTo>
                  <a:pt x="5077012" y="134470"/>
                  <a:pt x="5071741" y="161531"/>
                  <a:pt x="5065059" y="188259"/>
                </a:cubicBezTo>
                <a:cubicBezTo>
                  <a:pt x="5062767" y="197426"/>
                  <a:pt x="5060320" y="206701"/>
                  <a:pt x="5056094" y="215153"/>
                </a:cubicBezTo>
                <a:cubicBezTo>
                  <a:pt x="5013753" y="299833"/>
                  <a:pt x="5040450" y="226225"/>
                  <a:pt x="5020235" y="286871"/>
                </a:cubicBezTo>
                <a:cubicBezTo>
                  <a:pt x="5017247" y="304800"/>
                  <a:pt x="5016494" y="323249"/>
                  <a:pt x="5011271" y="340659"/>
                </a:cubicBezTo>
                <a:cubicBezTo>
                  <a:pt x="5007431" y="353459"/>
                  <a:pt x="4998605" y="364235"/>
                  <a:pt x="4993341" y="376518"/>
                </a:cubicBezTo>
                <a:cubicBezTo>
                  <a:pt x="4989619" y="385203"/>
                  <a:pt x="4987365" y="394447"/>
                  <a:pt x="4984377" y="403412"/>
                </a:cubicBezTo>
                <a:cubicBezTo>
                  <a:pt x="4962137" y="547969"/>
                  <a:pt x="4978876" y="482668"/>
                  <a:pt x="4939553" y="600635"/>
                </a:cubicBezTo>
                <a:lnTo>
                  <a:pt x="4912659" y="681318"/>
                </a:lnTo>
                <a:lnTo>
                  <a:pt x="4903694" y="708212"/>
                </a:lnTo>
                <a:cubicBezTo>
                  <a:pt x="4883107" y="914099"/>
                  <a:pt x="4917031" y="697765"/>
                  <a:pt x="4858871" y="860612"/>
                </a:cubicBezTo>
                <a:cubicBezTo>
                  <a:pt x="4851764" y="880511"/>
                  <a:pt x="4855711" y="903048"/>
                  <a:pt x="4849906" y="923365"/>
                </a:cubicBezTo>
                <a:cubicBezTo>
                  <a:pt x="4843654" y="945247"/>
                  <a:pt x="4831464" y="964988"/>
                  <a:pt x="4823012" y="986118"/>
                </a:cubicBezTo>
                <a:cubicBezTo>
                  <a:pt x="4819502" y="994892"/>
                  <a:pt x="4817885" y="1004377"/>
                  <a:pt x="4814047" y="1013012"/>
                </a:cubicBezTo>
                <a:cubicBezTo>
                  <a:pt x="4805906" y="1031330"/>
                  <a:pt x="4795448" y="1048551"/>
                  <a:pt x="4787153" y="1066800"/>
                </a:cubicBezTo>
                <a:cubicBezTo>
                  <a:pt x="4774048" y="1095632"/>
                  <a:pt x="4761138" y="1140336"/>
                  <a:pt x="4742330" y="1165412"/>
                </a:cubicBezTo>
                <a:cubicBezTo>
                  <a:pt x="4735865" y="1174031"/>
                  <a:pt x="4724400" y="1177365"/>
                  <a:pt x="4715435" y="1183341"/>
                </a:cubicBezTo>
                <a:cubicBezTo>
                  <a:pt x="4706470" y="1195294"/>
                  <a:pt x="4697109" y="1206960"/>
                  <a:pt x="4688541" y="1219200"/>
                </a:cubicBezTo>
                <a:cubicBezTo>
                  <a:pt x="4658287" y="1262420"/>
                  <a:pt x="4663882" y="1276801"/>
                  <a:pt x="4616824" y="1290918"/>
                </a:cubicBezTo>
                <a:cubicBezTo>
                  <a:pt x="4599414" y="1296141"/>
                  <a:pt x="4581001" y="1297118"/>
                  <a:pt x="4563035" y="1299882"/>
                </a:cubicBezTo>
                <a:cubicBezTo>
                  <a:pt x="4542151" y="1303095"/>
                  <a:pt x="4521153" y="1305552"/>
                  <a:pt x="4500282" y="1308847"/>
                </a:cubicBezTo>
                <a:lnTo>
                  <a:pt x="4392706" y="1326776"/>
                </a:lnTo>
                <a:cubicBezTo>
                  <a:pt x="4347882" y="1323788"/>
                  <a:pt x="4301333" y="1330488"/>
                  <a:pt x="4258235" y="1317812"/>
                </a:cubicBezTo>
                <a:cubicBezTo>
                  <a:pt x="4245414" y="1314041"/>
                  <a:pt x="4250363" y="1290753"/>
                  <a:pt x="4240306" y="1281953"/>
                </a:cubicBezTo>
                <a:cubicBezTo>
                  <a:pt x="4225220" y="1268753"/>
                  <a:pt x="4203707" y="1265372"/>
                  <a:pt x="4186518" y="1255059"/>
                </a:cubicBezTo>
                <a:cubicBezTo>
                  <a:pt x="4173706" y="1247372"/>
                  <a:pt x="4162137" y="1237730"/>
                  <a:pt x="4150659" y="1228165"/>
                </a:cubicBezTo>
                <a:cubicBezTo>
                  <a:pt x="4113468" y="1197172"/>
                  <a:pt x="4152261" y="1224207"/>
                  <a:pt x="4114800" y="1183341"/>
                </a:cubicBezTo>
                <a:cubicBezTo>
                  <a:pt x="4089099" y="1155304"/>
                  <a:pt x="4055216" y="1134305"/>
                  <a:pt x="4034118" y="1102659"/>
                </a:cubicBezTo>
                <a:cubicBezTo>
                  <a:pt x="4021803" y="1084187"/>
                  <a:pt x="3997020" y="1047938"/>
                  <a:pt x="3989294" y="1030941"/>
                </a:cubicBezTo>
                <a:cubicBezTo>
                  <a:pt x="3945511" y="934617"/>
                  <a:pt x="3990264" y="1015598"/>
                  <a:pt x="3962400" y="941294"/>
                </a:cubicBezTo>
                <a:cubicBezTo>
                  <a:pt x="3957708" y="928781"/>
                  <a:pt x="3949038" y="917994"/>
                  <a:pt x="3944471" y="905435"/>
                </a:cubicBezTo>
                <a:cubicBezTo>
                  <a:pt x="3937036" y="884990"/>
                  <a:pt x="3932518" y="863600"/>
                  <a:pt x="3926541" y="842682"/>
                </a:cubicBezTo>
                <a:cubicBezTo>
                  <a:pt x="3923553" y="773953"/>
                  <a:pt x="3919795" y="705252"/>
                  <a:pt x="3917577" y="636494"/>
                </a:cubicBezTo>
                <a:cubicBezTo>
                  <a:pt x="3914940" y="554744"/>
                  <a:pt x="3932240" y="330861"/>
                  <a:pt x="3890682" y="206188"/>
                </a:cubicBezTo>
                <a:cubicBezTo>
                  <a:pt x="3884343" y="187171"/>
                  <a:pt x="3871929" y="170718"/>
                  <a:pt x="3863788" y="152400"/>
                </a:cubicBezTo>
                <a:cubicBezTo>
                  <a:pt x="3859950" y="143765"/>
                  <a:pt x="3860625" y="132965"/>
                  <a:pt x="3854824" y="125506"/>
                </a:cubicBezTo>
                <a:cubicBezTo>
                  <a:pt x="3711571" y="-58676"/>
                  <a:pt x="3849878" y="144986"/>
                  <a:pt x="3783106" y="44823"/>
                </a:cubicBezTo>
                <a:cubicBezTo>
                  <a:pt x="3708400" y="47811"/>
                  <a:pt x="3633427" y="46809"/>
                  <a:pt x="3558988" y="53788"/>
                </a:cubicBezTo>
                <a:cubicBezTo>
                  <a:pt x="3537328" y="55819"/>
                  <a:pt x="3517507" y="67160"/>
                  <a:pt x="3496235" y="71718"/>
                </a:cubicBezTo>
                <a:cubicBezTo>
                  <a:pt x="3475574" y="76145"/>
                  <a:pt x="3454400" y="77694"/>
                  <a:pt x="3433482" y="80682"/>
                </a:cubicBezTo>
                <a:cubicBezTo>
                  <a:pt x="3332754" y="114258"/>
                  <a:pt x="3380864" y="103567"/>
                  <a:pt x="3290047" y="116541"/>
                </a:cubicBezTo>
                <a:cubicBezTo>
                  <a:pt x="3284071" y="122518"/>
                  <a:pt x="3279366" y="130122"/>
                  <a:pt x="3272118" y="134471"/>
                </a:cubicBezTo>
                <a:cubicBezTo>
                  <a:pt x="3264015" y="139333"/>
                  <a:pt x="3253909" y="139713"/>
                  <a:pt x="3245224" y="143435"/>
                </a:cubicBezTo>
                <a:cubicBezTo>
                  <a:pt x="3232941" y="148699"/>
                  <a:pt x="3220484" y="153952"/>
                  <a:pt x="3209365" y="161365"/>
                </a:cubicBezTo>
                <a:cubicBezTo>
                  <a:pt x="3202332" y="166053"/>
                  <a:pt x="3198035" y="174014"/>
                  <a:pt x="3191435" y="179294"/>
                </a:cubicBezTo>
                <a:cubicBezTo>
                  <a:pt x="3183022" y="186024"/>
                  <a:pt x="3173506" y="191247"/>
                  <a:pt x="3164541" y="197223"/>
                </a:cubicBezTo>
                <a:cubicBezTo>
                  <a:pt x="3158565" y="206188"/>
                  <a:pt x="3150988" y="214272"/>
                  <a:pt x="3146612" y="224118"/>
                </a:cubicBezTo>
                <a:cubicBezTo>
                  <a:pt x="3138936" y="241388"/>
                  <a:pt x="3139165" y="262181"/>
                  <a:pt x="3128682" y="277906"/>
                </a:cubicBezTo>
                <a:cubicBezTo>
                  <a:pt x="3105511" y="312663"/>
                  <a:pt x="3114160" y="294579"/>
                  <a:pt x="3101788" y="331694"/>
                </a:cubicBezTo>
                <a:cubicBezTo>
                  <a:pt x="3096105" y="377160"/>
                  <a:pt x="3092186" y="431899"/>
                  <a:pt x="3074894" y="475129"/>
                </a:cubicBezTo>
                <a:cubicBezTo>
                  <a:pt x="3059112" y="514585"/>
                  <a:pt x="3055721" y="517210"/>
                  <a:pt x="3048000" y="555812"/>
                </a:cubicBezTo>
                <a:cubicBezTo>
                  <a:pt x="3036877" y="611423"/>
                  <a:pt x="3036251" y="637444"/>
                  <a:pt x="3030071" y="699247"/>
                </a:cubicBezTo>
                <a:cubicBezTo>
                  <a:pt x="3033059" y="750047"/>
                  <a:pt x="3039035" y="800759"/>
                  <a:pt x="3039035" y="851647"/>
                </a:cubicBezTo>
                <a:cubicBezTo>
                  <a:pt x="3039035" y="1192082"/>
                  <a:pt x="3067155" y="1098986"/>
                  <a:pt x="3021106" y="1237129"/>
                </a:cubicBezTo>
                <a:cubicBezTo>
                  <a:pt x="3018118" y="1272988"/>
                  <a:pt x="3018057" y="1309212"/>
                  <a:pt x="3012141" y="1344706"/>
                </a:cubicBezTo>
                <a:cubicBezTo>
                  <a:pt x="3009034" y="1363348"/>
                  <a:pt x="2999404" y="1380322"/>
                  <a:pt x="2994212" y="1398494"/>
                </a:cubicBezTo>
                <a:cubicBezTo>
                  <a:pt x="2988235" y="1419412"/>
                  <a:pt x="2984649" y="1441166"/>
                  <a:pt x="2976282" y="1461247"/>
                </a:cubicBezTo>
                <a:cubicBezTo>
                  <a:pt x="2965582" y="1486926"/>
                  <a:pt x="2916114" y="1552654"/>
                  <a:pt x="2904565" y="1568823"/>
                </a:cubicBezTo>
                <a:cubicBezTo>
                  <a:pt x="2898588" y="1586753"/>
                  <a:pt x="2895087" y="1605708"/>
                  <a:pt x="2886635" y="1622612"/>
                </a:cubicBezTo>
                <a:cubicBezTo>
                  <a:pt x="2870235" y="1655411"/>
                  <a:pt x="2848123" y="1670607"/>
                  <a:pt x="2814918" y="1685365"/>
                </a:cubicBezTo>
                <a:cubicBezTo>
                  <a:pt x="2803659" y="1690369"/>
                  <a:pt x="2791012" y="1691341"/>
                  <a:pt x="2779059" y="1694329"/>
                </a:cubicBezTo>
                <a:cubicBezTo>
                  <a:pt x="2773083" y="1700306"/>
                  <a:pt x="2768378" y="1707911"/>
                  <a:pt x="2761130" y="1712259"/>
                </a:cubicBezTo>
                <a:cubicBezTo>
                  <a:pt x="2751949" y="1717768"/>
                  <a:pt x="2705069" y="1728515"/>
                  <a:pt x="2698377" y="1730188"/>
                </a:cubicBezTo>
                <a:lnTo>
                  <a:pt x="2528047" y="1712259"/>
                </a:lnTo>
                <a:cubicBezTo>
                  <a:pt x="2510000" y="1710093"/>
                  <a:pt x="2492032" y="1707103"/>
                  <a:pt x="2474259" y="1703294"/>
                </a:cubicBezTo>
                <a:cubicBezTo>
                  <a:pt x="2450164" y="1698131"/>
                  <a:pt x="2402541" y="1685365"/>
                  <a:pt x="2402541" y="1685365"/>
                </a:cubicBezTo>
                <a:cubicBezTo>
                  <a:pt x="2385649" y="1668473"/>
                  <a:pt x="2367704" y="1654045"/>
                  <a:pt x="2357718" y="1631576"/>
                </a:cubicBezTo>
                <a:cubicBezTo>
                  <a:pt x="2350042" y="1614306"/>
                  <a:pt x="2339788" y="1577788"/>
                  <a:pt x="2339788" y="1577788"/>
                </a:cubicBezTo>
                <a:cubicBezTo>
                  <a:pt x="2322400" y="1456062"/>
                  <a:pt x="2343429" y="1576549"/>
                  <a:pt x="2303930" y="1434353"/>
                </a:cubicBezTo>
                <a:cubicBezTo>
                  <a:pt x="2296556" y="1407808"/>
                  <a:pt x="2291403" y="1380686"/>
                  <a:pt x="2286000" y="1353671"/>
                </a:cubicBezTo>
                <a:cubicBezTo>
                  <a:pt x="2281410" y="1330724"/>
                  <a:pt x="2279700" y="1296247"/>
                  <a:pt x="2268071" y="1272988"/>
                </a:cubicBezTo>
                <a:cubicBezTo>
                  <a:pt x="2260279" y="1257403"/>
                  <a:pt x="2250142" y="1243106"/>
                  <a:pt x="2241177" y="1228165"/>
                </a:cubicBezTo>
                <a:cubicBezTo>
                  <a:pt x="2238189" y="1216212"/>
                  <a:pt x="2234628" y="1204388"/>
                  <a:pt x="2232212" y="1192306"/>
                </a:cubicBezTo>
                <a:cubicBezTo>
                  <a:pt x="2228647" y="1174482"/>
                  <a:pt x="2227655" y="1156152"/>
                  <a:pt x="2223247" y="1138518"/>
                </a:cubicBezTo>
                <a:cubicBezTo>
                  <a:pt x="2218663" y="1120183"/>
                  <a:pt x="2210291" y="1102963"/>
                  <a:pt x="2205318" y="1084729"/>
                </a:cubicBezTo>
                <a:cubicBezTo>
                  <a:pt x="2201309" y="1070029"/>
                  <a:pt x="2200049" y="1054688"/>
                  <a:pt x="2196353" y="1039906"/>
                </a:cubicBezTo>
                <a:cubicBezTo>
                  <a:pt x="2190060" y="1014735"/>
                  <a:pt x="2177681" y="992854"/>
                  <a:pt x="2169459" y="968188"/>
                </a:cubicBezTo>
                <a:cubicBezTo>
                  <a:pt x="2163718" y="950965"/>
                  <a:pt x="2160159" y="922694"/>
                  <a:pt x="2151530" y="905435"/>
                </a:cubicBezTo>
                <a:cubicBezTo>
                  <a:pt x="2146712" y="895798"/>
                  <a:pt x="2138419" y="888178"/>
                  <a:pt x="2133600" y="878541"/>
                </a:cubicBezTo>
                <a:cubicBezTo>
                  <a:pt x="2122760" y="856862"/>
                  <a:pt x="2124291" y="838775"/>
                  <a:pt x="2115671" y="815788"/>
                </a:cubicBezTo>
                <a:cubicBezTo>
                  <a:pt x="2105086" y="787560"/>
                  <a:pt x="2090078" y="767148"/>
                  <a:pt x="2070847" y="744071"/>
                </a:cubicBezTo>
                <a:cubicBezTo>
                  <a:pt x="2065436" y="737578"/>
                  <a:pt x="2059951" y="730829"/>
                  <a:pt x="2052918" y="726141"/>
                </a:cubicBezTo>
                <a:cubicBezTo>
                  <a:pt x="2041799" y="718728"/>
                  <a:pt x="2029012" y="714188"/>
                  <a:pt x="2017059" y="708212"/>
                </a:cubicBezTo>
                <a:cubicBezTo>
                  <a:pt x="2014071" y="699247"/>
                  <a:pt x="2013997" y="688697"/>
                  <a:pt x="2008094" y="681318"/>
                </a:cubicBezTo>
                <a:cubicBezTo>
                  <a:pt x="1992178" y="661423"/>
                  <a:pt x="1967375" y="660432"/>
                  <a:pt x="1945341" y="654423"/>
                </a:cubicBezTo>
                <a:cubicBezTo>
                  <a:pt x="1818040" y="619705"/>
                  <a:pt x="1923601" y="638545"/>
                  <a:pt x="1703294" y="627529"/>
                </a:cubicBezTo>
                <a:cubicBezTo>
                  <a:pt x="1646518" y="633506"/>
                  <a:pt x="1588043" y="630437"/>
                  <a:pt x="1532965" y="645459"/>
                </a:cubicBezTo>
                <a:cubicBezTo>
                  <a:pt x="1518550" y="649390"/>
                  <a:pt x="1513758" y="668506"/>
                  <a:pt x="1506071" y="681318"/>
                </a:cubicBezTo>
                <a:cubicBezTo>
                  <a:pt x="1463788" y="751789"/>
                  <a:pt x="1501538" y="720200"/>
                  <a:pt x="1452282" y="753035"/>
                </a:cubicBezTo>
                <a:cubicBezTo>
                  <a:pt x="1446306" y="767976"/>
                  <a:pt x="1441550" y="783466"/>
                  <a:pt x="1434353" y="797859"/>
                </a:cubicBezTo>
                <a:cubicBezTo>
                  <a:pt x="1423044" y="820478"/>
                  <a:pt x="1415172" y="826005"/>
                  <a:pt x="1398494" y="842682"/>
                </a:cubicBezTo>
                <a:cubicBezTo>
                  <a:pt x="1395506" y="863600"/>
                  <a:pt x="1395602" y="885196"/>
                  <a:pt x="1389530" y="905435"/>
                </a:cubicBezTo>
                <a:cubicBezTo>
                  <a:pt x="1384684" y="921588"/>
                  <a:pt x="1365276" y="938653"/>
                  <a:pt x="1353671" y="950259"/>
                </a:cubicBezTo>
                <a:cubicBezTo>
                  <a:pt x="1313586" y="1070513"/>
                  <a:pt x="1334716" y="1024027"/>
                  <a:pt x="1299882" y="1093694"/>
                </a:cubicBezTo>
                <a:cubicBezTo>
                  <a:pt x="1273159" y="1227321"/>
                  <a:pt x="1288879" y="1135943"/>
                  <a:pt x="1281953" y="1416423"/>
                </a:cubicBezTo>
                <a:cubicBezTo>
                  <a:pt x="1280214" y="1486847"/>
                  <a:pt x="1339149" y="1765974"/>
                  <a:pt x="1255059" y="1900518"/>
                </a:cubicBezTo>
                <a:cubicBezTo>
                  <a:pt x="1237302" y="1928929"/>
                  <a:pt x="1230692" y="1933849"/>
                  <a:pt x="1210235" y="1954306"/>
                </a:cubicBezTo>
                <a:cubicBezTo>
                  <a:pt x="1186331" y="2002115"/>
                  <a:pt x="1201396" y="1988028"/>
                  <a:pt x="1147482" y="2017059"/>
                </a:cubicBezTo>
                <a:cubicBezTo>
                  <a:pt x="1123949" y="2029730"/>
                  <a:pt x="1075765" y="2052918"/>
                  <a:pt x="1075765" y="2052918"/>
                </a:cubicBezTo>
                <a:cubicBezTo>
                  <a:pt x="1048871" y="2049930"/>
                  <a:pt x="1021188" y="2051073"/>
                  <a:pt x="995082" y="2043953"/>
                </a:cubicBezTo>
                <a:cubicBezTo>
                  <a:pt x="986928" y="2041729"/>
                  <a:pt x="984401" y="2030372"/>
                  <a:pt x="977153" y="2026023"/>
                </a:cubicBezTo>
                <a:cubicBezTo>
                  <a:pt x="969050" y="2021161"/>
                  <a:pt x="959224" y="2020047"/>
                  <a:pt x="950259" y="2017059"/>
                </a:cubicBezTo>
                <a:cubicBezTo>
                  <a:pt x="944283" y="2011082"/>
                  <a:pt x="937401" y="2005891"/>
                  <a:pt x="932330" y="1999129"/>
                </a:cubicBezTo>
                <a:cubicBezTo>
                  <a:pt x="919401" y="1981890"/>
                  <a:pt x="911708" y="1960578"/>
                  <a:pt x="896471" y="1945341"/>
                </a:cubicBezTo>
                <a:lnTo>
                  <a:pt x="878541" y="1927412"/>
                </a:lnTo>
                <a:cubicBezTo>
                  <a:pt x="875553" y="1918447"/>
                  <a:pt x="869577" y="1909968"/>
                  <a:pt x="869577" y="1900518"/>
                </a:cubicBezTo>
                <a:cubicBezTo>
                  <a:pt x="869577" y="1876191"/>
                  <a:pt x="872168" y="1830314"/>
                  <a:pt x="896471" y="1810871"/>
                </a:cubicBezTo>
                <a:cubicBezTo>
                  <a:pt x="903850" y="1804968"/>
                  <a:pt x="914400" y="1804894"/>
                  <a:pt x="923365" y="1801906"/>
                </a:cubicBezTo>
                <a:cubicBezTo>
                  <a:pt x="941294" y="1804894"/>
                  <a:pt x="959409" y="1806928"/>
                  <a:pt x="977153" y="1810871"/>
                </a:cubicBezTo>
                <a:cubicBezTo>
                  <a:pt x="986378" y="1812921"/>
                  <a:pt x="994961" y="1817239"/>
                  <a:pt x="1004047" y="1819835"/>
                </a:cubicBezTo>
                <a:cubicBezTo>
                  <a:pt x="1015894" y="1823220"/>
                  <a:pt x="1028059" y="1825415"/>
                  <a:pt x="1039906" y="1828800"/>
                </a:cubicBezTo>
                <a:cubicBezTo>
                  <a:pt x="1048992" y="1831396"/>
                  <a:pt x="1057575" y="1835715"/>
                  <a:pt x="1066800" y="1837765"/>
                </a:cubicBezTo>
                <a:cubicBezTo>
                  <a:pt x="1084544" y="1841708"/>
                  <a:pt x="1102764" y="1843164"/>
                  <a:pt x="1120588" y="1846729"/>
                </a:cubicBezTo>
                <a:cubicBezTo>
                  <a:pt x="1132670" y="1849145"/>
                  <a:pt x="1144494" y="1852706"/>
                  <a:pt x="1156447" y="1855694"/>
                </a:cubicBezTo>
                <a:cubicBezTo>
                  <a:pt x="1162424" y="1861670"/>
                  <a:pt x="1167777" y="1868343"/>
                  <a:pt x="1174377" y="1873623"/>
                </a:cubicBezTo>
                <a:cubicBezTo>
                  <a:pt x="1214156" y="1905446"/>
                  <a:pt x="1190903" y="1875862"/>
                  <a:pt x="1228165" y="1918447"/>
                </a:cubicBezTo>
                <a:cubicBezTo>
                  <a:pt x="1240765" y="1932847"/>
                  <a:pt x="1251424" y="1948871"/>
                  <a:pt x="1264024" y="1963271"/>
                </a:cubicBezTo>
                <a:cubicBezTo>
                  <a:pt x="1287605" y="1990220"/>
                  <a:pt x="1306438" y="2002581"/>
                  <a:pt x="1335741" y="2026023"/>
                </a:cubicBezTo>
                <a:cubicBezTo>
                  <a:pt x="1344275" y="2051624"/>
                  <a:pt x="1359354" y="2099342"/>
                  <a:pt x="1371600" y="2115671"/>
                </a:cubicBezTo>
                <a:cubicBezTo>
                  <a:pt x="1394420" y="2146098"/>
                  <a:pt x="1429461" y="2165926"/>
                  <a:pt x="1452282" y="2196353"/>
                </a:cubicBezTo>
                <a:lnTo>
                  <a:pt x="1479177" y="2232212"/>
                </a:lnTo>
                <a:cubicBezTo>
                  <a:pt x="1500610" y="2317949"/>
                  <a:pt x="1466834" y="2208974"/>
                  <a:pt x="1532965" y="2312894"/>
                </a:cubicBezTo>
                <a:cubicBezTo>
                  <a:pt x="1543112" y="2328838"/>
                  <a:pt x="1533990" y="2358230"/>
                  <a:pt x="1550894" y="2366682"/>
                </a:cubicBezTo>
                <a:cubicBezTo>
                  <a:pt x="1562847" y="2372659"/>
                  <a:pt x="1575150" y="2377982"/>
                  <a:pt x="1586753" y="2384612"/>
                </a:cubicBezTo>
                <a:cubicBezTo>
                  <a:pt x="1596108" y="2389957"/>
                  <a:pt x="1603112" y="2400284"/>
                  <a:pt x="1613647" y="2402541"/>
                </a:cubicBezTo>
                <a:cubicBezTo>
                  <a:pt x="1632791" y="2406643"/>
                  <a:pt x="1833397" y="2420159"/>
                  <a:pt x="1837765" y="2420471"/>
                </a:cubicBezTo>
                <a:cubicBezTo>
                  <a:pt x="1889047" y="2430727"/>
                  <a:pt x="1894610" y="2432973"/>
                  <a:pt x="1954306" y="2438400"/>
                </a:cubicBezTo>
                <a:cubicBezTo>
                  <a:pt x="1996076" y="2442197"/>
                  <a:pt x="2038059" y="2443389"/>
                  <a:pt x="2079812" y="2447365"/>
                </a:cubicBezTo>
                <a:cubicBezTo>
                  <a:pt x="2100847" y="2449368"/>
                  <a:pt x="2121551" y="2454117"/>
                  <a:pt x="2142565" y="2456329"/>
                </a:cubicBezTo>
                <a:cubicBezTo>
                  <a:pt x="2178350" y="2460096"/>
                  <a:pt x="2214282" y="2462306"/>
                  <a:pt x="2250141" y="2465294"/>
                </a:cubicBezTo>
                <a:lnTo>
                  <a:pt x="2653553" y="2456329"/>
                </a:lnTo>
                <a:cubicBezTo>
                  <a:pt x="2673087" y="2455532"/>
                  <a:pt x="2697524" y="2449069"/>
                  <a:pt x="2707341" y="2429435"/>
                </a:cubicBezTo>
                <a:cubicBezTo>
                  <a:pt x="2710014" y="2424090"/>
                  <a:pt x="2707341" y="2417482"/>
                  <a:pt x="2707341" y="2411506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24740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520" y="548616"/>
            <a:ext cx="7831044" cy="900120"/>
          </a:xfrm>
        </p:spPr>
        <p:txBody>
          <a:bodyPr>
            <a:normAutofit fontScale="90000"/>
          </a:bodyPr>
          <a:lstStyle/>
          <a:p>
            <a:r>
              <a:rPr lang="da-DK"/>
              <a:t>Byggeriets</a:t>
            </a:r>
            <a:br>
              <a:rPr lang="da-DK" dirty="0"/>
            </a:br>
            <a:r>
              <a:rPr lang="da-DK" dirty="0"/>
              <a:t>- Parterne og entrepriseformerne</a:t>
            </a:r>
          </a:p>
        </p:txBody>
      </p:sp>
      <p:sp>
        <p:nvSpPr>
          <p:cNvPr id="7" name="Pladsholder til indhold 2"/>
          <p:cNvSpPr>
            <a:spLocks noGrp="1"/>
          </p:cNvSpPr>
          <p:nvPr>
            <p:ph idx="1"/>
          </p:nvPr>
        </p:nvSpPr>
        <p:spPr>
          <a:xfrm>
            <a:off x="971520" y="1808785"/>
            <a:ext cx="7715280" cy="3780504"/>
          </a:xfrm>
        </p:spPr>
        <p:txBody>
          <a:bodyPr/>
          <a:lstStyle/>
          <a:p>
            <a:r>
              <a:rPr lang="da-DK" sz="2000" dirty="0"/>
              <a:t>Afrunding</a:t>
            </a:r>
          </a:p>
          <a:p>
            <a:endParaRPr lang="da-DK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Hvad fik vi med fra i dag?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Er der noget der er svært/let?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Tilbagemeldinger</a:t>
            </a:r>
          </a:p>
          <a:p>
            <a:endParaRPr lang="da-DK" sz="2000" dirty="0"/>
          </a:p>
          <a:p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586647800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Brugerdefineret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2060"/>
      </a:hlink>
      <a:folHlink>
        <a:srgbClr val="00206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2881</TotalTime>
  <Words>546</Words>
  <Application>Microsoft Office PowerPoint</Application>
  <PresentationFormat>Skærmshow (4:3)</PresentationFormat>
  <Paragraphs>114</Paragraphs>
  <Slides>16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Helvetica Neue LT</vt:lpstr>
      <vt:lpstr>Lucida Sans</vt:lpstr>
      <vt:lpstr>Kontortema</vt:lpstr>
      <vt:lpstr>       Byggeriets Parter #2 20240829 TEKNIKFAG</vt:lpstr>
      <vt:lpstr>Dynamisk agenda</vt:lpstr>
      <vt:lpstr>Byggeriets Parter</vt:lpstr>
      <vt:lpstr>Byggeriets Parter</vt:lpstr>
      <vt:lpstr>PowerPoint-præsentation</vt:lpstr>
      <vt:lpstr>Byggeriets Parter</vt:lpstr>
      <vt:lpstr>Byggeriets Parter</vt:lpstr>
      <vt:lpstr>Byggeriets - Parterne og entrepriseformerne</vt:lpstr>
      <vt:lpstr>Byggeriets - Parterne og entrepriseformerne</vt:lpstr>
      <vt:lpstr>Byggeriets - Parterne og entrepriseformerne</vt:lpstr>
      <vt:lpstr>Byggeriets - Parterne og entrepriseformerne</vt:lpstr>
      <vt:lpstr>Byggeriets - Parterne og entrepriseformerne</vt:lpstr>
      <vt:lpstr>Byggeriets Faser  - Parterne og entrepriseformerne</vt:lpstr>
      <vt:lpstr>Byggeriets - Parterne og entrepriseformerne</vt:lpstr>
      <vt:lpstr>Tegning mm.</vt:lpstr>
      <vt:lpstr>Byggeriets - Parterne og entrepriseformerne</vt:lpstr>
    </vt:vector>
  </TitlesOfParts>
  <Company>EFIF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Henrik Varmark (VAR - Marketingchef - SH - EAA)</dc:creator>
  <cp:lastModifiedBy>Mads Klinkvort</cp:lastModifiedBy>
  <cp:revision>252</cp:revision>
  <cp:lastPrinted>2016-09-05T22:22:54Z</cp:lastPrinted>
  <dcterms:created xsi:type="dcterms:W3CDTF">2014-02-11T09:21:34Z</dcterms:created>
  <dcterms:modified xsi:type="dcterms:W3CDTF">2024-08-29T04:49:34Z</dcterms:modified>
</cp:coreProperties>
</file>