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5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40E5E8-6A06-26D0-6506-FC85BD324D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3B940D7-684C-7573-B0F2-A6A95DEE3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06B3866-ECA1-A383-FE1A-74E5954F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34B5-4928-4907-B283-6702BD7725D3}" type="datetimeFigureOut">
              <a:rPr lang="da-DK" smtClean="0"/>
              <a:t>19-09-2024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1E8D1EF-4407-8565-3830-3ACD26C59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7F87E9D-F817-3F07-E640-93B18B60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F787-9C57-4750-9EA6-A590FBC82C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404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68EA04-F240-72E9-1EA4-C4E93622C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7D9F50-7242-D687-5D0D-D858EDD95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DC7F7D-5F14-5FDE-01ED-FF7E80DF2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34B5-4928-4907-B283-6702BD7725D3}" type="datetimeFigureOut">
              <a:rPr lang="da-DK" smtClean="0"/>
              <a:t>19-09-2024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16B4343-7777-1A7C-E0A2-920D057A5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1AA79A2-E0E9-4F91-0EC8-F1EB3E3ED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F787-9C57-4750-9EA6-A590FBC82C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6096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4C5A91-415B-B760-6A87-DBC0F498B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C383021-6FE9-54BD-B21A-C5952C8A5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1A3AD02-3A7A-BBB6-2AA6-C2FA5DD7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34B5-4928-4907-B283-6702BD7725D3}" type="datetimeFigureOut">
              <a:rPr lang="da-DK" smtClean="0"/>
              <a:t>19-09-2024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053FD9-37B4-264C-18CD-262DE0C2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E898246-C918-246A-5A8F-2A3DFB277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F787-9C57-4750-9EA6-A590FBC82C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5398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E445BD-8107-BE30-F68E-3DC072202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AB3049-F098-98A6-4BA9-32DD32E74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977B296-3E86-211C-5577-0E5938768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9E79B4F-334B-7F7E-D760-EF83A0A57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34B5-4928-4907-B283-6702BD7725D3}" type="datetimeFigureOut">
              <a:rPr lang="da-DK" smtClean="0"/>
              <a:t>19-09-2024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0C1F32C-9F74-8C47-AA28-A528A9FE7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4F2FCDB-ACD9-E889-598A-68F53A555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F787-9C57-4750-9EA6-A590FBC82C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2602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70B90C-2991-9397-03CA-92E6A7568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41D2977-DE4E-7A0C-111B-B36E7ADB5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59FB931-5984-C0DF-2DA4-8F6162E39E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9F3391E-D98F-7862-CCF3-F928E69E5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9F8873C-378E-4E72-3E37-8A6466F2E5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6D3787B-E041-C25A-12AF-504B6D0B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34B5-4928-4907-B283-6702BD7725D3}" type="datetimeFigureOut">
              <a:rPr lang="da-DK" smtClean="0"/>
              <a:t>19-09-2024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942D856-1027-8811-533D-38D56323E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92E78C6-BA39-D885-EFDB-52AA199BE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F787-9C57-4750-9EA6-A590FBC82C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198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9F832-E46F-133D-D779-327445374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140EE37-C022-C5C8-1207-375E23027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34B5-4928-4907-B283-6702BD7725D3}" type="datetimeFigureOut">
              <a:rPr lang="da-DK" smtClean="0"/>
              <a:t>19-09-2024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1496D2A-F879-D157-00F3-9D5801D41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4D12EF5-D43B-B9EF-3B52-F17499E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F787-9C57-4750-9EA6-A590FBC82C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4748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4580477-8011-45F2-25C9-41D9D4BC9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34B5-4928-4907-B283-6702BD7725D3}" type="datetimeFigureOut">
              <a:rPr lang="da-DK" smtClean="0"/>
              <a:t>19-09-2024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DD15262-6A71-D638-D6B3-63B9D5B58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CBE76AC-7533-8450-185A-D9889CAC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F787-9C57-4750-9EA6-A590FBC82C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7317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301C90-60CC-498A-3921-6A8955FE4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6BE6D5-AF22-F21C-5E7B-18160C3E3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22D1FB2-AC2B-5083-26D3-F02160374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320E118-D3D5-5ED9-5508-760EEB790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34B5-4928-4907-B283-6702BD7725D3}" type="datetimeFigureOut">
              <a:rPr lang="da-DK" smtClean="0"/>
              <a:t>19-09-2024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8C84D1F-6879-9FCA-2AB9-1E49A710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096C42A-69FA-9049-2B47-A4D5150BE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F787-9C57-4750-9EA6-A590FBC82C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896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64FEF9-954D-83EB-6827-8091F5C42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4FD7AB4-44FD-BBF2-5CAB-FF4C511119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6D9EBE2-60AE-08D8-D112-699D54334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F8DD378-B563-466F-DD0B-E7BCE6EE1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34B5-4928-4907-B283-6702BD7725D3}" type="datetimeFigureOut">
              <a:rPr lang="da-DK" smtClean="0"/>
              <a:t>19-09-2024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593BEAD-96B4-16A5-6048-AA80291A0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2BA02F0-8967-FD4E-74B8-82D1CF5B5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F787-9C57-4750-9EA6-A590FBC82C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280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3AA9B2-CCAD-5B88-5A0C-A75DC276A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2FFFD48-3A24-1DF4-B979-FAE99DC086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8F38A51-A531-A270-05F9-CAFC4A10B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34B5-4928-4907-B283-6702BD7725D3}" type="datetimeFigureOut">
              <a:rPr lang="da-DK" smtClean="0"/>
              <a:t>19-09-2024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F70605-9666-E0C0-0643-C77436BD2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0A898C6-248C-FEEA-3D54-008A762BB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F787-9C57-4750-9EA6-A590FBC82C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944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9F45E9A-18B0-4B0E-86DF-EAF3A4E53C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E74C3B7-D8D9-3893-88F1-8D2548314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231D06-C064-5531-F21D-E4BC5B285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34B5-4928-4907-B283-6702BD7725D3}" type="datetimeFigureOut">
              <a:rPr lang="da-DK" smtClean="0"/>
              <a:t>19-09-2024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D9C976D-7EBA-16C5-3304-825E06EC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6CA941-2AED-5307-F504-14A7723B4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F787-9C57-4750-9EA6-A590FBC82C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0073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955853-56F6-5F70-CDB9-D4242E825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7417D07-961A-5185-280D-05987D9B7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BBC894-543A-C62B-91E2-FE109EDB0A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7A34B5-4928-4907-B283-6702BD7725D3}" type="datetimeFigureOut">
              <a:rPr lang="da-DK" smtClean="0"/>
              <a:t>19-09-2024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7EDC36C-982F-49EF-8856-0EF2FC67E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37894CB-3A23-EB67-4C52-F10B028314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C2F787-9C57-4750-9EA6-A590FBC82C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639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6">
            <a:extLst>
              <a:ext uri="{FF2B5EF4-FFF2-40B4-BE49-F238E27FC236}">
                <a16:creationId xmlns:a16="http://schemas.microsoft.com/office/drawing/2014/main" id="{76ECB478-CEC8-A965-3D6C-37113BEED5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6010322"/>
              </p:ext>
            </p:extLst>
          </p:nvPr>
        </p:nvGraphicFramePr>
        <p:xfrm>
          <a:off x="1096963" y="1846263"/>
          <a:ext cx="10058400" cy="222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6655">
                  <a:extLst>
                    <a:ext uri="{9D8B030D-6E8A-4147-A177-3AD203B41FA5}">
                      <a16:colId xmlns:a16="http://schemas.microsoft.com/office/drawing/2014/main" val="1037508420"/>
                    </a:ext>
                  </a:extLst>
                </a:gridCol>
                <a:gridCol w="1986705">
                  <a:extLst>
                    <a:ext uri="{9D8B030D-6E8A-4147-A177-3AD203B41FA5}">
                      <a16:colId xmlns:a16="http://schemas.microsoft.com/office/drawing/2014/main" val="965421297"/>
                    </a:ext>
                  </a:extLst>
                </a:gridCol>
                <a:gridCol w="2071587">
                  <a:extLst>
                    <a:ext uri="{9D8B030D-6E8A-4147-A177-3AD203B41FA5}">
                      <a16:colId xmlns:a16="http://schemas.microsoft.com/office/drawing/2014/main" val="1529719251"/>
                    </a:ext>
                  </a:extLst>
                </a:gridCol>
                <a:gridCol w="1951773">
                  <a:extLst>
                    <a:ext uri="{9D8B030D-6E8A-4147-A177-3AD203B41FA5}">
                      <a16:colId xmlns:a16="http://schemas.microsoft.com/office/drawing/2014/main" val="413952548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3245160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Nutid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Datid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Før nutid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Før datid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Fremtid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320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 </a:t>
                      </a:r>
                      <a:r>
                        <a:rPr lang="da-DK" dirty="0" err="1"/>
                        <a:t>walk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</a:t>
                      </a:r>
                      <a:r>
                        <a:rPr lang="da-DK" dirty="0" err="1"/>
                        <a:t>walked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have </a:t>
                      </a:r>
                      <a:r>
                        <a:rPr lang="da-DK" dirty="0" err="1"/>
                        <a:t>walked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had </a:t>
                      </a:r>
                      <a:r>
                        <a:rPr lang="da-DK" dirty="0" err="1"/>
                        <a:t>walked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</a:t>
                      </a:r>
                      <a:r>
                        <a:rPr lang="da-DK" dirty="0" err="1"/>
                        <a:t>will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walk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2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 </a:t>
                      </a:r>
                      <a:r>
                        <a:rPr lang="da-DK" dirty="0" err="1"/>
                        <a:t>swim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</a:t>
                      </a:r>
                      <a:r>
                        <a:rPr lang="da-DK" dirty="0" err="1"/>
                        <a:t>swam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have </a:t>
                      </a:r>
                      <a:r>
                        <a:rPr lang="da-DK" dirty="0" err="1"/>
                        <a:t>swum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</a:t>
                      </a:r>
                      <a:r>
                        <a:rPr lang="da-DK" dirty="0" err="1"/>
                        <a:t>will</a:t>
                      </a:r>
                      <a:r>
                        <a:rPr lang="da-DK" dirty="0"/>
                        <a:t> </a:t>
                      </a:r>
                      <a:r>
                        <a:rPr lang="da-DK" dirty="0" err="1"/>
                        <a:t>swim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50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 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have </a:t>
                      </a:r>
                      <a:r>
                        <a:rPr lang="da-DK" dirty="0" err="1"/>
                        <a:t>been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had </a:t>
                      </a:r>
                      <a:r>
                        <a:rPr lang="da-DK" dirty="0" err="1"/>
                        <a:t>been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95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have 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</a:t>
                      </a:r>
                      <a:r>
                        <a:rPr lang="da-DK" dirty="0" err="1"/>
                        <a:t>will</a:t>
                      </a:r>
                      <a:r>
                        <a:rPr lang="da-DK" dirty="0"/>
                        <a:t> have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65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 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did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had 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33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622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Asger Martinus Schjødt Nielsen</dc:creator>
  <cp:lastModifiedBy>Asger Martinus Schjødt Nielsen</cp:lastModifiedBy>
  <cp:revision>1</cp:revision>
  <dcterms:created xsi:type="dcterms:W3CDTF">2024-09-19T07:58:39Z</dcterms:created>
  <dcterms:modified xsi:type="dcterms:W3CDTF">2024-09-19T07:59:08Z</dcterms:modified>
</cp:coreProperties>
</file>