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71" r:id="rId3"/>
    <p:sldId id="267" r:id="rId4"/>
    <p:sldId id="268" r:id="rId5"/>
    <p:sldId id="269" r:id="rId6"/>
    <p:sldId id="270" r:id="rId7"/>
    <p:sldId id="272" r:id="rId8"/>
    <p:sldId id="264" r:id="rId9"/>
    <p:sldId id="273" r:id="rId10"/>
    <p:sldId id="260" r:id="rId11"/>
    <p:sldId id="261" r:id="rId12"/>
    <p:sldId id="274" r:id="rId13"/>
    <p:sldId id="266" r:id="rId14"/>
    <p:sldId id="265" r:id="rId15"/>
    <p:sldId id="257" r:id="rId16"/>
    <p:sldId id="275" r:id="rId17"/>
    <p:sldId id="263" r:id="rId18"/>
    <p:sldId id="276" r:id="rId19"/>
    <p:sldId id="258" r:id="rId20"/>
    <p:sldId id="259" r:id="rId21"/>
    <p:sldId id="277" r:id="rId22"/>
    <p:sldId id="262" r:id="rId23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6E7AFA-FE90-4168-B647-FCD10AEBD4AB}" v="1362" dt="2026-01-02T21:28:06.0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260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rl Beck" userId="0cfcfa4e-2c62-4958-9898-96e1ff0dbd67" providerId="ADAL" clId="{9A6E7AFA-FE90-4168-B647-FCD10AEBD4AB}"/>
    <pc:docChg chg="undo redo custSel addSld delSld modSld sldOrd">
      <pc:chgData name="Jarl Beck" userId="0cfcfa4e-2c62-4958-9898-96e1ff0dbd67" providerId="ADAL" clId="{9A6E7AFA-FE90-4168-B647-FCD10AEBD4AB}" dt="2026-01-02T21:28:24.182" v="10059" actId="313"/>
      <pc:docMkLst>
        <pc:docMk/>
      </pc:docMkLst>
      <pc:sldChg chg="addSp modSp new mod setBg addAnim modAnim setClrOvrMap">
        <pc:chgData name="Jarl Beck" userId="0cfcfa4e-2c62-4958-9898-96e1ff0dbd67" providerId="ADAL" clId="{9A6E7AFA-FE90-4168-B647-FCD10AEBD4AB}" dt="2026-01-02T15:00:38.095" v="118"/>
        <pc:sldMkLst>
          <pc:docMk/>
          <pc:sldMk cId="3631022028" sldId="256"/>
        </pc:sldMkLst>
        <pc:spChg chg="mod">
          <ac:chgData name="Jarl Beck" userId="0cfcfa4e-2c62-4958-9898-96e1ff0dbd67" providerId="ADAL" clId="{9A6E7AFA-FE90-4168-B647-FCD10AEBD4AB}" dt="2026-01-02T15:00:30.902" v="112" actId="26606"/>
          <ac:spMkLst>
            <pc:docMk/>
            <pc:sldMk cId="3631022028" sldId="256"/>
            <ac:spMk id="2" creationId="{26650BFA-41EF-7FDD-A104-78B1FF145766}"/>
          </ac:spMkLst>
        </pc:spChg>
        <pc:spChg chg="mod">
          <ac:chgData name="Jarl Beck" userId="0cfcfa4e-2c62-4958-9898-96e1ff0dbd67" providerId="ADAL" clId="{9A6E7AFA-FE90-4168-B647-FCD10AEBD4AB}" dt="2026-01-02T15:00:30.902" v="112" actId="26606"/>
          <ac:spMkLst>
            <pc:docMk/>
            <pc:sldMk cId="3631022028" sldId="256"/>
            <ac:spMk id="3" creationId="{C332FD31-0794-5435-90D1-984AABD0824C}"/>
          </ac:spMkLst>
        </pc:spChg>
        <pc:spChg chg="add">
          <ac:chgData name="Jarl Beck" userId="0cfcfa4e-2c62-4958-9898-96e1ff0dbd67" providerId="ADAL" clId="{9A6E7AFA-FE90-4168-B647-FCD10AEBD4AB}" dt="2026-01-02T15:00:30.902" v="112" actId="26606"/>
          <ac:spMkLst>
            <pc:docMk/>
            <pc:sldMk cId="3631022028" sldId="256"/>
            <ac:spMk id="2055" creationId="{71B2258F-86CA-4D4D-8270-BC05FCDEBFB3}"/>
          </ac:spMkLst>
        </pc:spChg>
        <pc:picChg chg="add mod ord">
          <ac:chgData name="Jarl Beck" userId="0cfcfa4e-2c62-4958-9898-96e1ff0dbd67" providerId="ADAL" clId="{9A6E7AFA-FE90-4168-B647-FCD10AEBD4AB}" dt="2026-01-02T15:00:33.338" v="116" actId="962"/>
          <ac:picMkLst>
            <pc:docMk/>
            <pc:sldMk cId="3631022028" sldId="256"/>
            <ac:picMk id="2050" creationId="{E320AD26-7F89-DB21-8385-541B0C3EE6B9}"/>
          </ac:picMkLst>
        </pc:picChg>
      </pc:sldChg>
      <pc:sldChg chg="addSp delSp modSp add mod ord">
        <pc:chgData name="Jarl Beck" userId="0cfcfa4e-2c62-4958-9898-96e1ff0dbd67" providerId="ADAL" clId="{9A6E7AFA-FE90-4168-B647-FCD10AEBD4AB}" dt="2026-01-02T19:05:22.602" v="10017" actId="20577"/>
        <pc:sldMkLst>
          <pc:docMk/>
          <pc:sldMk cId="3928730982" sldId="257"/>
        </pc:sldMkLst>
        <pc:spChg chg="add mod">
          <ac:chgData name="Jarl Beck" userId="0cfcfa4e-2c62-4958-9898-96e1ff0dbd67" providerId="ADAL" clId="{9A6E7AFA-FE90-4168-B647-FCD10AEBD4AB}" dt="2026-01-02T19:05:22.602" v="10017" actId="20577"/>
          <ac:spMkLst>
            <pc:docMk/>
            <pc:sldMk cId="3928730982" sldId="257"/>
            <ac:spMk id="2" creationId="{ACCA6D9B-40B0-4B51-1588-7782EBA10D93}"/>
          </ac:spMkLst>
        </pc:spChg>
        <pc:spChg chg="mod">
          <ac:chgData name="Jarl Beck" userId="0cfcfa4e-2c62-4958-9898-96e1ff0dbd67" providerId="ADAL" clId="{9A6E7AFA-FE90-4168-B647-FCD10AEBD4AB}" dt="2026-01-02T18:53:34.068" v="9952" actId="20577"/>
          <ac:spMkLst>
            <pc:docMk/>
            <pc:sldMk cId="3928730982" sldId="257"/>
            <ac:spMk id="5" creationId="{00000000-0000-0000-0000-000000000000}"/>
          </ac:spMkLst>
        </pc:spChg>
        <pc:spChg chg="del mod">
          <ac:chgData name="Jarl Beck" userId="0cfcfa4e-2c62-4958-9898-96e1ff0dbd67" providerId="ADAL" clId="{9A6E7AFA-FE90-4168-B647-FCD10AEBD4AB}" dt="2026-01-02T15:25:32.606" v="2018" actId="478"/>
          <ac:spMkLst>
            <pc:docMk/>
            <pc:sldMk cId="3928730982" sldId="257"/>
            <ac:spMk id="6" creationId="{00000000-0000-0000-0000-000000000000}"/>
          </ac:spMkLst>
        </pc:spChg>
        <pc:spChg chg="del">
          <ac:chgData name="Jarl Beck" userId="0cfcfa4e-2c62-4958-9898-96e1ff0dbd67" providerId="ADAL" clId="{9A6E7AFA-FE90-4168-B647-FCD10AEBD4AB}" dt="2026-01-02T15:25:33.954" v="2019" actId="478"/>
          <ac:spMkLst>
            <pc:docMk/>
            <pc:sldMk cId="3928730982" sldId="257"/>
            <ac:spMk id="7" creationId="{00000000-0000-0000-0000-000000000000}"/>
          </ac:spMkLst>
        </pc:spChg>
        <pc:picChg chg="mod">
          <ac:chgData name="Jarl Beck" userId="0cfcfa4e-2c62-4958-9898-96e1ff0dbd67" providerId="ADAL" clId="{9A6E7AFA-FE90-4168-B647-FCD10AEBD4AB}" dt="2026-01-02T14:53:44.675" v="5" actId="1076"/>
          <ac:picMkLst>
            <pc:docMk/>
            <pc:sldMk cId="3928730982" sldId="257"/>
            <ac:picMk id="1025" creationId="{00000000-0000-0000-0000-000000000000}"/>
          </ac:picMkLst>
        </pc:picChg>
      </pc:sldChg>
      <pc:sldChg chg="delSp modSp add mod ord">
        <pc:chgData name="Jarl Beck" userId="0cfcfa4e-2c62-4958-9898-96e1ff0dbd67" providerId="ADAL" clId="{9A6E7AFA-FE90-4168-B647-FCD10AEBD4AB}" dt="2026-01-02T17:44:58.783" v="8723"/>
        <pc:sldMkLst>
          <pc:docMk/>
          <pc:sldMk cId="4127382069" sldId="258"/>
        </pc:sldMkLst>
        <pc:spChg chg="del">
          <ac:chgData name="Jarl Beck" userId="0cfcfa4e-2c62-4958-9898-96e1ff0dbd67" providerId="ADAL" clId="{9A6E7AFA-FE90-4168-B647-FCD10AEBD4AB}" dt="2026-01-02T17:15:25.123" v="6951" actId="478"/>
          <ac:spMkLst>
            <pc:docMk/>
            <pc:sldMk cId="4127382069" sldId="258"/>
            <ac:spMk id="4" creationId="{00000000-0000-0000-0000-000000000000}"/>
          </ac:spMkLst>
        </pc:spChg>
        <pc:spChg chg="del">
          <ac:chgData name="Jarl Beck" userId="0cfcfa4e-2c62-4958-9898-96e1ff0dbd67" providerId="ADAL" clId="{9A6E7AFA-FE90-4168-B647-FCD10AEBD4AB}" dt="2026-01-02T17:15:23.345" v="6950" actId="478"/>
          <ac:spMkLst>
            <pc:docMk/>
            <pc:sldMk cId="4127382069" sldId="258"/>
            <ac:spMk id="5" creationId="{00000000-0000-0000-0000-000000000000}"/>
          </ac:spMkLst>
        </pc:spChg>
        <pc:picChg chg="mod">
          <ac:chgData name="Jarl Beck" userId="0cfcfa4e-2c62-4958-9898-96e1ff0dbd67" providerId="ADAL" clId="{9A6E7AFA-FE90-4168-B647-FCD10AEBD4AB}" dt="2026-01-02T14:54:14.209" v="9" actId="14100"/>
          <ac:picMkLst>
            <pc:docMk/>
            <pc:sldMk cId="4127382069" sldId="258"/>
            <ac:picMk id="2" creationId="{00000000-0000-0000-0000-000000000000}"/>
          </ac:picMkLst>
        </pc:picChg>
      </pc:sldChg>
      <pc:sldChg chg="delSp modSp add mod ord">
        <pc:chgData name="Jarl Beck" userId="0cfcfa4e-2c62-4958-9898-96e1ff0dbd67" providerId="ADAL" clId="{9A6E7AFA-FE90-4168-B647-FCD10AEBD4AB}" dt="2026-01-02T21:26:34.632" v="10025" actId="478"/>
        <pc:sldMkLst>
          <pc:docMk/>
          <pc:sldMk cId="3554869617" sldId="259"/>
        </pc:sldMkLst>
        <pc:spChg chg="del">
          <ac:chgData name="Jarl Beck" userId="0cfcfa4e-2c62-4958-9898-96e1ff0dbd67" providerId="ADAL" clId="{9A6E7AFA-FE90-4168-B647-FCD10AEBD4AB}" dt="2026-01-02T21:26:34.632" v="10025" actId="478"/>
          <ac:spMkLst>
            <pc:docMk/>
            <pc:sldMk cId="3554869617" sldId="259"/>
            <ac:spMk id="4" creationId="{00000000-0000-0000-0000-000000000000}"/>
          </ac:spMkLst>
        </pc:spChg>
        <pc:spChg chg="del">
          <ac:chgData name="Jarl Beck" userId="0cfcfa4e-2c62-4958-9898-96e1ff0dbd67" providerId="ADAL" clId="{9A6E7AFA-FE90-4168-B647-FCD10AEBD4AB}" dt="2026-01-02T21:26:20.537" v="10024" actId="478"/>
          <ac:spMkLst>
            <pc:docMk/>
            <pc:sldMk cId="3554869617" sldId="259"/>
            <ac:spMk id="5" creationId="{00000000-0000-0000-0000-000000000000}"/>
          </ac:spMkLst>
        </pc:spChg>
        <pc:picChg chg="mod">
          <ac:chgData name="Jarl Beck" userId="0cfcfa4e-2c62-4958-9898-96e1ff0dbd67" providerId="ADAL" clId="{9A6E7AFA-FE90-4168-B647-FCD10AEBD4AB}" dt="2026-01-02T14:54:22.696" v="10" actId="1076"/>
          <ac:picMkLst>
            <pc:docMk/>
            <pc:sldMk cId="3554869617" sldId="259"/>
            <ac:picMk id="2" creationId="{00000000-0000-0000-0000-000000000000}"/>
          </ac:picMkLst>
        </pc:picChg>
      </pc:sldChg>
      <pc:sldChg chg="delSp modSp add mod ord">
        <pc:chgData name="Jarl Beck" userId="0cfcfa4e-2c62-4958-9898-96e1ff0dbd67" providerId="ADAL" clId="{9A6E7AFA-FE90-4168-B647-FCD10AEBD4AB}" dt="2026-01-02T16:56:51.017" v="6476"/>
        <pc:sldMkLst>
          <pc:docMk/>
          <pc:sldMk cId="2272289627" sldId="260"/>
        </pc:sldMkLst>
        <pc:spChg chg="del">
          <ac:chgData name="Jarl Beck" userId="0cfcfa4e-2c62-4958-9898-96e1ff0dbd67" providerId="ADAL" clId="{9A6E7AFA-FE90-4168-B647-FCD10AEBD4AB}" dt="2026-01-02T14:57:45.097" v="45" actId="478"/>
          <ac:spMkLst>
            <pc:docMk/>
            <pc:sldMk cId="2272289627" sldId="260"/>
            <ac:spMk id="4" creationId="{00000000-0000-0000-0000-000000000000}"/>
          </ac:spMkLst>
        </pc:spChg>
        <pc:spChg chg="del">
          <ac:chgData name="Jarl Beck" userId="0cfcfa4e-2c62-4958-9898-96e1ff0dbd67" providerId="ADAL" clId="{9A6E7AFA-FE90-4168-B647-FCD10AEBD4AB}" dt="2026-01-02T14:57:43.377" v="44" actId="478"/>
          <ac:spMkLst>
            <pc:docMk/>
            <pc:sldMk cId="2272289627" sldId="260"/>
            <ac:spMk id="5" creationId="{00000000-0000-0000-0000-000000000000}"/>
          </ac:spMkLst>
        </pc:spChg>
        <pc:picChg chg="mod">
          <ac:chgData name="Jarl Beck" userId="0cfcfa4e-2c62-4958-9898-96e1ff0dbd67" providerId="ADAL" clId="{9A6E7AFA-FE90-4168-B647-FCD10AEBD4AB}" dt="2026-01-02T14:55:24.662" v="16" actId="14100"/>
          <ac:picMkLst>
            <pc:docMk/>
            <pc:sldMk cId="2272289627" sldId="260"/>
            <ac:picMk id="2" creationId="{00000000-0000-0000-0000-000000000000}"/>
          </ac:picMkLst>
        </pc:picChg>
      </pc:sldChg>
      <pc:sldChg chg="addSp delSp modSp add mod ord">
        <pc:chgData name="Jarl Beck" userId="0cfcfa4e-2c62-4958-9898-96e1ff0dbd67" providerId="ADAL" clId="{9A6E7AFA-FE90-4168-B647-FCD10AEBD4AB}" dt="2026-01-02T16:56:55.216" v="6478"/>
        <pc:sldMkLst>
          <pc:docMk/>
          <pc:sldMk cId="581455931" sldId="261"/>
        </pc:sldMkLst>
        <pc:picChg chg="mod">
          <ac:chgData name="Jarl Beck" userId="0cfcfa4e-2c62-4958-9898-96e1ff0dbd67" providerId="ADAL" clId="{9A6E7AFA-FE90-4168-B647-FCD10AEBD4AB}" dt="2026-01-02T14:54:46.244" v="13" actId="14100"/>
          <ac:picMkLst>
            <pc:docMk/>
            <pc:sldMk cId="581455931" sldId="261"/>
            <ac:picMk id="2" creationId="{00000000-0000-0000-0000-000000000000}"/>
          </ac:picMkLst>
        </pc:picChg>
        <pc:picChg chg="add del mod">
          <ac:chgData name="Jarl Beck" userId="0cfcfa4e-2c62-4958-9898-96e1ff0dbd67" providerId="ADAL" clId="{9A6E7AFA-FE90-4168-B647-FCD10AEBD4AB}" dt="2026-01-02T14:58:44.331" v="53" actId="478"/>
          <ac:picMkLst>
            <pc:docMk/>
            <pc:sldMk cId="581455931" sldId="261"/>
            <ac:picMk id="1026" creationId="{C901B7F3-965C-AF05-C22A-F039E648C780}"/>
          </ac:picMkLst>
        </pc:picChg>
        <pc:picChg chg="add mod">
          <ac:chgData name="Jarl Beck" userId="0cfcfa4e-2c62-4958-9898-96e1ff0dbd67" providerId="ADAL" clId="{9A6E7AFA-FE90-4168-B647-FCD10AEBD4AB}" dt="2026-01-02T14:58:58.192" v="58" actId="1076"/>
          <ac:picMkLst>
            <pc:docMk/>
            <pc:sldMk cId="581455931" sldId="261"/>
            <ac:picMk id="1028" creationId="{2973B451-E685-36FB-40D4-F2FBDA242EFE}"/>
          </ac:picMkLst>
        </pc:picChg>
      </pc:sldChg>
      <pc:sldChg chg="delSp modSp add mod ord">
        <pc:chgData name="Jarl Beck" userId="0cfcfa4e-2c62-4958-9898-96e1ff0dbd67" providerId="ADAL" clId="{9A6E7AFA-FE90-4168-B647-FCD10AEBD4AB}" dt="2026-01-02T17:15:09.051" v="6947" actId="478"/>
        <pc:sldMkLst>
          <pc:docMk/>
          <pc:sldMk cId="2388071665" sldId="262"/>
        </pc:sldMkLst>
        <pc:spChg chg="del">
          <ac:chgData name="Jarl Beck" userId="0cfcfa4e-2c62-4958-9898-96e1ff0dbd67" providerId="ADAL" clId="{9A6E7AFA-FE90-4168-B647-FCD10AEBD4AB}" dt="2026-01-02T17:15:07.005" v="6946" actId="478"/>
          <ac:spMkLst>
            <pc:docMk/>
            <pc:sldMk cId="2388071665" sldId="262"/>
            <ac:spMk id="4" creationId="{00000000-0000-0000-0000-000000000000}"/>
          </ac:spMkLst>
        </pc:spChg>
        <pc:spChg chg="del">
          <ac:chgData name="Jarl Beck" userId="0cfcfa4e-2c62-4958-9898-96e1ff0dbd67" providerId="ADAL" clId="{9A6E7AFA-FE90-4168-B647-FCD10AEBD4AB}" dt="2026-01-02T17:15:09.051" v="6947" actId="478"/>
          <ac:spMkLst>
            <pc:docMk/>
            <pc:sldMk cId="2388071665" sldId="262"/>
            <ac:spMk id="5" creationId="{00000000-0000-0000-0000-000000000000}"/>
          </ac:spMkLst>
        </pc:spChg>
        <pc:picChg chg="mod">
          <ac:chgData name="Jarl Beck" userId="0cfcfa4e-2c62-4958-9898-96e1ff0dbd67" providerId="ADAL" clId="{9A6E7AFA-FE90-4168-B647-FCD10AEBD4AB}" dt="2026-01-02T14:55:48.102" v="17" actId="14100"/>
          <ac:picMkLst>
            <pc:docMk/>
            <pc:sldMk cId="2388071665" sldId="262"/>
            <ac:picMk id="2" creationId="{00000000-0000-0000-0000-000000000000}"/>
          </ac:picMkLst>
        </pc:picChg>
      </pc:sldChg>
      <pc:sldChg chg="delSp modSp add mod ord">
        <pc:chgData name="Jarl Beck" userId="0cfcfa4e-2c62-4958-9898-96e1ff0dbd67" providerId="ADAL" clId="{9A6E7AFA-FE90-4168-B647-FCD10AEBD4AB}" dt="2026-01-02T17:28:55.829" v="7609" actId="1076"/>
        <pc:sldMkLst>
          <pc:docMk/>
          <pc:sldMk cId="1738012773" sldId="263"/>
        </pc:sldMkLst>
        <pc:spChg chg="del">
          <ac:chgData name="Jarl Beck" userId="0cfcfa4e-2c62-4958-9898-96e1ff0dbd67" providerId="ADAL" clId="{9A6E7AFA-FE90-4168-B647-FCD10AEBD4AB}" dt="2026-01-02T17:28:52.631" v="7608" actId="478"/>
          <ac:spMkLst>
            <pc:docMk/>
            <pc:sldMk cId="1738012773" sldId="263"/>
            <ac:spMk id="3" creationId="{00000000-0000-0000-0000-000000000000}"/>
          </ac:spMkLst>
        </pc:spChg>
        <pc:spChg chg="del">
          <ac:chgData name="Jarl Beck" userId="0cfcfa4e-2c62-4958-9898-96e1ff0dbd67" providerId="ADAL" clId="{9A6E7AFA-FE90-4168-B647-FCD10AEBD4AB}" dt="2026-01-02T17:28:50.074" v="7607" actId="478"/>
          <ac:spMkLst>
            <pc:docMk/>
            <pc:sldMk cId="1738012773" sldId="263"/>
            <ac:spMk id="4" creationId="{00000000-0000-0000-0000-000000000000}"/>
          </ac:spMkLst>
        </pc:spChg>
        <pc:picChg chg="mod">
          <ac:chgData name="Jarl Beck" userId="0cfcfa4e-2c62-4958-9898-96e1ff0dbd67" providerId="ADAL" clId="{9A6E7AFA-FE90-4168-B647-FCD10AEBD4AB}" dt="2026-01-02T17:28:55.829" v="7609" actId="1076"/>
          <ac:picMkLst>
            <pc:docMk/>
            <pc:sldMk cId="1738012773" sldId="263"/>
            <ac:picMk id="1026" creationId="{00000000-0000-0000-0000-000000000000}"/>
          </ac:picMkLst>
        </pc:picChg>
      </pc:sldChg>
      <pc:sldChg chg="delSp modSp add mod ord">
        <pc:chgData name="Jarl Beck" userId="0cfcfa4e-2c62-4958-9898-96e1ff0dbd67" providerId="ADAL" clId="{9A6E7AFA-FE90-4168-B647-FCD10AEBD4AB}" dt="2026-01-02T16:56:47.591" v="6474"/>
        <pc:sldMkLst>
          <pc:docMk/>
          <pc:sldMk cId="647703065" sldId="264"/>
        </pc:sldMkLst>
        <pc:spChg chg="del mod">
          <ac:chgData name="Jarl Beck" userId="0cfcfa4e-2c62-4958-9898-96e1ff0dbd67" providerId="ADAL" clId="{9A6E7AFA-FE90-4168-B647-FCD10AEBD4AB}" dt="2026-01-02T14:57:33.651" v="40" actId="478"/>
          <ac:spMkLst>
            <pc:docMk/>
            <pc:sldMk cId="647703065" sldId="264"/>
            <ac:spMk id="4" creationId="{00000000-0000-0000-0000-000000000000}"/>
          </ac:spMkLst>
        </pc:spChg>
        <pc:spChg chg="del">
          <ac:chgData name="Jarl Beck" userId="0cfcfa4e-2c62-4958-9898-96e1ff0dbd67" providerId="ADAL" clId="{9A6E7AFA-FE90-4168-B647-FCD10AEBD4AB}" dt="2026-01-02T14:57:35.020" v="41" actId="478"/>
          <ac:spMkLst>
            <pc:docMk/>
            <pc:sldMk cId="647703065" sldId="264"/>
            <ac:spMk id="5" creationId="{00000000-0000-0000-0000-000000000000}"/>
          </ac:spMkLst>
        </pc:spChg>
        <pc:picChg chg="mod">
          <ac:chgData name="Jarl Beck" userId="0cfcfa4e-2c62-4958-9898-96e1ff0dbd67" providerId="ADAL" clId="{9A6E7AFA-FE90-4168-B647-FCD10AEBD4AB}" dt="2026-01-02T14:57:38.973" v="43" actId="14100"/>
          <ac:picMkLst>
            <pc:docMk/>
            <pc:sldMk cId="647703065" sldId="264"/>
            <ac:picMk id="2" creationId="{00000000-0000-0000-0000-000000000000}"/>
          </ac:picMkLst>
        </pc:picChg>
      </pc:sldChg>
      <pc:sldChg chg="delSp add mod ord">
        <pc:chgData name="Jarl Beck" userId="0cfcfa4e-2c62-4958-9898-96e1ff0dbd67" providerId="ADAL" clId="{9A6E7AFA-FE90-4168-B647-FCD10AEBD4AB}" dt="2026-01-02T15:25:39.803" v="2021" actId="478"/>
        <pc:sldMkLst>
          <pc:docMk/>
          <pc:sldMk cId="1901184066" sldId="265"/>
        </pc:sldMkLst>
        <pc:spChg chg="del">
          <ac:chgData name="Jarl Beck" userId="0cfcfa4e-2c62-4958-9898-96e1ff0dbd67" providerId="ADAL" clId="{9A6E7AFA-FE90-4168-B647-FCD10AEBD4AB}" dt="2026-01-02T15:25:39.803" v="2021" actId="478"/>
          <ac:spMkLst>
            <pc:docMk/>
            <pc:sldMk cId="1901184066" sldId="265"/>
            <ac:spMk id="3" creationId="{00000000-0000-0000-0000-000000000000}"/>
          </ac:spMkLst>
        </pc:spChg>
        <pc:spChg chg="del">
          <ac:chgData name="Jarl Beck" userId="0cfcfa4e-2c62-4958-9898-96e1ff0dbd67" providerId="ADAL" clId="{9A6E7AFA-FE90-4168-B647-FCD10AEBD4AB}" dt="2026-01-02T15:25:37.638" v="2020" actId="478"/>
          <ac:spMkLst>
            <pc:docMk/>
            <pc:sldMk cId="1901184066" sldId="265"/>
            <ac:spMk id="4" creationId="{00000000-0000-0000-0000-000000000000}"/>
          </ac:spMkLst>
        </pc:spChg>
      </pc:sldChg>
      <pc:sldChg chg="modSp add mod ord">
        <pc:chgData name="Jarl Beck" userId="0cfcfa4e-2c62-4958-9898-96e1ff0dbd67" providerId="ADAL" clId="{9A6E7AFA-FE90-4168-B647-FCD10AEBD4AB}" dt="2026-01-02T16:57:17.424" v="6481" actId="14100"/>
        <pc:sldMkLst>
          <pc:docMk/>
          <pc:sldMk cId="1445178001" sldId="266"/>
        </pc:sldMkLst>
        <pc:spChg chg="mod">
          <ac:chgData name="Jarl Beck" userId="0cfcfa4e-2c62-4958-9898-96e1ff0dbd67" providerId="ADAL" clId="{9A6E7AFA-FE90-4168-B647-FCD10AEBD4AB}" dt="2026-01-02T16:57:05.144" v="6479" actId="255"/>
          <ac:spMkLst>
            <pc:docMk/>
            <pc:sldMk cId="1445178001" sldId="266"/>
            <ac:spMk id="4" creationId="{09DC7F2A-B42C-4650-AA86-DDEC13B001D6}"/>
          </ac:spMkLst>
        </pc:spChg>
        <pc:picChg chg="mod">
          <ac:chgData name="Jarl Beck" userId="0cfcfa4e-2c62-4958-9898-96e1ff0dbd67" providerId="ADAL" clId="{9A6E7AFA-FE90-4168-B647-FCD10AEBD4AB}" dt="2026-01-02T16:57:17.424" v="6481" actId="14100"/>
          <ac:picMkLst>
            <pc:docMk/>
            <pc:sldMk cId="1445178001" sldId="266"/>
            <ac:picMk id="1026" creationId="{C2089A4D-BD1B-4203-8D9F-354CFAD05AC8}"/>
          </ac:picMkLst>
        </pc:picChg>
      </pc:sldChg>
      <pc:sldChg chg="modSp new mod modAnim">
        <pc:chgData name="Jarl Beck" userId="0cfcfa4e-2c62-4958-9898-96e1ff0dbd67" providerId="ADAL" clId="{9A6E7AFA-FE90-4168-B647-FCD10AEBD4AB}" dt="2026-01-02T15:20:31.190" v="1794" actId="20577"/>
        <pc:sldMkLst>
          <pc:docMk/>
          <pc:sldMk cId="2900342355" sldId="267"/>
        </pc:sldMkLst>
        <pc:spChg chg="mod">
          <ac:chgData name="Jarl Beck" userId="0cfcfa4e-2c62-4958-9898-96e1ff0dbd67" providerId="ADAL" clId="{9A6E7AFA-FE90-4168-B647-FCD10AEBD4AB}" dt="2026-01-02T15:04:44.980" v="549" actId="113"/>
          <ac:spMkLst>
            <pc:docMk/>
            <pc:sldMk cId="2900342355" sldId="267"/>
            <ac:spMk id="2" creationId="{90D2AAE9-A376-ECC8-D026-42E633007900}"/>
          </ac:spMkLst>
        </pc:spChg>
        <pc:spChg chg="mod">
          <ac:chgData name="Jarl Beck" userId="0cfcfa4e-2c62-4958-9898-96e1ff0dbd67" providerId="ADAL" clId="{9A6E7AFA-FE90-4168-B647-FCD10AEBD4AB}" dt="2026-01-02T15:20:31.190" v="1794" actId="20577"/>
          <ac:spMkLst>
            <pc:docMk/>
            <pc:sldMk cId="2900342355" sldId="267"/>
            <ac:spMk id="3" creationId="{77CF9A04-484F-03E8-9DE7-73F20C76DE54}"/>
          </ac:spMkLst>
        </pc:spChg>
      </pc:sldChg>
      <pc:sldChg chg="addSp delSp modSp new mod setBg">
        <pc:chgData name="Jarl Beck" userId="0cfcfa4e-2c62-4958-9898-96e1ff0dbd67" providerId="ADAL" clId="{9A6E7AFA-FE90-4168-B647-FCD10AEBD4AB}" dt="2026-01-02T15:07:32.850" v="676" actId="14100"/>
        <pc:sldMkLst>
          <pc:docMk/>
          <pc:sldMk cId="621042205" sldId="268"/>
        </pc:sldMkLst>
        <pc:spChg chg="del">
          <ac:chgData name="Jarl Beck" userId="0cfcfa4e-2c62-4958-9898-96e1ff0dbd67" providerId="ADAL" clId="{9A6E7AFA-FE90-4168-B647-FCD10AEBD4AB}" dt="2026-01-02T15:07:09.745" v="670" actId="26606"/>
          <ac:spMkLst>
            <pc:docMk/>
            <pc:sldMk cId="621042205" sldId="268"/>
            <ac:spMk id="2" creationId="{83C48078-7D4E-0D45-DBB6-59F989A63345}"/>
          </ac:spMkLst>
        </pc:spChg>
        <pc:spChg chg="del">
          <ac:chgData name="Jarl Beck" userId="0cfcfa4e-2c62-4958-9898-96e1ff0dbd67" providerId="ADAL" clId="{9A6E7AFA-FE90-4168-B647-FCD10AEBD4AB}" dt="2026-01-02T15:07:09.745" v="670" actId="26606"/>
          <ac:spMkLst>
            <pc:docMk/>
            <pc:sldMk cId="621042205" sldId="268"/>
            <ac:spMk id="3" creationId="{0E9E36DA-A0AC-64DC-04C0-F7F1EAC121F4}"/>
          </ac:spMkLst>
        </pc:spChg>
        <pc:picChg chg="add mod">
          <ac:chgData name="Jarl Beck" userId="0cfcfa4e-2c62-4958-9898-96e1ff0dbd67" providerId="ADAL" clId="{9A6E7AFA-FE90-4168-B647-FCD10AEBD4AB}" dt="2026-01-02T15:07:32.850" v="676" actId="14100"/>
          <ac:picMkLst>
            <pc:docMk/>
            <pc:sldMk cId="621042205" sldId="268"/>
            <ac:picMk id="5" creationId="{250678CE-20A6-26E3-A59D-13194A338F4E}"/>
          </ac:picMkLst>
        </pc:picChg>
      </pc:sldChg>
      <pc:sldChg chg="modSp new mod">
        <pc:chgData name="Jarl Beck" userId="0cfcfa4e-2c62-4958-9898-96e1ff0dbd67" providerId="ADAL" clId="{9A6E7AFA-FE90-4168-B647-FCD10AEBD4AB}" dt="2026-01-02T15:13:02.557" v="1199" actId="20577"/>
        <pc:sldMkLst>
          <pc:docMk/>
          <pc:sldMk cId="3781231120" sldId="269"/>
        </pc:sldMkLst>
        <pc:spChg chg="mod">
          <ac:chgData name="Jarl Beck" userId="0cfcfa4e-2c62-4958-9898-96e1ff0dbd67" providerId="ADAL" clId="{9A6E7AFA-FE90-4168-B647-FCD10AEBD4AB}" dt="2026-01-02T15:09:47.326" v="856" actId="20577"/>
          <ac:spMkLst>
            <pc:docMk/>
            <pc:sldMk cId="3781231120" sldId="269"/>
            <ac:spMk id="2" creationId="{4E512012-4D1C-FBA5-CCCF-E284380F7FE4}"/>
          </ac:spMkLst>
        </pc:spChg>
        <pc:spChg chg="mod">
          <ac:chgData name="Jarl Beck" userId="0cfcfa4e-2c62-4958-9898-96e1ff0dbd67" providerId="ADAL" clId="{9A6E7AFA-FE90-4168-B647-FCD10AEBD4AB}" dt="2026-01-02T15:13:02.557" v="1199" actId="20577"/>
          <ac:spMkLst>
            <pc:docMk/>
            <pc:sldMk cId="3781231120" sldId="269"/>
            <ac:spMk id="3" creationId="{E2CF38A7-BB6D-DD6E-83AD-6DA9AAC05B18}"/>
          </ac:spMkLst>
        </pc:spChg>
      </pc:sldChg>
      <pc:sldChg chg="delSp modSp new del mod">
        <pc:chgData name="Jarl Beck" userId="0cfcfa4e-2c62-4958-9898-96e1ff0dbd67" providerId="ADAL" clId="{9A6E7AFA-FE90-4168-B647-FCD10AEBD4AB}" dt="2026-01-02T15:09:18.298" v="802" actId="47"/>
        <pc:sldMkLst>
          <pc:docMk/>
          <pc:sldMk cId="1164185824" sldId="270"/>
        </pc:sldMkLst>
        <pc:spChg chg="mod">
          <ac:chgData name="Jarl Beck" userId="0cfcfa4e-2c62-4958-9898-96e1ff0dbd67" providerId="ADAL" clId="{9A6E7AFA-FE90-4168-B647-FCD10AEBD4AB}" dt="2026-01-02T15:09:13.518" v="800" actId="20577"/>
          <ac:spMkLst>
            <pc:docMk/>
            <pc:sldMk cId="1164185824" sldId="270"/>
            <ac:spMk id="2" creationId="{CA9BDEEE-92B7-D5C0-CE3B-4648604047E7}"/>
          </ac:spMkLst>
        </pc:spChg>
        <pc:spChg chg="del">
          <ac:chgData name="Jarl Beck" userId="0cfcfa4e-2c62-4958-9898-96e1ff0dbd67" providerId="ADAL" clId="{9A6E7AFA-FE90-4168-B647-FCD10AEBD4AB}" dt="2026-01-02T15:09:12.730" v="799" actId="478"/>
          <ac:spMkLst>
            <pc:docMk/>
            <pc:sldMk cId="1164185824" sldId="270"/>
            <ac:spMk id="3" creationId="{4054FA14-4CFE-1456-5DB8-756C6F170709}"/>
          </ac:spMkLst>
        </pc:spChg>
      </pc:sldChg>
      <pc:sldChg chg="modSp new mod modAnim">
        <pc:chgData name="Jarl Beck" userId="0cfcfa4e-2c62-4958-9898-96e1ff0dbd67" providerId="ADAL" clId="{9A6E7AFA-FE90-4168-B647-FCD10AEBD4AB}" dt="2026-01-02T15:18:04.120" v="1685"/>
        <pc:sldMkLst>
          <pc:docMk/>
          <pc:sldMk cId="3552280960" sldId="270"/>
        </pc:sldMkLst>
        <pc:spChg chg="mod">
          <ac:chgData name="Jarl Beck" userId="0cfcfa4e-2c62-4958-9898-96e1ff0dbd67" providerId="ADAL" clId="{9A6E7AFA-FE90-4168-B647-FCD10AEBD4AB}" dt="2026-01-02T15:10:15.595" v="902" actId="20577"/>
          <ac:spMkLst>
            <pc:docMk/>
            <pc:sldMk cId="3552280960" sldId="270"/>
            <ac:spMk id="2" creationId="{4E83B3FD-1B4A-A832-9DF0-668D57B79F56}"/>
          </ac:spMkLst>
        </pc:spChg>
        <pc:spChg chg="mod">
          <ac:chgData name="Jarl Beck" userId="0cfcfa4e-2c62-4958-9898-96e1ff0dbd67" providerId="ADAL" clId="{9A6E7AFA-FE90-4168-B647-FCD10AEBD4AB}" dt="2026-01-02T15:17:46.505" v="1682" actId="108"/>
          <ac:spMkLst>
            <pc:docMk/>
            <pc:sldMk cId="3552280960" sldId="270"/>
            <ac:spMk id="3" creationId="{ABCF7B23-86AD-B546-DF77-68459710CC91}"/>
          </ac:spMkLst>
        </pc:spChg>
      </pc:sldChg>
      <pc:sldChg chg="addSp modSp new mod">
        <pc:chgData name="Jarl Beck" userId="0cfcfa4e-2c62-4958-9898-96e1ff0dbd67" providerId="ADAL" clId="{9A6E7AFA-FE90-4168-B647-FCD10AEBD4AB}" dt="2026-01-02T15:31:05.423" v="2062" actId="20577"/>
        <pc:sldMkLst>
          <pc:docMk/>
          <pc:sldMk cId="3815607989" sldId="271"/>
        </pc:sldMkLst>
        <pc:spChg chg="mod">
          <ac:chgData name="Jarl Beck" userId="0cfcfa4e-2c62-4958-9898-96e1ff0dbd67" providerId="ADAL" clId="{9A6E7AFA-FE90-4168-B647-FCD10AEBD4AB}" dt="2026-01-02T15:21:05.985" v="1813" actId="20577"/>
          <ac:spMkLst>
            <pc:docMk/>
            <pc:sldMk cId="3815607989" sldId="271"/>
            <ac:spMk id="2" creationId="{BE3A66E0-5BBE-433B-DE3B-BE710DF50537}"/>
          </ac:spMkLst>
        </pc:spChg>
        <pc:spChg chg="mod">
          <ac:chgData name="Jarl Beck" userId="0cfcfa4e-2c62-4958-9898-96e1ff0dbd67" providerId="ADAL" clId="{9A6E7AFA-FE90-4168-B647-FCD10AEBD4AB}" dt="2026-01-02T15:31:05.423" v="2062" actId="20577"/>
          <ac:spMkLst>
            <pc:docMk/>
            <pc:sldMk cId="3815607989" sldId="271"/>
            <ac:spMk id="3" creationId="{2DCAEB5F-914C-9F3B-AD71-908FFD5EDCB0}"/>
          </ac:spMkLst>
        </pc:spChg>
        <pc:picChg chg="add mod">
          <ac:chgData name="Jarl Beck" userId="0cfcfa4e-2c62-4958-9898-96e1ff0dbd67" providerId="ADAL" clId="{9A6E7AFA-FE90-4168-B647-FCD10AEBD4AB}" dt="2026-01-02T15:30:37.595" v="2025" actId="1076"/>
          <ac:picMkLst>
            <pc:docMk/>
            <pc:sldMk cId="3815607989" sldId="271"/>
            <ac:picMk id="3074" creationId="{A9098E93-3F43-725B-7508-FA3121992CAC}"/>
          </ac:picMkLst>
        </pc:picChg>
      </pc:sldChg>
      <pc:sldChg chg="addSp delSp modSp new mod modAnim">
        <pc:chgData name="Jarl Beck" userId="0cfcfa4e-2c62-4958-9898-96e1ff0dbd67" providerId="ADAL" clId="{9A6E7AFA-FE90-4168-B647-FCD10AEBD4AB}" dt="2026-01-02T16:10:42.774" v="4323"/>
        <pc:sldMkLst>
          <pc:docMk/>
          <pc:sldMk cId="3706714295" sldId="272"/>
        </pc:sldMkLst>
        <pc:spChg chg="mod">
          <ac:chgData name="Jarl Beck" userId="0cfcfa4e-2c62-4958-9898-96e1ff0dbd67" providerId="ADAL" clId="{9A6E7AFA-FE90-4168-B647-FCD10AEBD4AB}" dt="2026-01-02T15:57:21.241" v="3305" actId="20577"/>
          <ac:spMkLst>
            <pc:docMk/>
            <pc:sldMk cId="3706714295" sldId="272"/>
            <ac:spMk id="2" creationId="{4D167457-79BB-EBEA-18BF-29EB59757E9B}"/>
          </ac:spMkLst>
        </pc:spChg>
        <pc:spChg chg="mod">
          <ac:chgData name="Jarl Beck" userId="0cfcfa4e-2c62-4958-9898-96e1ff0dbd67" providerId="ADAL" clId="{9A6E7AFA-FE90-4168-B647-FCD10AEBD4AB}" dt="2026-01-02T16:10:28.155" v="4321" actId="20577"/>
          <ac:spMkLst>
            <pc:docMk/>
            <pc:sldMk cId="3706714295" sldId="272"/>
            <ac:spMk id="3" creationId="{2E5F747A-1419-37F6-63FF-9FAE687DF120}"/>
          </ac:spMkLst>
        </pc:spChg>
        <pc:picChg chg="add del mod">
          <ac:chgData name="Jarl Beck" userId="0cfcfa4e-2c62-4958-9898-96e1ff0dbd67" providerId="ADAL" clId="{9A6E7AFA-FE90-4168-B647-FCD10AEBD4AB}" dt="2026-01-02T15:59:01.075" v="3326" actId="478"/>
          <ac:picMkLst>
            <pc:docMk/>
            <pc:sldMk cId="3706714295" sldId="272"/>
            <ac:picMk id="4098" creationId="{F4E6747C-80D2-CF73-02DC-21B276835BFD}"/>
          </ac:picMkLst>
        </pc:picChg>
        <pc:picChg chg="add del mod">
          <ac:chgData name="Jarl Beck" userId="0cfcfa4e-2c62-4958-9898-96e1ff0dbd67" providerId="ADAL" clId="{9A6E7AFA-FE90-4168-B647-FCD10AEBD4AB}" dt="2026-01-02T16:00:42.661" v="3478" actId="478"/>
          <ac:picMkLst>
            <pc:docMk/>
            <pc:sldMk cId="3706714295" sldId="272"/>
            <ac:picMk id="4100" creationId="{07374BD7-D8B0-D9C6-CB2F-AE5A056D4CD8}"/>
          </ac:picMkLst>
        </pc:picChg>
        <pc:picChg chg="add mod">
          <ac:chgData name="Jarl Beck" userId="0cfcfa4e-2c62-4958-9898-96e1ff0dbd67" providerId="ADAL" clId="{9A6E7AFA-FE90-4168-B647-FCD10AEBD4AB}" dt="2026-01-02T16:09:41.057" v="4261" actId="14100"/>
          <ac:picMkLst>
            <pc:docMk/>
            <pc:sldMk cId="3706714295" sldId="272"/>
            <ac:picMk id="4102" creationId="{130DBA55-7725-C9E6-9381-BBE0A2FEDEA6}"/>
          </ac:picMkLst>
        </pc:picChg>
      </pc:sldChg>
      <pc:sldChg chg="addSp delSp modSp new mod modAnim">
        <pc:chgData name="Jarl Beck" userId="0cfcfa4e-2c62-4958-9898-96e1ff0dbd67" providerId="ADAL" clId="{9A6E7AFA-FE90-4168-B647-FCD10AEBD4AB}" dt="2026-01-02T16:21:13.262" v="4989" actId="14100"/>
        <pc:sldMkLst>
          <pc:docMk/>
          <pc:sldMk cId="530800758" sldId="273"/>
        </pc:sldMkLst>
        <pc:spChg chg="mod">
          <ac:chgData name="Jarl Beck" userId="0cfcfa4e-2c62-4958-9898-96e1ff0dbd67" providerId="ADAL" clId="{9A6E7AFA-FE90-4168-B647-FCD10AEBD4AB}" dt="2026-01-02T16:03:55.995" v="3771" actId="20577"/>
          <ac:spMkLst>
            <pc:docMk/>
            <pc:sldMk cId="530800758" sldId="273"/>
            <ac:spMk id="2" creationId="{A802F5C6-2053-8932-53EA-AF9991859F04}"/>
          </ac:spMkLst>
        </pc:spChg>
        <pc:spChg chg="mod">
          <ac:chgData name="Jarl Beck" userId="0cfcfa4e-2c62-4958-9898-96e1ff0dbd67" providerId="ADAL" clId="{9A6E7AFA-FE90-4168-B647-FCD10AEBD4AB}" dt="2026-01-02T16:20:13.423" v="4975" actId="20577"/>
          <ac:spMkLst>
            <pc:docMk/>
            <pc:sldMk cId="530800758" sldId="273"/>
            <ac:spMk id="3" creationId="{B3754778-54D0-727E-700A-3D6170D7749E}"/>
          </ac:spMkLst>
        </pc:spChg>
        <pc:picChg chg="add del mod">
          <ac:chgData name="Jarl Beck" userId="0cfcfa4e-2c62-4958-9898-96e1ff0dbd67" providerId="ADAL" clId="{9A6E7AFA-FE90-4168-B647-FCD10AEBD4AB}" dt="2026-01-02T16:21:01.867" v="4985" actId="478"/>
          <ac:picMkLst>
            <pc:docMk/>
            <pc:sldMk cId="530800758" sldId="273"/>
            <ac:picMk id="5122" creationId="{DE3CA40F-6403-93FE-02B3-A44096294664}"/>
          </ac:picMkLst>
        </pc:picChg>
        <pc:picChg chg="add mod">
          <ac:chgData name="Jarl Beck" userId="0cfcfa4e-2c62-4958-9898-96e1ff0dbd67" providerId="ADAL" clId="{9A6E7AFA-FE90-4168-B647-FCD10AEBD4AB}" dt="2026-01-02T16:21:13.262" v="4989" actId="14100"/>
          <ac:picMkLst>
            <pc:docMk/>
            <pc:sldMk cId="530800758" sldId="273"/>
            <ac:picMk id="5124" creationId="{168E5EE3-77BE-9725-0FBE-6542F3AA6187}"/>
          </ac:picMkLst>
        </pc:picChg>
      </pc:sldChg>
      <pc:sldChg chg="modSp new mod modAnim">
        <pc:chgData name="Jarl Beck" userId="0cfcfa4e-2c62-4958-9898-96e1ff0dbd67" providerId="ADAL" clId="{9A6E7AFA-FE90-4168-B647-FCD10AEBD4AB}" dt="2026-01-02T21:25:36.758" v="10023" actId="20577"/>
        <pc:sldMkLst>
          <pc:docMk/>
          <pc:sldMk cId="3345121297" sldId="274"/>
        </pc:sldMkLst>
        <pc:spChg chg="mod">
          <ac:chgData name="Jarl Beck" userId="0cfcfa4e-2c62-4958-9898-96e1ff0dbd67" providerId="ADAL" clId="{9A6E7AFA-FE90-4168-B647-FCD10AEBD4AB}" dt="2026-01-02T21:25:36.758" v="10023" actId="20577"/>
          <ac:spMkLst>
            <pc:docMk/>
            <pc:sldMk cId="3345121297" sldId="274"/>
            <ac:spMk id="2" creationId="{DB99AF43-C472-9BC7-9E7A-7F5283AD8621}"/>
          </ac:spMkLst>
        </pc:spChg>
        <pc:spChg chg="mod">
          <ac:chgData name="Jarl Beck" userId="0cfcfa4e-2c62-4958-9898-96e1ff0dbd67" providerId="ADAL" clId="{9A6E7AFA-FE90-4168-B647-FCD10AEBD4AB}" dt="2026-01-02T17:58:40.185" v="9767" actId="313"/>
          <ac:spMkLst>
            <pc:docMk/>
            <pc:sldMk cId="3345121297" sldId="274"/>
            <ac:spMk id="3" creationId="{13534CD3-8E9D-2D65-419B-667DEA57D641}"/>
          </ac:spMkLst>
        </pc:spChg>
      </pc:sldChg>
      <pc:sldChg chg="delSp modSp add mod">
        <pc:chgData name="Jarl Beck" userId="0cfcfa4e-2c62-4958-9898-96e1ff0dbd67" providerId="ADAL" clId="{9A6E7AFA-FE90-4168-B647-FCD10AEBD4AB}" dt="2026-01-02T18:51:09.855" v="9863" actId="20577"/>
        <pc:sldMkLst>
          <pc:docMk/>
          <pc:sldMk cId="197333905" sldId="275"/>
        </pc:sldMkLst>
        <pc:spChg chg="mod">
          <ac:chgData name="Jarl Beck" userId="0cfcfa4e-2c62-4958-9898-96e1ff0dbd67" providerId="ADAL" clId="{9A6E7AFA-FE90-4168-B647-FCD10AEBD4AB}" dt="2026-01-02T17:21:34.600" v="7055" actId="113"/>
          <ac:spMkLst>
            <pc:docMk/>
            <pc:sldMk cId="197333905" sldId="275"/>
            <ac:spMk id="2" creationId="{047CAD74-E9F5-5A9D-F7AD-03AFC38C5B3E}"/>
          </ac:spMkLst>
        </pc:spChg>
        <pc:spChg chg="mod">
          <ac:chgData name="Jarl Beck" userId="0cfcfa4e-2c62-4958-9898-96e1ff0dbd67" providerId="ADAL" clId="{9A6E7AFA-FE90-4168-B647-FCD10AEBD4AB}" dt="2026-01-02T18:51:09.855" v="9863" actId="20577"/>
          <ac:spMkLst>
            <pc:docMk/>
            <pc:sldMk cId="197333905" sldId="275"/>
            <ac:spMk id="3" creationId="{FA6BF63F-0CC1-DA9D-7ED9-A40FD4877E76}"/>
          </ac:spMkLst>
        </pc:spChg>
        <pc:picChg chg="del">
          <ac:chgData name="Jarl Beck" userId="0cfcfa4e-2c62-4958-9898-96e1ff0dbd67" providerId="ADAL" clId="{9A6E7AFA-FE90-4168-B647-FCD10AEBD4AB}" dt="2026-01-02T17:19:56.139" v="7033" actId="478"/>
          <ac:picMkLst>
            <pc:docMk/>
            <pc:sldMk cId="197333905" sldId="275"/>
            <ac:picMk id="3074" creationId="{B2C2E965-E724-3AF9-DA1B-FFC5EF04AC6A}"/>
          </ac:picMkLst>
        </pc:picChg>
      </pc:sldChg>
      <pc:sldChg chg="addSp delSp new del mod">
        <pc:chgData name="Jarl Beck" userId="0cfcfa4e-2c62-4958-9898-96e1ff0dbd67" providerId="ADAL" clId="{9A6E7AFA-FE90-4168-B647-FCD10AEBD4AB}" dt="2026-01-02T17:16:44.184" v="6960" actId="680"/>
        <pc:sldMkLst>
          <pc:docMk/>
          <pc:sldMk cId="271966304" sldId="275"/>
        </pc:sldMkLst>
        <pc:spChg chg="add del">
          <ac:chgData name="Jarl Beck" userId="0cfcfa4e-2c62-4958-9898-96e1ff0dbd67" providerId="ADAL" clId="{9A6E7AFA-FE90-4168-B647-FCD10AEBD4AB}" dt="2026-01-02T17:16:43.903" v="6959" actId="22"/>
          <ac:spMkLst>
            <pc:docMk/>
            <pc:sldMk cId="271966304" sldId="275"/>
            <ac:spMk id="6" creationId="{D7DA16CD-74D9-6558-F8DD-4B8A5D42E803}"/>
          </ac:spMkLst>
        </pc:spChg>
      </pc:sldChg>
      <pc:sldChg chg="delSp modSp add del mod">
        <pc:chgData name="Jarl Beck" userId="0cfcfa4e-2c62-4958-9898-96e1ff0dbd67" providerId="ADAL" clId="{9A6E7AFA-FE90-4168-B647-FCD10AEBD4AB}" dt="2026-01-02T17:16:31.999" v="6954" actId="47"/>
        <pc:sldMkLst>
          <pc:docMk/>
          <pc:sldMk cId="455236856" sldId="275"/>
        </pc:sldMkLst>
        <pc:spChg chg="mod">
          <ac:chgData name="Jarl Beck" userId="0cfcfa4e-2c62-4958-9898-96e1ff0dbd67" providerId="ADAL" clId="{9A6E7AFA-FE90-4168-B647-FCD10AEBD4AB}" dt="2026-01-02T17:12:57.445" v="6945" actId="20577"/>
          <ac:spMkLst>
            <pc:docMk/>
            <pc:sldMk cId="455236856" sldId="275"/>
            <ac:spMk id="2" creationId="{7B9C8A0F-15C6-3C96-41FF-635A01753D29}"/>
          </ac:spMkLst>
        </pc:spChg>
        <pc:spChg chg="mod">
          <ac:chgData name="Jarl Beck" userId="0cfcfa4e-2c62-4958-9898-96e1ff0dbd67" providerId="ADAL" clId="{9A6E7AFA-FE90-4168-B647-FCD10AEBD4AB}" dt="2026-01-02T17:16:29.338" v="6953" actId="20577"/>
          <ac:spMkLst>
            <pc:docMk/>
            <pc:sldMk cId="455236856" sldId="275"/>
            <ac:spMk id="3" creationId="{A2EA1D55-990E-95CE-F33A-C9D6C9B399CC}"/>
          </ac:spMkLst>
        </pc:spChg>
        <pc:picChg chg="del">
          <ac:chgData name="Jarl Beck" userId="0cfcfa4e-2c62-4958-9898-96e1ff0dbd67" providerId="ADAL" clId="{9A6E7AFA-FE90-4168-B647-FCD10AEBD4AB}" dt="2026-01-02T17:01:43.572" v="6720" actId="478"/>
          <ac:picMkLst>
            <pc:docMk/>
            <pc:sldMk cId="455236856" sldId="275"/>
            <ac:picMk id="3074" creationId="{BB7C8E29-CAD7-5FD3-DAC3-5BFBF334DDC6}"/>
          </ac:picMkLst>
        </pc:picChg>
      </pc:sldChg>
      <pc:sldChg chg="new del">
        <pc:chgData name="Jarl Beck" userId="0cfcfa4e-2c62-4958-9898-96e1ff0dbd67" providerId="ADAL" clId="{9A6E7AFA-FE90-4168-B647-FCD10AEBD4AB}" dt="2026-01-02T17:16:37.945" v="6956" actId="47"/>
        <pc:sldMkLst>
          <pc:docMk/>
          <pc:sldMk cId="861384710" sldId="275"/>
        </pc:sldMkLst>
      </pc:sldChg>
      <pc:sldChg chg="new del">
        <pc:chgData name="Jarl Beck" userId="0cfcfa4e-2c62-4958-9898-96e1ff0dbd67" providerId="ADAL" clId="{9A6E7AFA-FE90-4168-B647-FCD10AEBD4AB}" dt="2026-01-02T17:01:38.379" v="6718" actId="47"/>
        <pc:sldMkLst>
          <pc:docMk/>
          <pc:sldMk cId="1094044378" sldId="275"/>
        </pc:sldMkLst>
      </pc:sldChg>
      <pc:sldChg chg="new del">
        <pc:chgData name="Jarl Beck" userId="0cfcfa4e-2c62-4958-9898-96e1ff0dbd67" providerId="ADAL" clId="{9A6E7AFA-FE90-4168-B647-FCD10AEBD4AB}" dt="2026-01-02T17:16:51.507" v="6962" actId="47"/>
        <pc:sldMkLst>
          <pc:docMk/>
          <pc:sldMk cId="4086170675" sldId="275"/>
        </pc:sldMkLst>
      </pc:sldChg>
      <pc:sldChg chg="new del">
        <pc:chgData name="Jarl Beck" userId="0cfcfa4e-2c62-4958-9898-96e1ff0dbd67" providerId="ADAL" clId="{9A6E7AFA-FE90-4168-B647-FCD10AEBD4AB}" dt="2026-01-02T17:21:46.623" v="7060" actId="47"/>
        <pc:sldMkLst>
          <pc:docMk/>
          <pc:sldMk cId="1521089355" sldId="276"/>
        </pc:sldMkLst>
      </pc:sldChg>
      <pc:sldChg chg="new del">
        <pc:chgData name="Jarl Beck" userId="0cfcfa4e-2c62-4958-9898-96e1ff0dbd67" providerId="ADAL" clId="{9A6E7AFA-FE90-4168-B647-FCD10AEBD4AB}" dt="2026-01-02T17:05:41.704" v="6725" actId="47"/>
        <pc:sldMkLst>
          <pc:docMk/>
          <pc:sldMk cId="1959508967" sldId="276"/>
        </pc:sldMkLst>
      </pc:sldChg>
      <pc:sldChg chg="delSp modSp add mod">
        <pc:chgData name="Jarl Beck" userId="0cfcfa4e-2c62-4958-9898-96e1ff0dbd67" providerId="ADAL" clId="{9A6E7AFA-FE90-4168-B647-FCD10AEBD4AB}" dt="2026-01-02T17:50:06.514" v="9301" actId="27636"/>
        <pc:sldMkLst>
          <pc:docMk/>
          <pc:sldMk cId="2838726411" sldId="276"/>
        </pc:sldMkLst>
        <pc:spChg chg="mod">
          <ac:chgData name="Jarl Beck" userId="0cfcfa4e-2c62-4958-9898-96e1ff0dbd67" providerId="ADAL" clId="{9A6E7AFA-FE90-4168-B647-FCD10AEBD4AB}" dt="2026-01-02T17:31:05.544" v="7808" actId="113"/>
          <ac:spMkLst>
            <pc:docMk/>
            <pc:sldMk cId="2838726411" sldId="276"/>
            <ac:spMk id="2" creationId="{756879DE-5315-B29E-8417-0D450DFA5076}"/>
          </ac:spMkLst>
        </pc:spChg>
        <pc:spChg chg="mod">
          <ac:chgData name="Jarl Beck" userId="0cfcfa4e-2c62-4958-9898-96e1ff0dbd67" providerId="ADAL" clId="{9A6E7AFA-FE90-4168-B647-FCD10AEBD4AB}" dt="2026-01-02T17:50:06.514" v="9301" actId="27636"/>
          <ac:spMkLst>
            <pc:docMk/>
            <pc:sldMk cId="2838726411" sldId="276"/>
            <ac:spMk id="3" creationId="{032F5B11-0B67-7101-4174-329976E90574}"/>
          </ac:spMkLst>
        </pc:spChg>
        <pc:picChg chg="del">
          <ac:chgData name="Jarl Beck" userId="0cfcfa4e-2c62-4958-9898-96e1ff0dbd67" providerId="ADAL" clId="{9A6E7AFA-FE90-4168-B647-FCD10AEBD4AB}" dt="2026-01-02T17:21:58.932" v="7093" actId="478"/>
          <ac:picMkLst>
            <pc:docMk/>
            <pc:sldMk cId="2838726411" sldId="276"/>
            <ac:picMk id="3074" creationId="{897BA4F3-AA35-F77C-8DEE-43C3B16E7ACA}"/>
          </ac:picMkLst>
        </pc:picChg>
      </pc:sldChg>
      <pc:sldChg chg="modSp add del mod modAnim">
        <pc:chgData name="Jarl Beck" userId="0cfcfa4e-2c62-4958-9898-96e1ff0dbd67" providerId="ADAL" clId="{9A6E7AFA-FE90-4168-B647-FCD10AEBD4AB}" dt="2026-01-02T17:10:35.175" v="6924" actId="47"/>
        <pc:sldMkLst>
          <pc:docMk/>
          <pc:sldMk cId="199937814" sldId="277"/>
        </pc:sldMkLst>
        <pc:spChg chg="mod">
          <ac:chgData name="Jarl Beck" userId="0cfcfa4e-2c62-4958-9898-96e1ff0dbd67" providerId="ADAL" clId="{9A6E7AFA-FE90-4168-B647-FCD10AEBD4AB}" dt="2026-01-02T17:05:47.215" v="6741" actId="20577"/>
          <ac:spMkLst>
            <pc:docMk/>
            <pc:sldMk cId="199937814" sldId="277"/>
            <ac:spMk id="2" creationId="{6E5D82DD-7C1E-6DE7-8923-0D838621E55A}"/>
          </ac:spMkLst>
        </pc:spChg>
        <pc:spChg chg="mod">
          <ac:chgData name="Jarl Beck" userId="0cfcfa4e-2c62-4958-9898-96e1ff0dbd67" providerId="ADAL" clId="{9A6E7AFA-FE90-4168-B647-FCD10AEBD4AB}" dt="2026-01-02T17:06:29.923" v="6913" actId="20577"/>
          <ac:spMkLst>
            <pc:docMk/>
            <pc:sldMk cId="199937814" sldId="277"/>
            <ac:spMk id="3" creationId="{350F76DC-4619-D271-FBB0-05711B7B41D3}"/>
          </ac:spMkLst>
        </pc:spChg>
      </pc:sldChg>
      <pc:sldChg chg="addSp delSp modSp new mod">
        <pc:chgData name="Jarl Beck" userId="0cfcfa4e-2c62-4958-9898-96e1ff0dbd67" providerId="ADAL" clId="{9A6E7AFA-FE90-4168-B647-FCD10AEBD4AB}" dt="2026-01-02T21:28:24.182" v="10059" actId="313"/>
        <pc:sldMkLst>
          <pc:docMk/>
          <pc:sldMk cId="1937764566" sldId="277"/>
        </pc:sldMkLst>
        <pc:spChg chg="mod">
          <ac:chgData name="Jarl Beck" userId="0cfcfa4e-2c62-4958-9898-96e1ff0dbd67" providerId="ADAL" clId="{9A6E7AFA-FE90-4168-B647-FCD10AEBD4AB}" dt="2026-01-02T21:28:24.182" v="10059" actId="313"/>
          <ac:spMkLst>
            <pc:docMk/>
            <pc:sldMk cId="1937764566" sldId="277"/>
            <ac:spMk id="2" creationId="{C485264A-75D8-311D-2B1D-FC3A52AEF027}"/>
          </ac:spMkLst>
        </pc:spChg>
        <pc:spChg chg="del">
          <ac:chgData name="Jarl Beck" userId="0cfcfa4e-2c62-4958-9898-96e1ff0dbd67" providerId="ADAL" clId="{9A6E7AFA-FE90-4168-B647-FCD10AEBD4AB}" dt="2026-01-02T21:27:49.550" v="10027"/>
          <ac:spMkLst>
            <pc:docMk/>
            <pc:sldMk cId="1937764566" sldId="277"/>
            <ac:spMk id="3" creationId="{1C2B1E08-4573-A53E-5D33-16B71945C6F9}"/>
          </ac:spMkLst>
        </pc:spChg>
        <pc:spChg chg="add del mod">
          <ac:chgData name="Jarl Beck" userId="0cfcfa4e-2c62-4958-9898-96e1ff0dbd67" providerId="ADAL" clId="{9A6E7AFA-FE90-4168-B647-FCD10AEBD4AB}" dt="2026-01-02T21:27:56.709" v="10029" actId="478"/>
          <ac:spMkLst>
            <pc:docMk/>
            <pc:sldMk cId="1937764566" sldId="277"/>
            <ac:spMk id="5" creationId="{2EBF96E1-475D-1793-97AD-1595DE72ECE7}"/>
          </ac:spMkLst>
        </pc:spChg>
        <pc:picChg chg="add del mod">
          <ac:chgData name="Jarl Beck" userId="0cfcfa4e-2c62-4958-9898-96e1ff0dbd67" providerId="ADAL" clId="{9A6E7AFA-FE90-4168-B647-FCD10AEBD4AB}" dt="2026-01-02T21:27:55.364" v="10028" actId="478"/>
          <ac:picMkLst>
            <pc:docMk/>
            <pc:sldMk cId="1937764566" sldId="277"/>
            <ac:picMk id="1026" creationId="{97A5E8F3-42D4-14C7-6E90-715A1964D82B}"/>
          </ac:picMkLst>
        </pc:picChg>
        <pc:picChg chg="add mod">
          <ac:chgData name="Jarl Beck" userId="0cfcfa4e-2c62-4958-9898-96e1ff0dbd67" providerId="ADAL" clId="{9A6E7AFA-FE90-4168-B647-FCD10AEBD4AB}" dt="2026-01-02T21:28:06.040" v="10031" actId="1076"/>
          <ac:picMkLst>
            <pc:docMk/>
            <pc:sldMk cId="1937764566" sldId="277"/>
            <ac:picMk id="1028" creationId="{2EF6B80F-0FF8-B265-F86D-80668A7197F3}"/>
          </ac:picMkLst>
        </pc:picChg>
      </pc:sldChg>
      <pc:sldChg chg="add del">
        <pc:chgData name="Jarl Beck" userId="0cfcfa4e-2c62-4958-9898-96e1ff0dbd67" providerId="ADAL" clId="{9A6E7AFA-FE90-4168-B647-FCD10AEBD4AB}" dt="2026-01-02T15:09:27.129" v="803" actId="47"/>
        <pc:sldMkLst>
          <pc:docMk/>
          <pc:sldMk cId="1334397982" sldId="32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1309D7-5555-469C-8211-3A4504C5D029}" type="datetimeFigureOut">
              <a:rPr lang="da-DK" smtClean="0"/>
              <a:t>02-01-2026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5DD3AB-7367-4277-895A-7F04C91F561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4484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DD3AB-7367-4277-895A-7F04C91F5616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71060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DD3AB-7367-4277-895A-7F04C91F5616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3352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DD3AB-7367-4277-895A-7F04C91F5616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47205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Heroisk realisme er en stil, hvor figurer idealiseres og fremstilles i monumental, kraftfuld form med klare, tydelige linjer, ofte med en oprejst, frontal og rigid holdning.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DD3AB-7367-4277-895A-7F04C91F5616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12423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59995-89D7-3230-49D6-09DEDE8BA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50E3CEC9-35B8-5C0C-C951-0BE30E66AD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F2C37C05-5EC3-834A-618F-71E96E34DF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1324032-06DA-1FFF-7BF5-FD30C89DDA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DD3AB-7367-4277-895A-7F04C91F5616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33398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134999-F41D-0FC7-DBDF-B216C6F44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1B83D13D-207E-CA3E-98D6-3A9C693C45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5DDC6CC1-8DD1-DC13-EEA3-74DE27A31E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E0DCEBB-6453-81A2-77E3-769EC9A3E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DD3AB-7367-4277-895A-7F04C91F5616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18856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1315E0-4B62-669E-4371-768C865585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8FB753C8-22AD-409F-0793-80C454CB04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E4D45ED-1F63-857F-C9B3-77DB559C4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10F40-AFFD-4C3F-87CB-B6797ACBDEC1}" type="datetimeFigureOut">
              <a:rPr lang="da-DK" smtClean="0"/>
              <a:t>02-01-2026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3E83B4C-A8B7-4D7C-DFFA-0AF7F557D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67A9E7C-21EB-F69F-95E4-DA4BA6F81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AB30-F820-48DC-A1D1-6C6236CDD7C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56517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515F90-69BE-7D55-B075-33D46D99A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3F7AA313-1C62-4F80-A5FE-30EEADF332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AFD550E-DBC3-948E-A240-DB4EC7F4F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10F40-AFFD-4C3F-87CB-B6797ACBDEC1}" type="datetimeFigureOut">
              <a:rPr lang="da-DK" smtClean="0"/>
              <a:t>02-01-2026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BF40824-172A-99AC-B9D2-30383C230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4A1BDC2-9C1B-CC7E-A167-35745F443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AB30-F820-48DC-A1D1-6C6236CDD7C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01490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860151FC-E7F2-94AD-30A6-B7FFC4DB58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1E1E2B92-71A1-AA59-2385-4C10843695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A5011A4-6F2C-2B33-F7E4-DD60154C8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10F40-AFFD-4C3F-87CB-B6797ACBDEC1}" type="datetimeFigureOut">
              <a:rPr lang="da-DK" smtClean="0"/>
              <a:t>02-01-2026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29BD8F8-C995-2BB5-6E67-BADC1E057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07FCC78-2F64-98D3-66E5-CE9AC5E60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AB30-F820-48DC-A1D1-6C6236CDD7C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41783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FF0FF3-5E3A-AEF0-6C12-5EF5C9D2A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FCF39CA-511C-D0B8-7DCD-7BFE6FC08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044354D-B95B-1096-765D-1F950D73E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10F40-AFFD-4C3F-87CB-B6797ACBDEC1}" type="datetimeFigureOut">
              <a:rPr lang="da-DK" smtClean="0"/>
              <a:t>02-01-2026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132952F-9D98-711F-F1B0-A6A96C7A1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8E8DB12-4C80-E112-A4BD-649059134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AB30-F820-48DC-A1D1-6C6236CDD7C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97651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5A5094-F411-BAE7-8EE3-D5CE631CC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8FC0BF4-B344-5130-B378-57C5BC9D21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744DAE4-8C1E-4008-DE58-23770DE11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10F40-AFFD-4C3F-87CB-B6797ACBDEC1}" type="datetimeFigureOut">
              <a:rPr lang="da-DK" smtClean="0"/>
              <a:t>02-01-2026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B3256FF-2391-58DC-FB91-33BE957C9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20419E9-89C0-CE22-3CEF-ED810DEE8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AB30-F820-48DC-A1D1-6C6236CDD7C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84416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2DCCFE-1021-AD90-5E8D-29EC140F3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8616297-B338-07A0-C653-FC3D6A474C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51BF17D-3B81-81B0-32D6-562F5E0AEB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91A09B17-4AE0-FBED-0514-D9597A577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10F40-AFFD-4C3F-87CB-B6797ACBDEC1}" type="datetimeFigureOut">
              <a:rPr lang="da-DK" smtClean="0"/>
              <a:t>02-01-2026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83707067-C19C-670C-5D4E-3658912F4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41D62C5-CDC2-0FA5-E958-F86581FAA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AB30-F820-48DC-A1D1-6C6236CDD7C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20354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0CE323-EBCE-9A92-5155-4BF782CAD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0B28F01-33F4-34B5-1A44-21240F20E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930AA225-436A-C80D-785E-15572B1AE8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DCAB39A6-0808-0F3F-260B-470683E4A9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064AA120-3002-40BA-6416-A6A31D3880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880B1AA2-77D8-4F64-818E-F9FE33331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10F40-AFFD-4C3F-87CB-B6797ACBDEC1}" type="datetimeFigureOut">
              <a:rPr lang="da-DK" smtClean="0"/>
              <a:t>02-01-2026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5F3C4EA6-9EF0-44EC-61C5-C8B58D59B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3032521A-C862-2AF4-72BD-7A1D71F7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AB30-F820-48DC-A1D1-6C6236CDD7C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86841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FF9AC9-5942-5FFA-2412-ACCC564CA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5AA5329A-2094-3E38-67C4-69E5D7744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10F40-AFFD-4C3F-87CB-B6797ACBDEC1}" type="datetimeFigureOut">
              <a:rPr lang="da-DK" smtClean="0"/>
              <a:t>02-01-2026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F43169D5-9EBF-50F3-0A3B-7A5900182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939FCD00-1631-860A-E7FD-41E37DC02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AB30-F820-48DC-A1D1-6C6236CDD7C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15858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50FF902E-84E4-5C59-8286-D00AD1159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10F40-AFFD-4C3F-87CB-B6797ACBDEC1}" type="datetimeFigureOut">
              <a:rPr lang="da-DK" smtClean="0"/>
              <a:t>02-01-2026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842D51C2-25D7-09CC-E689-C616001E7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C167C39-55D7-A302-ACF6-D6BECF631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AB30-F820-48DC-A1D1-6C6236CDD7C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69162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D3D86D-AC34-6D9D-C3DC-9118F4445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704E37F-F9A7-054F-951C-A52EF4AB0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0AFD55C-C182-5DE2-70DA-F9B963A47C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5A99866-164B-3C85-0BE0-87E85AD8B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10F40-AFFD-4C3F-87CB-B6797ACBDEC1}" type="datetimeFigureOut">
              <a:rPr lang="da-DK" smtClean="0"/>
              <a:t>02-01-2026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783FF4E3-D581-7684-6B2F-6AFD7790A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D1864FD-67CB-D560-8A48-9EC8B440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AB30-F820-48DC-A1D1-6C6236CDD7C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72204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582A8D-BBE5-E303-BE9D-D264C31A1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73234218-3551-4E20-E987-9E9E13D17B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C4D6FE5-98DE-A029-AD0C-1FD3571083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9E5A10F-6E48-2912-9743-F8EB941B8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10F40-AFFD-4C3F-87CB-B6797ACBDEC1}" type="datetimeFigureOut">
              <a:rPr lang="da-DK" smtClean="0"/>
              <a:t>02-01-2026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0CD054D-CE34-9C6B-8DC2-03EE45E7C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CB487D0E-F6B1-2B3C-DFFA-227ECC9E3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AB30-F820-48DC-A1D1-6C6236CDD7C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41649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0A42C428-7C94-1874-89E3-7B672D27A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A8F7E30-8D22-91DD-E2B9-CA8E502CB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976C44A-55F0-448B-EB38-61211E9915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610F40-AFFD-4C3F-87CB-B6797ACBDEC1}" type="datetimeFigureOut">
              <a:rPr lang="da-DK" smtClean="0"/>
              <a:t>02-01-2026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AC2EF72-D7ED-B394-BEFD-9980DDB11C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C7A743E-BAA8-05A0-29A6-7FBD5367B3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12AB30-F820-48DC-A1D1-6C6236CDD7C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4653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Et billede, der indeholder statue, bygning, Brystkasse, museum&#10;&#10;Indhold genereret af kunstig intelligens kan være forkert.">
            <a:extLst>
              <a:ext uri="{FF2B5EF4-FFF2-40B4-BE49-F238E27FC236}">
                <a16:creationId xmlns:a16="http://schemas.microsoft.com/office/drawing/2014/main" id="{E320AD26-7F89-DB21-8385-541B0C3EE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2" b="44281"/>
          <a:stretch>
            <a:fillRect/>
          </a:stretch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6650BFA-41EF-7FDD-A104-78B1FF1457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da-DK" dirty="0">
                <a:solidFill>
                  <a:srgbClr val="FFFFFF"/>
                </a:solidFill>
              </a:rPr>
              <a:t>Perspektiverende skulptur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C332FD31-0794-5435-90D1-984AABD082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da-DK">
                <a:solidFill>
                  <a:srgbClr val="FFFFFF"/>
                </a:solidFill>
              </a:rPr>
              <a:t>22. Modul</a:t>
            </a:r>
          </a:p>
        </p:txBody>
      </p:sp>
    </p:spTree>
    <p:extLst>
      <p:ext uri="{BB962C8B-B14F-4D97-AF65-F5344CB8AC3E}">
        <p14:creationId xmlns:p14="http://schemas.microsoft.com/office/powerpoint/2010/main" val="36310220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971" y="1"/>
            <a:ext cx="40698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Bernini: </a:t>
            </a:r>
            <a:r>
              <a:rPr lang="da-DK" i="1" dirty="0"/>
              <a:t>David</a:t>
            </a:r>
            <a:r>
              <a:rPr lang="da-DK" dirty="0"/>
              <a:t>, 1623</a:t>
            </a:r>
            <a:br>
              <a:rPr lang="da-DK" dirty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72289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5" t="3536" r="5835"/>
          <a:stretch/>
        </p:blipFill>
        <p:spPr bwMode="auto">
          <a:xfrm>
            <a:off x="5812971" y="0"/>
            <a:ext cx="3373984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lc="http://schemas.openxmlformats.org/drawingml/2006/lockedCanvas"/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973B451-E685-36FB-40D4-F2FBDA242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44" y="0"/>
            <a:ext cx="4570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455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99AF43-C472-9BC7-9E7A-7F5283AD8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351"/>
            <a:ext cx="10515600" cy="1325563"/>
          </a:xfrm>
        </p:spPr>
        <p:txBody>
          <a:bodyPr/>
          <a:lstStyle/>
          <a:p>
            <a:r>
              <a:rPr lang="da-DK" b="1" dirty="0"/>
              <a:t>Nyklassicismen (ca. 1750-1900 og frem)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3534CD3-8E9D-2D65-419B-667DEA57D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53886"/>
            <a:ext cx="12192000" cy="570411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da-DK" dirty="0"/>
              <a:t>Det klassiske Grækenland og antikken bliver igen det absolutte forbillede for kunsten (og livssynet) i Europa</a:t>
            </a:r>
          </a:p>
          <a:p>
            <a:pPr>
              <a:lnSpc>
                <a:spcPct val="120000"/>
              </a:lnSpc>
            </a:pPr>
            <a:r>
              <a:rPr lang="da-DK" dirty="0"/>
              <a:t>Brud med barokken og rokoko tidens mere ekstreme dekoration og patos: Man går nu i arkitekturen tilbage til det mere ordnede klassiske udtryk fra den klassiske periode. På skulptursiden ses inspiration fra både klassisk og hellenistisk tid</a:t>
            </a:r>
          </a:p>
          <a:p>
            <a:pPr>
              <a:lnSpc>
                <a:spcPct val="120000"/>
              </a:lnSpc>
            </a:pPr>
            <a:r>
              <a:rPr lang="da-DK" dirty="0"/>
              <a:t>Fundene af </a:t>
            </a:r>
            <a:r>
              <a:rPr lang="da-DK" dirty="0" err="1"/>
              <a:t>Herculaneum</a:t>
            </a:r>
            <a:r>
              <a:rPr lang="da-DK" dirty="0"/>
              <a:t> og </a:t>
            </a:r>
            <a:r>
              <a:rPr lang="da-DK" dirty="0" err="1"/>
              <a:t>Pompeii</a:t>
            </a:r>
            <a:r>
              <a:rPr lang="da-DK" dirty="0"/>
              <a:t> i 1738 og 1748 er med til at starte interessen</a:t>
            </a:r>
          </a:p>
          <a:p>
            <a:pPr>
              <a:lnSpc>
                <a:spcPct val="120000"/>
              </a:lnSpc>
            </a:pPr>
            <a:r>
              <a:rPr lang="da-DK" dirty="0"/>
              <a:t>Winckelmann ”</a:t>
            </a:r>
            <a:r>
              <a:rPr lang="da-DK" dirty="0" err="1"/>
              <a:t>Geschicte</a:t>
            </a:r>
            <a:r>
              <a:rPr lang="da-DK" dirty="0"/>
              <a:t> der Kunst des </a:t>
            </a:r>
            <a:r>
              <a:rPr lang="da-DK" dirty="0" err="1"/>
              <a:t>Altertums</a:t>
            </a:r>
            <a:r>
              <a:rPr lang="da-DK" dirty="0"/>
              <a:t>” (1764)</a:t>
            </a:r>
          </a:p>
          <a:p>
            <a:pPr>
              <a:lnSpc>
                <a:spcPct val="120000"/>
              </a:lnSpc>
            </a:pPr>
            <a:r>
              <a:rPr lang="da-DK" dirty="0"/>
              <a:t>Den amerikanske og franske revolution (1776 og 1789, oplysningstiden)</a:t>
            </a:r>
          </a:p>
          <a:p>
            <a:pPr>
              <a:lnSpc>
                <a:spcPct val="120000"/>
              </a:lnSpc>
            </a:pPr>
            <a:r>
              <a:rPr lang="da-DK" dirty="0"/>
              <a:t>The Grand Tour: Besøg i Italien og Grækenland: Rige aristokrater beser antikkens storhed og bringer det med hjem</a:t>
            </a:r>
          </a:p>
          <a:p>
            <a:pPr>
              <a:lnSpc>
                <a:spcPct val="120000"/>
              </a:lnSpc>
            </a:pPr>
            <a:r>
              <a:rPr lang="da-DK" sz="2400" dirty="0"/>
              <a:t>Især indenfor arkitektur (men også skulptur) har stilarten levet videre i det 20. og 21. århundrede</a:t>
            </a:r>
          </a:p>
        </p:txBody>
      </p:sp>
    </p:spTree>
    <p:extLst>
      <p:ext uri="{BB962C8B-B14F-4D97-AF65-F5344CB8AC3E}">
        <p14:creationId xmlns:p14="http://schemas.microsoft.com/office/powerpoint/2010/main" val="334512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49D61F-0D6A-4F41-862C-D0FCADDAA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Jason med det gyldne skind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9DC7F2A-B42C-4650-AA86-DDEC13B001D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da-DK" sz="2000" dirty="0"/>
              <a:t>Bertel Thorvaldsen1802-1828.</a:t>
            </a:r>
          </a:p>
        </p:txBody>
      </p:sp>
      <p:pic>
        <p:nvPicPr>
          <p:cNvPr id="1026" name="Picture 2" descr="Jason med det gyldne skind - Wikipedia, den frie encyklopædi">
            <a:extLst>
              <a:ext uri="{FF2B5EF4-FFF2-40B4-BE49-F238E27FC236}">
                <a16:creationId xmlns:a16="http://schemas.microsoft.com/office/drawing/2014/main" id="{C2089A4D-BD1B-4203-8D9F-354CFAD05AC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858" y="9329"/>
            <a:ext cx="3516086" cy="678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178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venetovaldo.de/images/dintorni/CANOVA_Antonio_These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301" y="151083"/>
            <a:ext cx="6689590" cy="651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Canova</a:t>
            </a:r>
            <a:r>
              <a:rPr lang="da-DK" dirty="0"/>
              <a:t>: </a:t>
            </a:r>
            <a:r>
              <a:rPr lang="da-DK" dirty="0" err="1"/>
              <a:t>Theseus</a:t>
            </a:r>
            <a:r>
              <a:rPr lang="da-DK" dirty="0"/>
              <a:t> og en kentaur. 1804.</a:t>
            </a:r>
          </a:p>
        </p:txBody>
      </p:sp>
    </p:spTree>
    <p:extLst>
      <p:ext uri="{BB962C8B-B14F-4D97-AF65-F5344CB8AC3E}">
        <p14:creationId xmlns:p14="http://schemas.microsoft.com/office/powerpoint/2010/main" val="1901184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8706070" y="-1156066"/>
            <a:ext cx="7529895" cy="415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014" y="1"/>
            <a:ext cx="434956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2160872"/>
          </a:xfrm>
        </p:spPr>
        <p:txBody>
          <a:bodyPr>
            <a:normAutofit fontScale="90000"/>
          </a:bodyPr>
          <a:lstStyle/>
          <a:p>
            <a:r>
              <a:rPr lang="da-DK" dirty="0"/>
              <a:t>Arno </a:t>
            </a:r>
            <a:r>
              <a:rPr lang="da-DK" dirty="0" err="1"/>
              <a:t>Breker</a:t>
            </a:r>
            <a:r>
              <a:rPr lang="da-DK" dirty="0"/>
              <a:t>: </a:t>
            </a:r>
            <a:r>
              <a:rPr lang="da-DK" dirty="0" err="1"/>
              <a:t>Wehrmacht</a:t>
            </a:r>
            <a:r>
              <a:rPr lang="da-DK" dirty="0"/>
              <a:t>, Det Tredje Riges Kancelli, 1939 </a:t>
            </a:r>
            <a:br>
              <a:rPr lang="da-DK" dirty="0"/>
            </a:br>
            <a:br>
              <a:rPr lang="da-DK" dirty="0"/>
            </a:br>
            <a:endParaRPr lang="da-DK" dirty="0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ACCA6D9B-40B0-4B51-1588-7782EBA10D93}"/>
              </a:ext>
            </a:extLst>
          </p:cNvPr>
          <p:cNvSpPr txBox="1"/>
          <p:nvPr/>
        </p:nvSpPr>
        <p:spPr>
          <a:xfrm>
            <a:off x="231005" y="2233351"/>
            <a:ext cx="47645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200" b="1" dirty="0"/>
              <a:t>Nyklassicisme og heroisk realisme</a:t>
            </a:r>
          </a:p>
        </p:txBody>
      </p:sp>
    </p:spTree>
    <p:extLst>
      <p:ext uri="{BB962C8B-B14F-4D97-AF65-F5344CB8AC3E}">
        <p14:creationId xmlns:p14="http://schemas.microsoft.com/office/powerpoint/2010/main" val="3928730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01EFC3-1CD8-C87A-9CDA-6BC4858B2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7CAD74-E9F5-5A9D-F7AD-03AFC38C5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/>
              <a:t>Modernisme (ca. 1900-1970)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A6BF63F-0CC1-DA9D-7ED9-A40FD4877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713" y="1502228"/>
            <a:ext cx="11471367" cy="521620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da-DK" dirty="0"/>
              <a:t>Modsvar til de rene klassiske idealer: Man søger nu imod det eksperimenterende og abstrakte</a:t>
            </a:r>
          </a:p>
          <a:p>
            <a:pPr>
              <a:lnSpc>
                <a:spcPct val="150000"/>
              </a:lnSpc>
            </a:pPr>
            <a:r>
              <a:rPr lang="da-DK" dirty="0"/>
              <a:t>Et modsvar til fascismen og nazismen brug af de klassiske idealer</a:t>
            </a:r>
          </a:p>
          <a:p>
            <a:pPr>
              <a:lnSpc>
                <a:spcPct val="150000"/>
              </a:lnSpc>
            </a:pPr>
            <a:r>
              <a:rPr lang="da-DK" dirty="0"/>
              <a:t>En selvbevidst/aktiv afvisning af tradition</a:t>
            </a:r>
          </a:p>
          <a:p>
            <a:pPr>
              <a:lnSpc>
                <a:spcPct val="150000"/>
              </a:lnSpc>
            </a:pPr>
            <a:r>
              <a:rPr lang="da-DK" dirty="0"/>
              <a:t>Har et fokus på den subjektive oplevelse</a:t>
            </a:r>
          </a:p>
          <a:p>
            <a:pPr>
              <a:lnSpc>
                <a:spcPct val="150000"/>
              </a:lnSpc>
            </a:pPr>
            <a:r>
              <a:rPr lang="da-DK" dirty="0"/>
              <a:t>Stadig en søgen efter nye sandheder, selvom man afviser det klassiske ideal</a:t>
            </a:r>
          </a:p>
          <a:p>
            <a:pPr>
              <a:lnSpc>
                <a:spcPct val="150000"/>
              </a:lnSpc>
            </a:pPr>
            <a:r>
              <a:rPr lang="da-DK" dirty="0"/>
              <a:t>Arbejde i andre medier såsom stål og lys osv.</a:t>
            </a:r>
          </a:p>
          <a:p>
            <a:pPr>
              <a:lnSpc>
                <a:spcPct val="150000"/>
              </a:lnSpc>
            </a:pPr>
            <a:r>
              <a:rPr lang="da-DK" sz="2400" b="1" dirty="0"/>
              <a:t>Ikke alle skulpturer i perioden betegnes som modernistiske, mange både nye og gamle stilarter benyttes og blandes i perioden. Nazisterne gik f.eks. imod modernismen, idet de blandede nyklassicisme og heroisk realisme.</a:t>
            </a:r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1973339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enry Moore (1898-1986),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438" y="1251621"/>
            <a:ext cx="7946264" cy="5149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Henry Moore (1898-1986), </a:t>
            </a:r>
            <a:r>
              <a:rPr lang="da-DK" dirty="0" err="1"/>
              <a:t>Draped</a:t>
            </a:r>
            <a:r>
              <a:rPr lang="da-DK" dirty="0"/>
              <a:t> </a:t>
            </a:r>
            <a:r>
              <a:rPr lang="da-DK" dirty="0" err="1"/>
              <a:t>Figure</a:t>
            </a:r>
            <a:r>
              <a:rPr lang="da-DK" dirty="0"/>
              <a:t>, 1952-53</a:t>
            </a:r>
            <a:br>
              <a:rPr lang="da-DK" dirty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380127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562E3-5AAD-C952-40B7-033D0E96A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6879DE-5315-B29E-8417-0D450DFA5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/>
              <a:t>Postmodernisme (1970-nu?)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32F5B11-0B67-7101-4174-329976E90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713" y="1491916"/>
            <a:ext cx="11355864" cy="482225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da-DK" dirty="0"/>
              <a:t>Mange elementer fra modernismen går igen: Afviser også tradition og det klassiske</a:t>
            </a:r>
          </a:p>
          <a:p>
            <a:pPr>
              <a:lnSpc>
                <a:spcPct val="150000"/>
              </a:lnSpc>
            </a:pPr>
            <a:r>
              <a:rPr lang="da-DK" dirty="0"/>
              <a:t>Man afviser dog nu helt muligheden for en objektiv sandhed: Sandheden er relativ og socialt konstrueret</a:t>
            </a:r>
          </a:p>
          <a:p>
            <a:pPr>
              <a:lnSpc>
                <a:spcPct val="150000"/>
              </a:lnSpc>
            </a:pPr>
            <a:r>
              <a:rPr lang="da-DK" dirty="0"/>
              <a:t>Endnu mere</a:t>
            </a:r>
            <a:r>
              <a:rPr lang="da-DK" b="1" dirty="0"/>
              <a:t> eklektisk</a:t>
            </a:r>
            <a:r>
              <a:rPr lang="da-DK" dirty="0"/>
              <a:t>, blander selvbevidst forskellige stilarter</a:t>
            </a:r>
          </a:p>
          <a:p>
            <a:pPr>
              <a:lnSpc>
                <a:spcPct val="150000"/>
              </a:lnSpc>
            </a:pPr>
            <a:r>
              <a:rPr lang="da-DK" b="1" dirty="0"/>
              <a:t>Ikke alle skulpturer i perioden betegnes som postmodernistiske, mange både nye og gamle stilarter benyttes og blandes i perioden.</a:t>
            </a:r>
            <a:endParaRPr lang="da-DK" dirty="0"/>
          </a:p>
          <a:p>
            <a:pPr>
              <a:lnSpc>
                <a:spcPct val="150000"/>
              </a:lnSpc>
            </a:pPr>
            <a:r>
              <a:rPr lang="da-DK" dirty="0"/>
              <a:t>Igen brug af andre medier og materialer: Installationskunst og lys</a:t>
            </a:r>
            <a:endParaRPr lang="da-DK" b="1" dirty="0"/>
          </a:p>
        </p:txBody>
      </p:sp>
    </p:spTree>
    <p:extLst>
      <p:ext uri="{BB962C8B-B14F-4D97-AF65-F5344CB8AC3E}">
        <p14:creationId xmlns:p14="http://schemas.microsoft.com/office/powerpoint/2010/main" val="28387264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840" y="1389062"/>
            <a:ext cx="6116320" cy="40798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Robert Graham, </a:t>
            </a:r>
            <a:r>
              <a:rPr lang="da-DK" i="1" dirty="0"/>
              <a:t>Kvindelig og Mandlig Atlet</a:t>
            </a:r>
            <a:r>
              <a:rPr lang="da-DK" dirty="0"/>
              <a:t>, 1984</a:t>
            </a:r>
            <a:br>
              <a:rPr lang="da-DK" dirty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27382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3A66E0-5BBE-433B-DE3B-BE710DF50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Dagens program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DCAEB5F-914C-9F3B-AD71-908FFD5ED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713" y="1825625"/>
            <a:ext cx="11266715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a-DK" dirty="0"/>
              <a:t>Gennemgang af eksamen og perspektiverende skulptur heri</a:t>
            </a:r>
          </a:p>
          <a:p>
            <a:pPr>
              <a:lnSpc>
                <a:spcPct val="150000"/>
              </a:lnSpc>
            </a:pPr>
            <a:r>
              <a:rPr lang="da-DK" dirty="0"/>
              <a:t>Gennemgang moderne skulpturperioder</a:t>
            </a:r>
          </a:p>
          <a:p>
            <a:pPr>
              <a:lnSpc>
                <a:spcPct val="150000"/>
              </a:lnSpc>
            </a:pPr>
            <a:r>
              <a:rPr lang="da-DK" dirty="0"/>
              <a:t>Perspektiverende skulptur</a:t>
            </a:r>
          </a:p>
          <a:p>
            <a:pPr>
              <a:lnSpc>
                <a:spcPct val="150000"/>
              </a:lnSpc>
            </a:pPr>
            <a:r>
              <a:rPr lang="da-DK" dirty="0"/>
              <a:t>Gruppearbejde</a:t>
            </a:r>
          </a:p>
        </p:txBody>
      </p:sp>
      <p:pic>
        <p:nvPicPr>
          <p:cNvPr id="3074" name="Picture 2" descr="undefined">
            <a:extLst>
              <a:ext uri="{FF2B5EF4-FFF2-40B4-BE49-F238E27FC236}">
                <a16:creationId xmlns:a16="http://schemas.microsoft.com/office/drawing/2014/main" id="{A9098E93-3F43-725B-7508-FA3121992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746" y="2517547"/>
            <a:ext cx="3201054" cy="435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6079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840" y="1620520"/>
            <a:ext cx="6116320" cy="40741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i="1" dirty="0"/>
              <a:t>Mandlig Atlet</a:t>
            </a:r>
            <a:r>
              <a:rPr lang="da-DK" dirty="0"/>
              <a:t>, detalje</a:t>
            </a:r>
            <a:br>
              <a:rPr lang="da-DK" dirty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54869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85264A-75D8-311D-2B1D-FC3A52AEF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i="1" dirty="0"/>
              <a:t>Kvindelig Atlet</a:t>
            </a:r>
            <a:r>
              <a:rPr lang="da-DK" dirty="0"/>
              <a:t>, detalje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E7E9DDA-74FF-B6EB-BD00-2FBE9F2D706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1028" name="Picture 4" descr="Female torso">
            <a:extLst>
              <a:ext uri="{FF2B5EF4-FFF2-40B4-BE49-F238E27FC236}">
                <a16:creationId xmlns:a16="http://schemas.microsoft.com/office/drawing/2014/main" id="{2EF6B80F-0FF8-B265-F86D-80668A719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913" y="0"/>
            <a:ext cx="4702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7645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343" y="0"/>
            <a:ext cx="47108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Jack Howard-Potter: Torso. Galvaniseret stål, 2008</a:t>
            </a:r>
            <a:br>
              <a:rPr lang="da-DK" dirty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88071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D2AAE9-A376-ECC8-D026-42E633007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/>
              <a:t>Relevans for eksamenen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7CF9A04-484F-03E8-9DE7-73F20C76D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825625"/>
            <a:ext cx="11277600" cy="478200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a-DK" b="1" dirty="0"/>
              <a:t>Alle får en kendt eksamenstekst (f.eks. Homer eller noget romersk)</a:t>
            </a:r>
            <a:endParaRPr lang="da-DK" dirty="0"/>
          </a:p>
          <a:p>
            <a:pPr>
              <a:lnSpc>
                <a:spcPct val="150000"/>
              </a:lnSpc>
            </a:pPr>
            <a:r>
              <a:rPr lang="da-DK" b="1" dirty="0"/>
              <a:t>Ydermere får man så en af de to følgende muligheder:</a:t>
            </a:r>
          </a:p>
          <a:p>
            <a:pPr lvl="1">
              <a:lnSpc>
                <a:spcPct val="150000"/>
              </a:lnSpc>
            </a:pPr>
            <a:r>
              <a:rPr lang="da-DK" sz="2800" b="1" dirty="0"/>
              <a:t>Enten en ukendt efterantik temporaltekst </a:t>
            </a:r>
            <a:br>
              <a:rPr lang="da-DK" sz="2800" b="1" dirty="0"/>
            </a:br>
            <a:r>
              <a:rPr lang="da-DK" sz="2800" b="1" i="1" dirty="0"/>
              <a:t>eller</a:t>
            </a:r>
            <a:endParaRPr lang="da-DK" sz="2800" b="1" dirty="0"/>
          </a:p>
          <a:p>
            <a:pPr lvl="1">
              <a:lnSpc>
                <a:spcPct val="150000"/>
              </a:lnSpc>
            </a:pPr>
            <a:r>
              <a:rPr lang="da-DK" sz="2800" b="1" dirty="0"/>
              <a:t>En ukendt antik skulptur samt et en ukendt perspektiverende skulptur</a:t>
            </a:r>
          </a:p>
          <a:p>
            <a:pPr lvl="1"/>
            <a:endParaRPr lang="da-DK" b="1" dirty="0"/>
          </a:p>
        </p:txBody>
      </p:sp>
    </p:spTree>
    <p:extLst>
      <p:ext uri="{BB962C8B-B14F-4D97-AF65-F5344CB8AC3E}">
        <p14:creationId xmlns:p14="http://schemas.microsoft.com/office/powerpoint/2010/main" val="290034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tekst, Font/skrifttype, skærmbillede&#10;&#10;Indhold genereret af kunstig intelligens kan være forkert.">
            <a:extLst>
              <a:ext uri="{FF2B5EF4-FFF2-40B4-BE49-F238E27FC236}">
                <a16:creationId xmlns:a16="http://schemas.microsoft.com/office/drawing/2014/main" id="{250678CE-20A6-26E3-A59D-13194A338F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155370"/>
            <a:ext cx="12192000" cy="201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042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512012-4D1C-FBA5-CCCF-E284380F7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Den antikke skulptur til eksamen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2CF38A7-BB6D-DD6E-83AD-6DA9AAC05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12632"/>
          </a:xfrm>
        </p:spPr>
        <p:txBody>
          <a:bodyPr>
            <a:normAutofit fontScale="92500"/>
          </a:bodyPr>
          <a:lstStyle/>
          <a:p>
            <a:r>
              <a:rPr lang="da-DK" sz="3200" b="1" dirty="0"/>
              <a:t>I får hverken navn eller datering til eksamenen</a:t>
            </a:r>
          </a:p>
          <a:p>
            <a:r>
              <a:rPr lang="da-DK" sz="3200" dirty="0"/>
              <a:t>Ved følgende perioder skal I kun kunne bestemme perioden: </a:t>
            </a:r>
          </a:p>
          <a:p>
            <a:pPr lvl="1"/>
            <a:r>
              <a:rPr lang="da-DK" sz="3200" b="1" dirty="0"/>
              <a:t>Tidlig klassisk (480-449 f.Kr.)</a:t>
            </a:r>
          </a:p>
          <a:p>
            <a:pPr lvl="1"/>
            <a:r>
              <a:rPr lang="da-DK" sz="3200" b="1" dirty="0"/>
              <a:t>Højklassisk (449-404 f.Kr.)</a:t>
            </a:r>
          </a:p>
          <a:p>
            <a:pPr lvl="1"/>
            <a:r>
              <a:rPr lang="da-DK" sz="3200" b="1" dirty="0"/>
              <a:t>Senklassisk (404-323 f.Kr.)</a:t>
            </a:r>
          </a:p>
          <a:p>
            <a:pPr lvl="1"/>
            <a:r>
              <a:rPr lang="da-DK" sz="3200" b="1" dirty="0"/>
              <a:t>Hellenistisk (323-31 f.Kr.)</a:t>
            </a:r>
          </a:p>
          <a:p>
            <a:pPr lvl="1"/>
            <a:r>
              <a:rPr lang="da-DK" sz="3200" b="1" dirty="0"/>
              <a:t>Romersk (31 f.Kr. og frem)</a:t>
            </a:r>
          </a:p>
          <a:p>
            <a:r>
              <a:rPr lang="da-DK" sz="3200" dirty="0"/>
              <a:t>Ved arkaisk skal I kunne bestemme, om den er tidlig, i midten eller sen</a:t>
            </a:r>
          </a:p>
          <a:p>
            <a:pPr lvl="1"/>
            <a:r>
              <a:rPr lang="da-DK" sz="3200" dirty="0"/>
              <a:t>I praksis er perioden for </a:t>
            </a:r>
            <a:r>
              <a:rPr lang="da-DK" sz="3200" b="1" dirty="0"/>
              <a:t>arkaisk 610-480 </a:t>
            </a:r>
            <a:r>
              <a:rPr lang="da-DK" sz="3200" dirty="0"/>
              <a:t>(f.Kr.)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81231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83B3FD-1B4A-A832-9DF0-668D57B79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Den perspektiverende skulptur til eksamen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BCF7B23-86AD-B546-DF77-68459710C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271" y="1690688"/>
            <a:ext cx="11598729" cy="502579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da-DK" b="1" dirty="0"/>
              <a:t>I får navn og datering til eksamenen</a:t>
            </a:r>
          </a:p>
          <a:p>
            <a:pPr>
              <a:lnSpc>
                <a:spcPct val="110000"/>
              </a:lnSpc>
            </a:pPr>
            <a:r>
              <a:rPr lang="da-DK" dirty="0"/>
              <a:t>I kan dermed putte den perspektiverende skulptur ind under den relevante moderne skulpturperiode (gennemgås i dag)</a:t>
            </a:r>
          </a:p>
          <a:p>
            <a:pPr>
              <a:lnSpc>
                <a:spcPct val="110000"/>
              </a:lnSpc>
            </a:pPr>
            <a:r>
              <a:rPr lang="da-DK" b="1" dirty="0"/>
              <a:t>Hovedmål: I skal kunne finde træk fra de forskellige antikke perioder i den perspektiverende skulptur</a:t>
            </a:r>
          </a:p>
          <a:p>
            <a:pPr lvl="1">
              <a:lnSpc>
                <a:spcPct val="110000"/>
              </a:lnSpc>
            </a:pPr>
            <a:r>
              <a:rPr lang="da-DK" sz="2800" b="1" dirty="0"/>
              <a:t>Kan du se kontrapost? Naturalisme? Idealiseret? Osv.</a:t>
            </a:r>
          </a:p>
          <a:p>
            <a:pPr lvl="1">
              <a:lnSpc>
                <a:spcPct val="110000"/>
              </a:lnSpc>
            </a:pPr>
            <a:r>
              <a:rPr lang="da-DK" sz="2800" b="1" dirty="0"/>
              <a:t>Er skulpturen lavet i overensstemmelse med en antik periode, eller adskiller den sig</a:t>
            </a:r>
          </a:p>
          <a:p>
            <a:pPr lvl="1">
              <a:lnSpc>
                <a:spcPct val="110000"/>
              </a:lnSpc>
            </a:pPr>
            <a:r>
              <a:rPr lang="da-DK" sz="2800" b="1" dirty="0"/>
              <a:t>OSV.</a:t>
            </a:r>
          </a:p>
        </p:txBody>
      </p:sp>
    </p:spTree>
    <p:extLst>
      <p:ext uri="{BB962C8B-B14F-4D97-AF65-F5344CB8AC3E}">
        <p14:creationId xmlns:p14="http://schemas.microsoft.com/office/powerpoint/2010/main" val="355228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167457-79BB-EBEA-18BF-29EB59757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915" y="365125"/>
            <a:ext cx="11103428" cy="1325563"/>
          </a:xfrm>
        </p:spPr>
        <p:txBody>
          <a:bodyPr>
            <a:normAutofit/>
          </a:bodyPr>
          <a:lstStyle/>
          <a:p>
            <a:r>
              <a:rPr lang="da-DK" sz="4000" b="1" dirty="0"/>
              <a:t>Renæssancen (ca. 1400-1600)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E5F747A-1419-37F6-63FF-9FAE687DF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457" y="1338943"/>
            <a:ext cx="11778343" cy="550567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da-DK" sz="2450" dirty="0"/>
              <a:t>Det Vestromerske Rige kollapser i 476 e.Kr.</a:t>
            </a:r>
          </a:p>
          <a:p>
            <a:pPr>
              <a:lnSpc>
                <a:spcPct val="120000"/>
              </a:lnSpc>
            </a:pPr>
            <a:r>
              <a:rPr lang="da-DK" sz="2450" dirty="0"/>
              <a:t>I middelalderen (500-1400) er der større fokus på kristen indhold og formsprog</a:t>
            </a:r>
          </a:p>
          <a:p>
            <a:pPr>
              <a:lnSpc>
                <a:spcPct val="120000"/>
              </a:lnSpc>
            </a:pPr>
            <a:r>
              <a:rPr lang="da-DK" sz="2450" dirty="0"/>
              <a:t>Begyndende i Italien i 1400-tallet genopstår interessen for antikkens kunst</a:t>
            </a:r>
          </a:p>
          <a:p>
            <a:pPr>
              <a:lnSpc>
                <a:spcPct val="120000"/>
              </a:lnSpc>
            </a:pPr>
            <a:r>
              <a:rPr lang="da-DK" sz="2450" dirty="0"/>
              <a:t>Renæssance kommer af </a:t>
            </a:r>
            <a:r>
              <a:rPr lang="da-DK" sz="2450" i="1" dirty="0" err="1"/>
              <a:t>rinascimento</a:t>
            </a:r>
            <a:r>
              <a:rPr lang="da-DK" sz="2450" dirty="0"/>
              <a:t> og betyder </a:t>
            </a:r>
            <a:r>
              <a:rPr lang="da-DK" sz="2450" b="1" dirty="0"/>
              <a:t>genfødsel</a:t>
            </a:r>
          </a:p>
          <a:p>
            <a:pPr>
              <a:lnSpc>
                <a:spcPct val="120000"/>
              </a:lnSpc>
            </a:pPr>
            <a:r>
              <a:rPr lang="da-DK" sz="2450" dirty="0"/>
              <a:t>Interessen styrkes af nye fund i Italien (</a:t>
            </a:r>
            <a:r>
              <a:rPr lang="da-DK" sz="2450" dirty="0" err="1"/>
              <a:t>Laokoon</a:t>
            </a:r>
            <a:r>
              <a:rPr lang="da-DK" sz="2450" dirty="0"/>
              <a:t>) samt græske flygtninge fra øst</a:t>
            </a:r>
            <a:endParaRPr lang="da-DK" sz="2450" b="1" dirty="0"/>
          </a:p>
          <a:p>
            <a:pPr>
              <a:lnSpc>
                <a:spcPct val="120000"/>
              </a:lnSpc>
            </a:pPr>
            <a:r>
              <a:rPr lang="da-DK" sz="2450" dirty="0"/>
              <a:t>Kunstnere søger at følge den gamle klassiske stil og ånd</a:t>
            </a:r>
          </a:p>
          <a:p>
            <a:pPr>
              <a:lnSpc>
                <a:spcPct val="120000"/>
              </a:lnSpc>
            </a:pPr>
            <a:r>
              <a:rPr lang="da-DK" sz="2450" dirty="0"/>
              <a:t>Kunsten følger især den klassiske periodes rene linjer</a:t>
            </a:r>
          </a:p>
          <a:p>
            <a:pPr>
              <a:lnSpc>
                <a:spcPct val="120000"/>
              </a:lnSpc>
            </a:pPr>
            <a:r>
              <a:rPr lang="da-DK" sz="2450" dirty="0"/>
              <a:t>Kristne motiver forsvinder ikke, men de fremstilles nu</a:t>
            </a:r>
            <a:br>
              <a:rPr lang="da-DK" sz="2450" dirty="0"/>
            </a:br>
            <a:r>
              <a:rPr lang="da-DK" sz="2450" dirty="0"/>
              <a:t>efter antikkens kunstneriske idealer</a:t>
            </a:r>
          </a:p>
        </p:txBody>
      </p:sp>
      <p:pic>
        <p:nvPicPr>
          <p:cNvPr id="4102" name="Picture 6" descr="Michelangelo's David: 7 facts you might not know | Visit Tuscany">
            <a:extLst>
              <a:ext uri="{FF2B5EF4-FFF2-40B4-BE49-F238E27FC236}">
                <a16:creationId xmlns:a16="http://schemas.microsoft.com/office/drawing/2014/main" id="{130DBA55-7725-C9E6-9381-BBE0A2FED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773" y="4659086"/>
            <a:ext cx="4196227" cy="218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71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http://static.ddmcdn.com/gif/michelangelo-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199" y="1"/>
            <a:ext cx="608551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Michelangelo: David. Marmor. 1501-1504</a:t>
            </a:r>
          </a:p>
        </p:txBody>
      </p:sp>
    </p:spTree>
    <p:extLst>
      <p:ext uri="{BB962C8B-B14F-4D97-AF65-F5344CB8AC3E}">
        <p14:creationId xmlns:p14="http://schemas.microsoft.com/office/powerpoint/2010/main" val="647703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02F5C6-2053-8932-53EA-AF9991859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/>
              <a:t>Barokken (ca. 1600-1750)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3754778-54D0-727E-700A-3D6170D77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951029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da-DK" dirty="0"/>
              <a:t>Det klassiske ideal er stadig fremtrædende, men der er nu et større fokus på bevægelse, dynamik og dramatik i kunsten</a:t>
            </a:r>
          </a:p>
          <a:p>
            <a:pPr>
              <a:lnSpc>
                <a:spcPct val="120000"/>
              </a:lnSpc>
            </a:pPr>
            <a:r>
              <a:rPr lang="da-DK" dirty="0"/>
              <a:t>Mens renæssancen ofte mere følger den klassiske periode, følger barokken mere den hellenistiske periode </a:t>
            </a:r>
            <a:br>
              <a:rPr lang="da-DK" dirty="0"/>
            </a:br>
            <a:r>
              <a:rPr lang="da-DK" dirty="0"/>
              <a:t>(NB: dette er ikke en fast huske regel)</a:t>
            </a:r>
          </a:p>
          <a:p>
            <a:pPr>
              <a:lnSpc>
                <a:spcPct val="120000"/>
              </a:lnSpc>
            </a:pPr>
            <a:r>
              <a:rPr lang="da-DK" dirty="0"/>
              <a:t>Større fokus på bevægelse, dynamik, følelser og øjebliksbilleder</a:t>
            </a:r>
          </a:p>
          <a:p>
            <a:pPr>
              <a:lnSpc>
                <a:spcPct val="120000"/>
              </a:lnSpc>
            </a:pPr>
            <a:r>
              <a:rPr lang="da-DK" dirty="0"/>
              <a:t>Modsvar til reformationen: Den katolske kirke ønskede at gå imod protestanternes mere simple og minimalistiske arkitektur og kunst</a:t>
            </a:r>
          </a:p>
        </p:txBody>
      </p:sp>
      <p:pic>
        <p:nvPicPr>
          <p:cNvPr id="5124" name="Picture 4" descr="David by Bernini in the Borghese Gallery: History, Analysis, Description,  Interesting Facts">
            <a:extLst>
              <a:ext uri="{FF2B5EF4-FFF2-40B4-BE49-F238E27FC236}">
                <a16:creationId xmlns:a16="http://schemas.microsoft.com/office/drawing/2014/main" id="{168E5EE3-77BE-9725-0FBE-6542F3AA6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1" y="-1"/>
            <a:ext cx="3733800" cy="186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80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855</Words>
  <Application>Microsoft Office PowerPoint</Application>
  <PresentationFormat>Widescreen</PresentationFormat>
  <Paragraphs>84</Paragraphs>
  <Slides>22</Slides>
  <Notes>6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22</vt:i4>
      </vt:variant>
    </vt:vector>
  </HeadingPairs>
  <TitlesOfParts>
    <vt:vector size="26" baseType="lpstr">
      <vt:lpstr>Aptos</vt:lpstr>
      <vt:lpstr>Aptos Display</vt:lpstr>
      <vt:lpstr>Arial</vt:lpstr>
      <vt:lpstr>Office-tema</vt:lpstr>
      <vt:lpstr>Perspektiverende skulptur</vt:lpstr>
      <vt:lpstr>Dagens program</vt:lpstr>
      <vt:lpstr>Relevans for eksamenen</vt:lpstr>
      <vt:lpstr>PowerPoint-præsentation</vt:lpstr>
      <vt:lpstr>Den antikke skulptur til eksamen</vt:lpstr>
      <vt:lpstr>Den perspektiverende skulptur til eksamen</vt:lpstr>
      <vt:lpstr>Renæssancen (ca. 1400-1600) </vt:lpstr>
      <vt:lpstr>Michelangelo: David. Marmor. 1501-1504</vt:lpstr>
      <vt:lpstr>Barokken (ca. 1600-1750)</vt:lpstr>
      <vt:lpstr>Bernini: David, 1623 </vt:lpstr>
      <vt:lpstr>PowerPoint-præsentation</vt:lpstr>
      <vt:lpstr>Nyklassicismen (ca. 1750-1900 og frem)</vt:lpstr>
      <vt:lpstr>Jason med det gyldne skind</vt:lpstr>
      <vt:lpstr>Canova: Theseus og en kentaur. 1804.</vt:lpstr>
      <vt:lpstr>Arno Breker: Wehrmacht, Det Tredje Riges Kancelli, 1939   </vt:lpstr>
      <vt:lpstr>Modernisme (ca. 1900-1970)</vt:lpstr>
      <vt:lpstr>Henry Moore (1898-1986), Draped Figure, 1952-53 </vt:lpstr>
      <vt:lpstr>Postmodernisme (1970-nu?)</vt:lpstr>
      <vt:lpstr>Robert Graham, Kvindelig og Mandlig Atlet, 1984 </vt:lpstr>
      <vt:lpstr>Mandlig Atlet, detalje </vt:lpstr>
      <vt:lpstr>Kvindelig Atlet, detalje</vt:lpstr>
      <vt:lpstr>Jack Howard-Potter: Torso. Galvaniseret stål, 2008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Jarl Beck</dc:creator>
  <cp:lastModifiedBy>Jarl Beck</cp:lastModifiedBy>
  <cp:revision>1</cp:revision>
  <dcterms:created xsi:type="dcterms:W3CDTF">2026-01-02T14:53:14Z</dcterms:created>
  <dcterms:modified xsi:type="dcterms:W3CDTF">2026-01-02T21:28:27Z</dcterms:modified>
</cp:coreProperties>
</file>