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8/28/2024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0A972-7552-4F26-91D4-CE2FAC8613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Folke-eventyret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3B87B49-04D0-4F25-B95C-F36ADEE40C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Dansk ved IGA</a:t>
            </a:r>
          </a:p>
        </p:txBody>
      </p:sp>
    </p:spTree>
    <p:extLst>
      <p:ext uri="{BB962C8B-B14F-4D97-AF65-F5344CB8AC3E}">
        <p14:creationId xmlns:p14="http://schemas.microsoft.com/office/powerpoint/2010/main" val="3062182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A0EB88-12EB-412E-9F84-25E8838C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Karakterisitika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776A5B-8AD2-4B60-A05E-B01FA78C5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Mundtlig fortælletradition fra Middelalderen</a:t>
            </a:r>
          </a:p>
          <a:p>
            <a:r>
              <a:rPr lang="da-DK" sz="2400" dirty="0"/>
              <a:t>Vil enten:</a:t>
            </a:r>
          </a:p>
          <a:p>
            <a:r>
              <a:rPr lang="da-DK" sz="2400" dirty="0"/>
              <a:t>Underholde</a:t>
            </a:r>
          </a:p>
          <a:p>
            <a:r>
              <a:rPr lang="da-DK" sz="2400" dirty="0"/>
              <a:t>Belære/opdrage </a:t>
            </a:r>
          </a:p>
          <a:p>
            <a:r>
              <a:rPr lang="da-DK" sz="2400" dirty="0"/>
              <a:t>Kan være </a:t>
            </a:r>
            <a:r>
              <a:rPr lang="da-DK" sz="2400" dirty="0" err="1"/>
              <a:t>samfundskritisk</a:t>
            </a:r>
            <a:endParaRPr lang="da-DK" sz="2400" dirty="0"/>
          </a:p>
          <a:p>
            <a:endParaRPr lang="da-DK" sz="2400" dirty="0"/>
          </a:p>
          <a:p>
            <a:r>
              <a:rPr lang="da-DK" sz="2400" dirty="0"/>
              <a:t>Nedskrevet og omskrevet i 1800-tallet</a:t>
            </a:r>
          </a:p>
        </p:txBody>
      </p:sp>
    </p:spTree>
    <p:extLst>
      <p:ext uri="{BB962C8B-B14F-4D97-AF65-F5344CB8AC3E}">
        <p14:creationId xmlns:p14="http://schemas.microsoft.com/office/powerpoint/2010/main" val="894793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F7DE89-8909-4E80-9851-3C85843BD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 hovedtyper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C6327B-EE1F-4BE5-B435-214178F46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76425"/>
            <a:ext cx="10058400" cy="41586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400" b="1" dirty="0"/>
              <a:t>Skæmteeventyr: </a:t>
            </a:r>
          </a:p>
          <a:p>
            <a:pPr marL="0" indent="0">
              <a:buNone/>
            </a:pPr>
            <a:r>
              <a:rPr lang="da-DK" sz="2400" dirty="0"/>
              <a:t>En fortælling, hvor den kloge ofte narrer den mindre kloge og man griner af det</a:t>
            </a:r>
          </a:p>
          <a:p>
            <a:endParaRPr lang="da-DK" sz="2400" dirty="0"/>
          </a:p>
          <a:p>
            <a:pPr marL="0" indent="0">
              <a:buNone/>
            </a:pPr>
            <a:r>
              <a:rPr lang="da-DK" sz="2400" b="1" dirty="0"/>
              <a:t>Trylleeventyr: </a:t>
            </a:r>
          </a:p>
          <a:p>
            <a:pPr marL="0" indent="0">
              <a:buNone/>
            </a:pPr>
            <a:r>
              <a:rPr lang="da-DK" sz="2400" dirty="0"/>
              <a:t>En udviklingshistorie (enten personlig eller social) med overnaturlige elementer</a:t>
            </a:r>
          </a:p>
          <a:p>
            <a:r>
              <a:rPr lang="da-DK" sz="2400" dirty="0"/>
              <a:t>Steder har ligesom i folkevisen stor symbolsk betydning. Fx repræsenterer huset eller gården det trygge og den vilde natur eller skoven repræsenterer det dæmoniske</a:t>
            </a:r>
          </a:p>
        </p:txBody>
      </p:sp>
    </p:spTree>
    <p:extLst>
      <p:ext uri="{BB962C8B-B14F-4D97-AF65-F5344CB8AC3E}">
        <p14:creationId xmlns:p14="http://schemas.microsoft.com/office/powerpoint/2010/main" val="1683480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06024-F75C-4911-9D1E-C7B4856B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Genretræk – så man kan genfortælle dem!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890232-B914-4145-9694-5309B91F3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2103120"/>
            <a:ext cx="11001375" cy="4240530"/>
          </a:xfrm>
        </p:spPr>
        <p:txBody>
          <a:bodyPr>
            <a:normAutofit/>
          </a:bodyPr>
          <a:lstStyle/>
          <a:p>
            <a:r>
              <a:rPr lang="da-DK" sz="2000" dirty="0"/>
              <a:t>Sproget er kollektivt, enkelt og begrænset ordforråd (ofte groft og mindre pænt sprog)</a:t>
            </a:r>
          </a:p>
          <a:p>
            <a:r>
              <a:rPr lang="da-DK" sz="2000" dirty="0"/>
              <a:t>Alvidende og Ydre synsvinkel</a:t>
            </a:r>
          </a:p>
          <a:p>
            <a:r>
              <a:rPr lang="da-DK" sz="2000" dirty="0"/>
              <a:t>Personer er typer – aktører og ikke individualiserede</a:t>
            </a:r>
          </a:p>
          <a:p>
            <a:r>
              <a:rPr lang="da-DK" sz="2000" dirty="0"/>
              <a:t>Rummer gentagelser (ofte med remser og rim: Lille spejl på væggen der, </a:t>
            </a:r>
          </a:p>
          <a:p>
            <a:r>
              <a:rPr lang="da-DK" sz="2000" dirty="0"/>
              <a:t>Prøver – hvor Tallene 3, 7, 12 og 13 indgår</a:t>
            </a:r>
          </a:p>
          <a:p>
            <a:r>
              <a:rPr lang="da-DK" sz="2000" dirty="0"/>
              <a:t>Tredelt handlingsforløb: Fx Harmoni – Kaos – Harmoni</a:t>
            </a:r>
          </a:p>
          <a:p>
            <a:pPr marL="0" indent="0">
              <a:buNone/>
            </a:pPr>
            <a:r>
              <a:rPr lang="da-DK" sz="2000" dirty="0"/>
              <a:t>Hjemme – Ude – Hjemme eller Barndom – Pubertet (Modenhedsprøve) – Voksenalder</a:t>
            </a:r>
          </a:p>
          <a:p>
            <a:r>
              <a:rPr lang="da-DK" sz="2000" dirty="0"/>
              <a:t>Monotematisk – kun ét hovedforløb</a:t>
            </a:r>
          </a:p>
          <a:p>
            <a:r>
              <a:rPr lang="da-DK" sz="2000" dirty="0"/>
              <a:t>Formelsprog: Der var </a:t>
            </a:r>
            <a:r>
              <a:rPr lang="da-DK" sz="2000" dirty="0" err="1"/>
              <a:t>engang….og</a:t>
            </a:r>
            <a:r>
              <a:rPr lang="da-DK" sz="2000" dirty="0"/>
              <a:t> de levede lykkeligt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52343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FF5D5D3-8E5C-431F-8A46-4EC7333E6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ED4FE5-E011-48EB-BF16-B127FDB76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  <p:txBody>
          <a:bodyPr/>
          <a:lstStyle/>
          <a:p>
            <a:endParaRPr lang="da-DK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D1D3795-2AE3-4E10-B3E0-8C87DE95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FE5E37-71D9-413D-B2C4-FFCAEF896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189" y="612843"/>
            <a:ext cx="2247091" cy="1499738"/>
          </a:xfrm>
        </p:spPr>
        <p:txBody>
          <a:bodyPr anchor="b">
            <a:normAutofit/>
          </a:bodyPr>
          <a:lstStyle/>
          <a:p>
            <a:r>
              <a:rPr lang="da-DK" sz="2200"/>
              <a:t>Kontraktmodel</a:t>
            </a:r>
          </a:p>
        </p:txBody>
      </p:sp>
      <p:pic>
        <p:nvPicPr>
          <p:cNvPr id="1026" name="Picture 2" descr="kontraktmodellen">
            <a:extLst>
              <a:ext uri="{FF2B5EF4-FFF2-40B4-BE49-F238E27FC236}">
                <a16:creationId xmlns:a16="http://schemas.microsoft.com/office/drawing/2014/main" id="{2FC2F340-3595-4CE8-BA38-A6060D8E1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190" y="1105296"/>
            <a:ext cx="7681665" cy="464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BFF5DA-5EB1-49B8-9D5E-34C91D61E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190" y="2149813"/>
            <a:ext cx="2247090" cy="40467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547659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Students xmlns="9aa86021-3b49-4352-963a-4731d7fcb04f" xsi:nil="true"/>
    <Self_Registration_Enabled xmlns="9aa86021-3b49-4352-963a-4731d7fcb04f" xsi:nil="true"/>
    <FolderType xmlns="9aa86021-3b49-4352-963a-4731d7fcb04f" xsi:nil="true"/>
    <Teachers xmlns="9aa86021-3b49-4352-963a-4731d7fcb04f">
      <UserInfo>
        <DisplayName/>
        <AccountId xsi:nil="true"/>
        <AccountType/>
      </UserInfo>
    </Teachers>
    <Student_Groups xmlns="9aa86021-3b49-4352-963a-4731d7fcb04f">
      <UserInfo>
        <DisplayName/>
        <AccountId xsi:nil="true"/>
        <AccountType/>
      </UserInfo>
    </Student_Groups>
    <CultureName xmlns="9aa86021-3b49-4352-963a-4731d7fcb04f" xsi:nil="true"/>
    <Students xmlns="9aa86021-3b49-4352-963a-4731d7fcb04f">
      <UserInfo>
        <DisplayName/>
        <AccountId xsi:nil="true"/>
        <AccountType/>
      </UserInfo>
    </Students>
    <Is_Collaboration_Space_Locked xmlns="9aa86021-3b49-4352-963a-4731d7fcb04f" xsi:nil="true"/>
    <Has_Teacher_Only_SectionGroup xmlns="9aa86021-3b49-4352-963a-4731d7fcb04f" xsi:nil="true"/>
    <Owner xmlns="9aa86021-3b49-4352-963a-4731d7fcb04f">
      <UserInfo>
        <DisplayName/>
        <AccountId xsi:nil="true"/>
        <AccountType/>
      </UserInfo>
    </Owner>
    <AppVersion xmlns="9aa86021-3b49-4352-963a-4731d7fcb04f" xsi:nil="true"/>
    <Invited_Teachers xmlns="9aa86021-3b49-4352-963a-4731d7fcb04f" xsi:nil="true"/>
    <DefaultSectionNames xmlns="9aa86021-3b49-4352-963a-4731d7fcb04f" xsi:nil="true"/>
    <Templates xmlns="9aa86021-3b49-4352-963a-4731d7fcb04f" xsi:nil="true"/>
    <NotebookType xmlns="9aa86021-3b49-4352-963a-4731d7fcb04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1B7F986F4D2E46AFB87A66CE9C7EFB" ma:contentTypeVersion="25" ma:contentTypeDescription="Create a new document." ma:contentTypeScope="" ma:versionID="57fe2c3b48dc21717a5f938ee5ae7fab">
  <xsd:schema xmlns:xsd="http://www.w3.org/2001/XMLSchema" xmlns:xs="http://www.w3.org/2001/XMLSchema" xmlns:p="http://schemas.microsoft.com/office/2006/metadata/properties" xmlns:ns3="20fe9b74-4162-4b27-8ebe-661b6ff6408f" xmlns:ns4="9aa86021-3b49-4352-963a-4731d7fcb04f" targetNamespace="http://schemas.microsoft.com/office/2006/metadata/properties" ma:root="true" ma:fieldsID="e8b593965a4c218a690693e7c78c9420" ns3:_="" ns4:_="">
    <xsd:import namespace="20fe9b74-4162-4b27-8ebe-661b6ff6408f"/>
    <xsd:import namespace="9aa86021-3b49-4352-963a-4731d7fcb04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fe9b74-4162-4b27-8ebe-661b6ff6408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86021-3b49-4352-963a-4731d7fcb04f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5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6" nillable="true" ma:displayName="Culture Name" ma:internalName="CultureName">
      <xsd:simpleType>
        <xsd:restriction base="dms:Text"/>
      </xsd:simpleType>
    </xsd:element>
    <xsd:element name="AppVersion" ma:index="17" nillable="true" ma:displayName="App Version" ma:internalName="AppVersion">
      <xsd:simpleType>
        <xsd:restriction base="dms:Text"/>
      </xsd:simpleType>
    </xsd:element>
    <xsd:element name="Teachers" ma:index="1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1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2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3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4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5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8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9" nillable="true" ma:displayName="MediaServiceAutoTags" ma:internalName="MediaServiceAutoTags" ma:readOnly="true">
      <xsd:simpleType>
        <xsd:restriction base="dms:Text"/>
      </xsd:simpleType>
    </xsd:element>
    <xsd:element name="MediaServiceOCR" ma:index="3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F2AE01-C677-4245-80C3-AD0DE3512F20}">
  <ds:schemaRefs>
    <ds:schemaRef ds:uri="http://schemas.microsoft.com/office/2006/metadata/properties"/>
    <ds:schemaRef ds:uri="9aa86021-3b49-4352-963a-4731d7fcb04f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20fe9b74-4162-4b27-8ebe-661b6ff6408f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9967CD7-152C-4D83-98A7-4FA55E0993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673291-A8C2-46F8-B955-0DF24BBD1C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fe9b74-4162-4b27-8ebe-661b6ff6408f"/>
    <ds:schemaRef ds:uri="9aa86021-3b49-4352-963a-4731d7fcb0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184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Savon</vt:lpstr>
      <vt:lpstr>Folke-eventyret</vt:lpstr>
      <vt:lpstr>Karakterisitika</vt:lpstr>
      <vt:lpstr>2 hovedtyper</vt:lpstr>
      <vt:lpstr>Genretræk – så man kan genfortælle dem!</vt:lpstr>
      <vt:lpstr>Kontraktmodel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Folke-eventyret</dc:title>
  <dc:creator>Ingeborg Gade</dc:creator>
  <cp:lastModifiedBy>Ingeborg Gade</cp:lastModifiedBy>
  <cp:revision>2</cp:revision>
  <cp:lastPrinted>2019-09-05T11:18:54Z</cp:lastPrinted>
  <dcterms:created xsi:type="dcterms:W3CDTF">2019-09-05T11:14:54Z</dcterms:created>
  <dcterms:modified xsi:type="dcterms:W3CDTF">2024-08-29T12:14:21Z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0x010100781B7F986F4D2E46AFB87A66CE9C7EFB</vt:lpwstr>
  </property>
</Properties>
</file>