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5" r:id="rId4"/>
    <p:sldId id="280" r:id="rId5"/>
    <p:sldId id="278" r:id="rId6"/>
    <p:sldId id="276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3BF696-836E-40D0-8BAE-6D9FC0C451A4}" v="5" dt="2024-10-30T22:38:10.1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3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F2B5A5-22CC-4308-A65E-D2631E5494AA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F13E8C-6CC7-487E-B2D6-82F58EC8041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da-DK"/>
            <a:t>Hvordan ved vi at noget er fakta?</a:t>
          </a:r>
          <a:endParaRPr lang="en-US"/>
        </a:p>
      </dgm:t>
    </dgm:pt>
    <dgm:pt modelId="{037FCF71-F121-4C1F-A09A-9CD265B4E870}" type="parTrans" cxnId="{6B266E51-13E8-463C-AC95-94D7D6FB2D46}">
      <dgm:prSet/>
      <dgm:spPr/>
      <dgm:t>
        <a:bodyPr/>
        <a:lstStyle/>
        <a:p>
          <a:endParaRPr lang="en-US"/>
        </a:p>
      </dgm:t>
    </dgm:pt>
    <dgm:pt modelId="{E0467078-A468-4688-AACC-61DE56DE28F0}" type="sibTrans" cxnId="{6B266E51-13E8-463C-AC95-94D7D6FB2D46}">
      <dgm:prSet/>
      <dgm:spPr/>
      <dgm:t>
        <a:bodyPr/>
        <a:lstStyle/>
        <a:p>
          <a:endParaRPr lang="en-US"/>
        </a:p>
      </dgm:t>
    </dgm:pt>
    <dgm:pt modelId="{62BF71DA-E0DD-4DE6-8048-82D3AC2AE81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da-DK"/>
            <a:t>Hvordan ved vi, at noget er fiktion?</a:t>
          </a:r>
          <a:endParaRPr lang="en-US"/>
        </a:p>
      </dgm:t>
    </dgm:pt>
    <dgm:pt modelId="{CF8095BA-DA26-4D61-8469-3EDCF84A8398}" type="parTrans" cxnId="{57A6682D-FAE3-4695-852C-5F2B00CFB1DF}">
      <dgm:prSet/>
      <dgm:spPr/>
      <dgm:t>
        <a:bodyPr/>
        <a:lstStyle/>
        <a:p>
          <a:endParaRPr lang="en-US"/>
        </a:p>
      </dgm:t>
    </dgm:pt>
    <dgm:pt modelId="{C6FE7FE9-8A85-40C5-AF9D-00ABD85A6464}" type="sibTrans" cxnId="{57A6682D-FAE3-4695-852C-5F2B00CFB1DF}">
      <dgm:prSet/>
      <dgm:spPr/>
      <dgm:t>
        <a:bodyPr/>
        <a:lstStyle/>
        <a:p>
          <a:endParaRPr lang="en-US"/>
        </a:p>
      </dgm:t>
    </dgm:pt>
    <dgm:pt modelId="{3354EA9B-880E-4587-87E4-13E8CB7D3817}" type="pres">
      <dgm:prSet presAssocID="{17F2B5A5-22CC-4308-A65E-D2631E5494AA}" presName="root" presStyleCnt="0">
        <dgm:presLayoutVars>
          <dgm:dir/>
          <dgm:resizeHandles val="exact"/>
        </dgm:presLayoutVars>
      </dgm:prSet>
      <dgm:spPr/>
    </dgm:pt>
    <dgm:pt modelId="{D6D11814-E0B8-454F-A267-041B706CC087}" type="pres">
      <dgm:prSet presAssocID="{ACF13E8C-6CC7-487E-B2D6-82F58EC8041A}" presName="compNode" presStyleCnt="0"/>
      <dgm:spPr/>
    </dgm:pt>
    <dgm:pt modelId="{381B8746-C330-4F3D-84E3-9B77C760DD0F}" type="pres">
      <dgm:prSet presAssocID="{ACF13E8C-6CC7-487E-B2D6-82F58EC8041A}" presName="iconBgRect" presStyleLbl="bgShp" presStyleIdx="0" presStyleCnt="2"/>
      <dgm:spPr/>
    </dgm:pt>
    <dgm:pt modelId="{35B3F4DA-DD69-4C4B-A1DA-A927296AC896}" type="pres">
      <dgm:prSet presAssocID="{ACF13E8C-6CC7-487E-B2D6-82F58EC8041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lpære"/>
        </a:ext>
      </dgm:extLst>
    </dgm:pt>
    <dgm:pt modelId="{6BFD6839-E012-4055-A061-10F7F3308310}" type="pres">
      <dgm:prSet presAssocID="{ACF13E8C-6CC7-487E-B2D6-82F58EC8041A}" presName="spaceRect" presStyleCnt="0"/>
      <dgm:spPr/>
    </dgm:pt>
    <dgm:pt modelId="{A664C308-00A4-4E87-9554-20FFB14716AB}" type="pres">
      <dgm:prSet presAssocID="{ACF13E8C-6CC7-487E-B2D6-82F58EC8041A}" presName="textRect" presStyleLbl="revTx" presStyleIdx="0" presStyleCnt="2">
        <dgm:presLayoutVars>
          <dgm:chMax val="1"/>
          <dgm:chPref val="1"/>
        </dgm:presLayoutVars>
      </dgm:prSet>
      <dgm:spPr/>
    </dgm:pt>
    <dgm:pt modelId="{AB565F83-AAD2-48D4-81E4-5EEE37BF1A83}" type="pres">
      <dgm:prSet presAssocID="{E0467078-A468-4688-AACC-61DE56DE28F0}" presName="sibTrans" presStyleCnt="0"/>
      <dgm:spPr/>
    </dgm:pt>
    <dgm:pt modelId="{471124F8-52D9-482F-8D96-9AD98A6760C6}" type="pres">
      <dgm:prSet presAssocID="{62BF71DA-E0DD-4DE6-8048-82D3AC2AE818}" presName="compNode" presStyleCnt="0"/>
      <dgm:spPr/>
    </dgm:pt>
    <dgm:pt modelId="{0DA93167-AB7B-4C27-B8A7-72551906DB03}" type="pres">
      <dgm:prSet presAssocID="{62BF71DA-E0DD-4DE6-8048-82D3AC2AE818}" presName="iconBgRect" presStyleLbl="bgShp" presStyleIdx="1" presStyleCnt="2"/>
      <dgm:spPr/>
    </dgm:pt>
    <dgm:pt modelId="{B808B789-7A2C-40B8-AD46-E553598AEA1F}" type="pres">
      <dgm:prSet presAssocID="{62BF71DA-E0DD-4DE6-8048-82D3AC2AE81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botkontur"/>
        </a:ext>
      </dgm:extLst>
    </dgm:pt>
    <dgm:pt modelId="{B627D57F-6C56-449E-9277-C7F5E50DF991}" type="pres">
      <dgm:prSet presAssocID="{62BF71DA-E0DD-4DE6-8048-82D3AC2AE818}" presName="spaceRect" presStyleCnt="0"/>
      <dgm:spPr/>
    </dgm:pt>
    <dgm:pt modelId="{7CB94446-6549-45AB-A81B-4649CE8B27C1}" type="pres">
      <dgm:prSet presAssocID="{62BF71DA-E0DD-4DE6-8048-82D3AC2AE818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57A6682D-FAE3-4695-852C-5F2B00CFB1DF}" srcId="{17F2B5A5-22CC-4308-A65E-D2631E5494AA}" destId="{62BF71DA-E0DD-4DE6-8048-82D3AC2AE818}" srcOrd="1" destOrd="0" parTransId="{CF8095BA-DA26-4D61-8469-3EDCF84A8398}" sibTransId="{C6FE7FE9-8A85-40C5-AF9D-00ABD85A6464}"/>
    <dgm:cxn modelId="{0A0AC339-D98D-4252-9EA9-73B68CB70F3B}" type="presOf" srcId="{17F2B5A5-22CC-4308-A65E-D2631E5494AA}" destId="{3354EA9B-880E-4587-87E4-13E8CB7D3817}" srcOrd="0" destOrd="0" presId="urn:microsoft.com/office/officeart/2018/5/layout/IconCircleLabelList"/>
    <dgm:cxn modelId="{394FDE3A-846A-43C6-BB4C-E4751B9DEE99}" type="presOf" srcId="{ACF13E8C-6CC7-487E-B2D6-82F58EC8041A}" destId="{A664C308-00A4-4E87-9554-20FFB14716AB}" srcOrd="0" destOrd="0" presId="urn:microsoft.com/office/officeart/2018/5/layout/IconCircleLabelList"/>
    <dgm:cxn modelId="{6B266E51-13E8-463C-AC95-94D7D6FB2D46}" srcId="{17F2B5A5-22CC-4308-A65E-D2631E5494AA}" destId="{ACF13E8C-6CC7-487E-B2D6-82F58EC8041A}" srcOrd="0" destOrd="0" parTransId="{037FCF71-F121-4C1F-A09A-9CD265B4E870}" sibTransId="{E0467078-A468-4688-AACC-61DE56DE28F0}"/>
    <dgm:cxn modelId="{05E9BFDC-5052-4920-8B8B-03E2B6210F4E}" type="presOf" srcId="{62BF71DA-E0DD-4DE6-8048-82D3AC2AE818}" destId="{7CB94446-6549-45AB-A81B-4649CE8B27C1}" srcOrd="0" destOrd="0" presId="urn:microsoft.com/office/officeart/2018/5/layout/IconCircleLabelList"/>
    <dgm:cxn modelId="{32CD77EC-8BD7-4422-9E0F-E9378267C628}" type="presParOf" srcId="{3354EA9B-880E-4587-87E4-13E8CB7D3817}" destId="{D6D11814-E0B8-454F-A267-041B706CC087}" srcOrd="0" destOrd="0" presId="urn:microsoft.com/office/officeart/2018/5/layout/IconCircleLabelList"/>
    <dgm:cxn modelId="{D11C45C9-DFAC-4CFE-A2BB-6B959E151F2B}" type="presParOf" srcId="{D6D11814-E0B8-454F-A267-041B706CC087}" destId="{381B8746-C330-4F3D-84E3-9B77C760DD0F}" srcOrd="0" destOrd="0" presId="urn:microsoft.com/office/officeart/2018/5/layout/IconCircleLabelList"/>
    <dgm:cxn modelId="{CDA3A22A-DFC6-42A5-B860-430878F3514A}" type="presParOf" srcId="{D6D11814-E0B8-454F-A267-041B706CC087}" destId="{35B3F4DA-DD69-4C4B-A1DA-A927296AC896}" srcOrd="1" destOrd="0" presId="urn:microsoft.com/office/officeart/2018/5/layout/IconCircleLabelList"/>
    <dgm:cxn modelId="{D66FBAF1-C254-4861-BB10-0C7907439069}" type="presParOf" srcId="{D6D11814-E0B8-454F-A267-041B706CC087}" destId="{6BFD6839-E012-4055-A061-10F7F3308310}" srcOrd="2" destOrd="0" presId="urn:microsoft.com/office/officeart/2018/5/layout/IconCircleLabelList"/>
    <dgm:cxn modelId="{7565540A-2B0F-4306-8123-19900449179D}" type="presParOf" srcId="{D6D11814-E0B8-454F-A267-041B706CC087}" destId="{A664C308-00A4-4E87-9554-20FFB14716AB}" srcOrd="3" destOrd="0" presId="urn:microsoft.com/office/officeart/2018/5/layout/IconCircleLabelList"/>
    <dgm:cxn modelId="{42545790-88C2-4D48-92FE-13CA3E2258F6}" type="presParOf" srcId="{3354EA9B-880E-4587-87E4-13E8CB7D3817}" destId="{AB565F83-AAD2-48D4-81E4-5EEE37BF1A83}" srcOrd="1" destOrd="0" presId="urn:microsoft.com/office/officeart/2018/5/layout/IconCircleLabelList"/>
    <dgm:cxn modelId="{3D04EA4E-7905-4732-AFC2-DD872F8CFBD6}" type="presParOf" srcId="{3354EA9B-880E-4587-87E4-13E8CB7D3817}" destId="{471124F8-52D9-482F-8D96-9AD98A6760C6}" srcOrd="2" destOrd="0" presId="urn:microsoft.com/office/officeart/2018/5/layout/IconCircleLabelList"/>
    <dgm:cxn modelId="{808D8052-4705-40FE-AFA7-D115F692DD76}" type="presParOf" srcId="{471124F8-52D9-482F-8D96-9AD98A6760C6}" destId="{0DA93167-AB7B-4C27-B8A7-72551906DB03}" srcOrd="0" destOrd="0" presId="urn:microsoft.com/office/officeart/2018/5/layout/IconCircleLabelList"/>
    <dgm:cxn modelId="{131E562C-58E5-4195-9ECA-F8806429591F}" type="presParOf" srcId="{471124F8-52D9-482F-8D96-9AD98A6760C6}" destId="{B808B789-7A2C-40B8-AD46-E553598AEA1F}" srcOrd="1" destOrd="0" presId="urn:microsoft.com/office/officeart/2018/5/layout/IconCircleLabelList"/>
    <dgm:cxn modelId="{3A4B192F-8F3B-47D7-908C-55207C38879F}" type="presParOf" srcId="{471124F8-52D9-482F-8D96-9AD98A6760C6}" destId="{B627D57F-6C56-449E-9277-C7F5E50DF991}" srcOrd="2" destOrd="0" presId="urn:microsoft.com/office/officeart/2018/5/layout/IconCircleLabelList"/>
    <dgm:cxn modelId="{E237B84B-28D8-4E5C-80AC-F5F2A1DA7600}" type="presParOf" srcId="{471124F8-52D9-482F-8D96-9AD98A6760C6}" destId="{7CB94446-6549-45AB-A81B-4649CE8B27C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C38263-0C27-4174-83E7-C47AE0ED503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FC50D682-CE92-4C60-BB08-A6E30B64AE0B}">
      <dgm:prSet/>
      <dgm:spPr/>
      <dgm:t>
        <a:bodyPr/>
        <a:lstStyle/>
        <a:p>
          <a:r>
            <a:rPr lang="da-DK"/>
            <a:t>Oplever du filmen som fiktion eller fakta – og hvorfor? </a:t>
          </a:r>
          <a:endParaRPr lang="en-US"/>
        </a:p>
      </dgm:t>
    </dgm:pt>
    <dgm:pt modelId="{A191F0E1-7E32-4C5E-A825-3CB636829375}" type="parTrans" cxnId="{9424F678-7597-402C-8946-A4BAD4763B0A}">
      <dgm:prSet/>
      <dgm:spPr/>
      <dgm:t>
        <a:bodyPr/>
        <a:lstStyle/>
        <a:p>
          <a:endParaRPr lang="en-US"/>
        </a:p>
      </dgm:t>
    </dgm:pt>
    <dgm:pt modelId="{DFCB3099-78EA-43FB-97F5-76D0CA79E552}" type="sibTrans" cxnId="{9424F678-7597-402C-8946-A4BAD4763B0A}">
      <dgm:prSet/>
      <dgm:spPr/>
      <dgm:t>
        <a:bodyPr/>
        <a:lstStyle/>
        <a:p>
          <a:endParaRPr lang="en-US"/>
        </a:p>
      </dgm:t>
    </dgm:pt>
    <dgm:pt modelId="{FB650454-1F5F-4E84-93B2-A2EA2F2B28BF}">
      <dgm:prSet/>
      <dgm:spPr/>
      <dgm:t>
        <a:bodyPr/>
        <a:lstStyle/>
        <a:p>
          <a:r>
            <a:rPr lang="da-DK"/>
            <a:t>Diskutér i din bordgruppe om fiktion godt kan være sand i én eller anden forstand, selvom fiktion er noget forfatteren har opdigtet?</a:t>
          </a:r>
          <a:endParaRPr lang="en-US"/>
        </a:p>
      </dgm:t>
    </dgm:pt>
    <dgm:pt modelId="{763EFD4E-A80A-470C-858D-66789B790D88}" type="parTrans" cxnId="{0B137DF7-79FE-4F1B-8509-303FC10E6E58}">
      <dgm:prSet/>
      <dgm:spPr/>
      <dgm:t>
        <a:bodyPr/>
        <a:lstStyle/>
        <a:p>
          <a:endParaRPr lang="en-US"/>
        </a:p>
      </dgm:t>
    </dgm:pt>
    <dgm:pt modelId="{52150B03-E89C-46F5-83A7-3A1537F2EFE5}" type="sibTrans" cxnId="{0B137DF7-79FE-4F1B-8509-303FC10E6E58}">
      <dgm:prSet/>
      <dgm:spPr/>
      <dgm:t>
        <a:bodyPr/>
        <a:lstStyle/>
        <a:p>
          <a:endParaRPr lang="en-US"/>
        </a:p>
      </dgm:t>
    </dgm:pt>
    <dgm:pt modelId="{B923FC79-C23E-4CCF-9792-CADE9677D356}">
      <dgm:prSet/>
      <dgm:spPr/>
      <dgm:t>
        <a:bodyPr/>
        <a:lstStyle/>
        <a:p>
          <a:r>
            <a:rPr lang="da-DK"/>
            <a:t>Overvej sammen om der er ligheder mellem løgn og fiktion</a:t>
          </a:r>
          <a:endParaRPr lang="en-US"/>
        </a:p>
      </dgm:t>
    </dgm:pt>
    <dgm:pt modelId="{16799A82-B76A-425B-9B8D-D09CC26CA1F7}" type="parTrans" cxnId="{A9D61DD3-F38D-4D49-9655-94A67CBAE54F}">
      <dgm:prSet/>
      <dgm:spPr/>
      <dgm:t>
        <a:bodyPr/>
        <a:lstStyle/>
        <a:p>
          <a:endParaRPr lang="en-US"/>
        </a:p>
      </dgm:t>
    </dgm:pt>
    <dgm:pt modelId="{E2CBE34A-5285-49AA-9E16-81596CCB5CC4}" type="sibTrans" cxnId="{A9D61DD3-F38D-4D49-9655-94A67CBAE54F}">
      <dgm:prSet/>
      <dgm:spPr/>
      <dgm:t>
        <a:bodyPr/>
        <a:lstStyle/>
        <a:p>
          <a:endParaRPr lang="en-US"/>
        </a:p>
      </dgm:t>
    </dgm:pt>
    <dgm:pt modelId="{8CC85758-AD2C-4DF7-B9CF-302F37393DD5}">
      <dgm:prSet/>
      <dgm:spPr/>
      <dgm:t>
        <a:bodyPr/>
        <a:lstStyle/>
        <a:p>
          <a:r>
            <a:rPr lang="da-DK"/>
            <a:t>Kender du en genre, der bevidst ønsker at vildlede sin seer? Hvis ja, hvad kan formålet være?</a:t>
          </a:r>
          <a:endParaRPr lang="en-US"/>
        </a:p>
      </dgm:t>
    </dgm:pt>
    <dgm:pt modelId="{29242228-7EAF-4BBB-A0BA-74E098237FAB}" type="parTrans" cxnId="{798FD08B-ACB8-44C2-9EFB-CC039EAD2BFA}">
      <dgm:prSet/>
      <dgm:spPr/>
      <dgm:t>
        <a:bodyPr/>
        <a:lstStyle/>
        <a:p>
          <a:endParaRPr lang="en-US"/>
        </a:p>
      </dgm:t>
    </dgm:pt>
    <dgm:pt modelId="{1C3D0284-3002-4317-A1BC-C8314D0F966D}" type="sibTrans" cxnId="{798FD08B-ACB8-44C2-9EFB-CC039EAD2BFA}">
      <dgm:prSet/>
      <dgm:spPr/>
      <dgm:t>
        <a:bodyPr/>
        <a:lstStyle/>
        <a:p>
          <a:endParaRPr lang="en-US"/>
        </a:p>
      </dgm:t>
    </dgm:pt>
    <dgm:pt modelId="{B280AFF0-E3EF-4447-A60F-F1BBE3239E4D}" type="pres">
      <dgm:prSet presAssocID="{26C38263-0C27-4174-83E7-C47AE0ED503D}" presName="root" presStyleCnt="0">
        <dgm:presLayoutVars>
          <dgm:dir/>
          <dgm:resizeHandles val="exact"/>
        </dgm:presLayoutVars>
      </dgm:prSet>
      <dgm:spPr/>
    </dgm:pt>
    <dgm:pt modelId="{5E6B9B40-489B-4B49-B169-8481941765D5}" type="pres">
      <dgm:prSet presAssocID="{FC50D682-CE92-4C60-BB08-A6E30B64AE0B}" presName="compNode" presStyleCnt="0"/>
      <dgm:spPr/>
    </dgm:pt>
    <dgm:pt modelId="{C06ED66C-6C49-4A1B-A367-1D32B94CAE5A}" type="pres">
      <dgm:prSet presAssocID="{FC50D682-CE92-4C60-BB08-A6E30B64AE0B}" presName="bgRect" presStyleLbl="bgShp" presStyleIdx="0" presStyleCnt="4"/>
      <dgm:spPr/>
    </dgm:pt>
    <dgm:pt modelId="{034FED4A-9301-4ADE-963E-1145A50AA131}" type="pres">
      <dgm:prSet presAssocID="{FC50D682-CE92-4C60-BB08-A6E30B64AE0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32CA51A9-5DC0-46C6-AE44-7CDA3745B6FB}" type="pres">
      <dgm:prSet presAssocID="{FC50D682-CE92-4C60-BB08-A6E30B64AE0B}" presName="spaceRect" presStyleCnt="0"/>
      <dgm:spPr/>
    </dgm:pt>
    <dgm:pt modelId="{037C7FD4-51BA-4B93-8822-C324CA4C84DF}" type="pres">
      <dgm:prSet presAssocID="{FC50D682-CE92-4C60-BB08-A6E30B64AE0B}" presName="parTx" presStyleLbl="revTx" presStyleIdx="0" presStyleCnt="4">
        <dgm:presLayoutVars>
          <dgm:chMax val="0"/>
          <dgm:chPref val="0"/>
        </dgm:presLayoutVars>
      </dgm:prSet>
      <dgm:spPr/>
    </dgm:pt>
    <dgm:pt modelId="{4A7CF5B8-FD74-4D95-AF96-BFE5FD7F24D4}" type="pres">
      <dgm:prSet presAssocID="{DFCB3099-78EA-43FB-97F5-76D0CA79E552}" presName="sibTrans" presStyleCnt="0"/>
      <dgm:spPr/>
    </dgm:pt>
    <dgm:pt modelId="{FD969C8E-953F-4DF8-B561-F7E87E414E52}" type="pres">
      <dgm:prSet presAssocID="{FB650454-1F5F-4E84-93B2-A2EA2F2B28BF}" presName="compNode" presStyleCnt="0"/>
      <dgm:spPr/>
    </dgm:pt>
    <dgm:pt modelId="{A577FCE7-A8B0-43F7-A038-0A150F305EFD}" type="pres">
      <dgm:prSet presAssocID="{FB650454-1F5F-4E84-93B2-A2EA2F2B28BF}" presName="bgRect" presStyleLbl="bgShp" presStyleIdx="1" presStyleCnt="4"/>
      <dgm:spPr/>
    </dgm:pt>
    <dgm:pt modelId="{316DBBA9-AA2A-4CEB-A098-743EBF9C36C7}" type="pres">
      <dgm:prSet presAssocID="{FB650454-1F5F-4E84-93B2-A2EA2F2B28B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cket and shovel"/>
        </a:ext>
      </dgm:extLst>
    </dgm:pt>
    <dgm:pt modelId="{6AD2B9A5-3956-43AF-9EC6-311311D7F9BF}" type="pres">
      <dgm:prSet presAssocID="{FB650454-1F5F-4E84-93B2-A2EA2F2B28BF}" presName="spaceRect" presStyleCnt="0"/>
      <dgm:spPr/>
    </dgm:pt>
    <dgm:pt modelId="{8396691E-7087-41C4-B018-EFE2A4B5526A}" type="pres">
      <dgm:prSet presAssocID="{FB650454-1F5F-4E84-93B2-A2EA2F2B28BF}" presName="parTx" presStyleLbl="revTx" presStyleIdx="1" presStyleCnt="4">
        <dgm:presLayoutVars>
          <dgm:chMax val="0"/>
          <dgm:chPref val="0"/>
        </dgm:presLayoutVars>
      </dgm:prSet>
      <dgm:spPr/>
    </dgm:pt>
    <dgm:pt modelId="{35F65F9A-6DE0-4133-A3D0-2EC799526575}" type="pres">
      <dgm:prSet presAssocID="{52150B03-E89C-46F5-83A7-3A1537F2EFE5}" presName="sibTrans" presStyleCnt="0"/>
      <dgm:spPr/>
    </dgm:pt>
    <dgm:pt modelId="{AF3AA800-9310-4109-81FF-F8CC0038A320}" type="pres">
      <dgm:prSet presAssocID="{B923FC79-C23E-4CCF-9792-CADE9677D356}" presName="compNode" presStyleCnt="0"/>
      <dgm:spPr/>
    </dgm:pt>
    <dgm:pt modelId="{FD5A207F-4423-449A-88E2-D3306A311851}" type="pres">
      <dgm:prSet presAssocID="{B923FC79-C23E-4CCF-9792-CADE9677D356}" presName="bgRect" presStyleLbl="bgShp" presStyleIdx="2" presStyleCnt="4"/>
      <dgm:spPr/>
    </dgm:pt>
    <dgm:pt modelId="{36B94D5D-24B3-47BE-BA0C-65410550413A}" type="pres">
      <dgm:prSet presAssocID="{B923FC79-C23E-4CCF-9792-CADE9677D35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fkrydsning"/>
        </a:ext>
      </dgm:extLst>
    </dgm:pt>
    <dgm:pt modelId="{4422040A-C634-411D-964A-08425471FC87}" type="pres">
      <dgm:prSet presAssocID="{B923FC79-C23E-4CCF-9792-CADE9677D356}" presName="spaceRect" presStyleCnt="0"/>
      <dgm:spPr/>
    </dgm:pt>
    <dgm:pt modelId="{02DC7481-1E8D-45F9-916D-435E8E7CD801}" type="pres">
      <dgm:prSet presAssocID="{B923FC79-C23E-4CCF-9792-CADE9677D356}" presName="parTx" presStyleLbl="revTx" presStyleIdx="2" presStyleCnt="4">
        <dgm:presLayoutVars>
          <dgm:chMax val="0"/>
          <dgm:chPref val="0"/>
        </dgm:presLayoutVars>
      </dgm:prSet>
      <dgm:spPr/>
    </dgm:pt>
    <dgm:pt modelId="{8C1CFB84-3DC3-42B9-8728-958C82AEB959}" type="pres">
      <dgm:prSet presAssocID="{E2CBE34A-5285-49AA-9E16-81596CCB5CC4}" presName="sibTrans" presStyleCnt="0"/>
      <dgm:spPr/>
    </dgm:pt>
    <dgm:pt modelId="{E4884697-074F-45E2-B9F1-AA94199B6B93}" type="pres">
      <dgm:prSet presAssocID="{8CC85758-AD2C-4DF7-B9CF-302F37393DD5}" presName="compNode" presStyleCnt="0"/>
      <dgm:spPr/>
    </dgm:pt>
    <dgm:pt modelId="{5B6A71D0-A4E4-472F-AE47-D4EBA8B50164}" type="pres">
      <dgm:prSet presAssocID="{8CC85758-AD2C-4DF7-B9CF-302F37393DD5}" presName="bgRect" presStyleLbl="bgShp" presStyleIdx="3" presStyleCnt="4"/>
      <dgm:spPr/>
    </dgm:pt>
    <dgm:pt modelId="{B174B13F-C1E5-4935-BEAE-921A000E9D6D}" type="pres">
      <dgm:prSet presAssocID="{8CC85758-AD2C-4DF7-B9CF-302F37393DD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ve Letter"/>
        </a:ext>
      </dgm:extLst>
    </dgm:pt>
    <dgm:pt modelId="{29ED9AF7-CD8F-44AA-AA0C-FE164EB22F2C}" type="pres">
      <dgm:prSet presAssocID="{8CC85758-AD2C-4DF7-B9CF-302F37393DD5}" presName="spaceRect" presStyleCnt="0"/>
      <dgm:spPr/>
    </dgm:pt>
    <dgm:pt modelId="{967B5974-C30E-4BCA-9CEB-53D6309EEFE5}" type="pres">
      <dgm:prSet presAssocID="{8CC85758-AD2C-4DF7-B9CF-302F37393DD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A067A0E-732F-483E-A376-2164E6EF0533}" type="presOf" srcId="{8CC85758-AD2C-4DF7-B9CF-302F37393DD5}" destId="{967B5974-C30E-4BCA-9CEB-53D6309EEFE5}" srcOrd="0" destOrd="0" presId="urn:microsoft.com/office/officeart/2018/2/layout/IconVerticalSolidList"/>
    <dgm:cxn modelId="{E152C720-97E5-4696-9647-0238EBE6284E}" type="presOf" srcId="{B923FC79-C23E-4CCF-9792-CADE9677D356}" destId="{02DC7481-1E8D-45F9-916D-435E8E7CD801}" srcOrd="0" destOrd="0" presId="urn:microsoft.com/office/officeart/2018/2/layout/IconVerticalSolidList"/>
    <dgm:cxn modelId="{D116415E-3482-4E6F-9076-909B34BE373A}" type="presOf" srcId="{FC50D682-CE92-4C60-BB08-A6E30B64AE0B}" destId="{037C7FD4-51BA-4B93-8822-C324CA4C84DF}" srcOrd="0" destOrd="0" presId="urn:microsoft.com/office/officeart/2018/2/layout/IconVerticalSolidList"/>
    <dgm:cxn modelId="{308D734D-03A3-4B53-B2D0-9BB264CB62A9}" type="presOf" srcId="{FB650454-1F5F-4E84-93B2-A2EA2F2B28BF}" destId="{8396691E-7087-41C4-B018-EFE2A4B5526A}" srcOrd="0" destOrd="0" presId="urn:microsoft.com/office/officeart/2018/2/layout/IconVerticalSolidList"/>
    <dgm:cxn modelId="{9424F678-7597-402C-8946-A4BAD4763B0A}" srcId="{26C38263-0C27-4174-83E7-C47AE0ED503D}" destId="{FC50D682-CE92-4C60-BB08-A6E30B64AE0B}" srcOrd="0" destOrd="0" parTransId="{A191F0E1-7E32-4C5E-A825-3CB636829375}" sibTransId="{DFCB3099-78EA-43FB-97F5-76D0CA79E552}"/>
    <dgm:cxn modelId="{798FD08B-ACB8-44C2-9EFB-CC039EAD2BFA}" srcId="{26C38263-0C27-4174-83E7-C47AE0ED503D}" destId="{8CC85758-AD2C-4DF7-B9CF-302F37393DD5}" srcOrd="3" destOrd="0" parTransId="{29242228-7EAF-4BBB-A0BA-74E098237FAB}" sibTransId="{1C3D0284-3002-4317-A1BC-C8314D0F966D}"/>
    <dgm:cxn modelId="{A9D61DD3-F38D-4D49-9655-94A67CBAE54F}" srcId="{26C38263-0C27-4174-83E7-C47AE0ED503D}" destId="{B923FC79-C23E-4CCF-9792-CADE9677D356}" srcOrd="2" destOrd="0" parTransId="{16799A82-B76A-425B-9B8D-D09CC26CA1F7}" sibTransId="{E2CBE34A-5285-49AA-9E16-81596CCB5CC4}"/>
    <dgm:cxn modelId="{D84D0AE0-C561-41FD-B6CD-B062252C3CD8}" type="presOf" srcId="{26C38263-0C27-4174-83E7-C47AE0ED503D}" destId="{B280AFF0-E3EF-4447-A60F-F1BBE3239E4D}" srcOrd="0" destOrd="0" presId="urn:microsoft.com/office/officeart/2018/2/layout/IconVerticalSolidList"/>
    <dgm:cxn modelId="{0B137DF7-79FE-4F1B-8509-303FC10E6E58}" srcId="{26C38263-0C27-4174-83E7-C47AE0ED503D}" destId="{FB650454-1F5F-4E84-93B2-A2EA2F2B28BF}" srcOrd="1" destOrd="0" parTransId="{763EFD4E-A80A-470C-858D-66789B790D88}" sibTransId="{52150B03-E89C-46F5-83A7-3A1537F2EFE5}"/>
    <dgm:cxn modelId="{D9095B39-2074-466D-84A8-4CDE3873C7A8}" type="presParOf" srcId="{B280AFF0-E3EF-4447-A60F-F1BBE3239E4D}" destId="{5E6B9B40-489B-4B49-B169-8481941765D5}" srcOrd="0" destOrd="0" presId="urn:microsoft.com/office/officeart/2018/2/layout/IconVerticalSolidList"/>
    <dgm:cxn modelId="{A8C7B8BB-26E6-49FB-B3A2-0CD2325D8F8A}" type="presParOf" srcId="{5E6B9B40-489B-4B49-B169-8481941765D5}" destId="{C06ED66C-6C49-4A1B-A367-1D32B94CAE5A}" srcOrd="0" destOrd="0" presId="urn:microsoft.com/office/officeart/2018/2/layout/IconVerticalSolidList"/>
    <dgm:cxn modelId="{3892124A-D0FC-42A7-8CA5-03C9B245FC80}" type="presParOf" srcId="{5E6B9B40-489B-4B49-B169-8481941765D5}" destId="{034FED4A-9301-4ADE-963E-1145A50AA131}" srcOrd="1" destOrd="0" presId="urn:microsoft.com/office/officeart/2018/2/layout/IconVerticalSolidList"/>
    <dgm:cxn modelId="{31C56099-D5CD-4CB2-BD67-CB071A301796}" type="presParOf" srcId="{5E6B9B40-489B-4B49-B169-8481941765D5}" destId="{32CA51A9-5DC0-46C6-AE44-7CDA3745B6FB}" srcOrd="2" destOrd="0" presId="urn:microsoft.com/office/officeart/2018/2/layout/IconVerticalSolidList"/>
    <dgm:cxn modelId="{CED854B2-890E-43FD-8129-8396461CF71A}" type="presParOf" srcId="{5E6B9B40-489B-4B49-B169-8481941765D5}" destId="{037C7FD4-51BA-4B93-8822-C324CA4C84DF}" srcOrd="3" destOrd="0" presId="urn:microsoft.com/office/officeart/2018/2/layout/IconVerticalSolidList"/>
    <dgm:cxn modelId="{D011D4BB-3832-4F18-8D7F-3A671E8B5348}" type="presParOf" srcId="{B280AFF0-E3EF-4447-A60F-F1BBE3239E4D}" destId="{4A7CF5B8-FD74-4D95-AF96-BFE5FD7F24D4}" srcOrd="1" destOrd="0" presId="urn:microsoft.com/office/officeart/2018/2/layout/IconVerticalSolidList"/>
    <dgm:cxn modelId="{BF1121E2-3A43-4793-9B60-0652051DA533}" type="presParOf" srcId="{B280AFF0-E3EF-4447-A60F-F1BBE3239E4D}" destId="{FD969C8E-953F-4DF8-B561-F7E87E414E52}" srcOrd="2" destOrd="0" presId="urn:microsoft.com/office/officeart/2018/2/layout/IconVerticalSolidList"/>
    <dgm:cxn modelId="{D6CCED51-D838-4F25-9D0C-7EE50ECBDFBA}" type="presParOf" srcId="{FD969C8E-953F-4DF8-B561-F7E87E414E52}" destId="{A577FCE7-A8B0-43F7-A038-0A150F305EFD}" srcOrd="0" destOrd="0" presId="urn:microsoft.com/office/officeart/2018/2/layout/IconVerticalSolidList"/>
    <dgm:cxn modelId="{3E2BB70E-C8B9-4A6E-BB14-0EDB49B2B762}" type="presParOf" srcId="{FD969C8E-953F-4DF8-B561-F7E87E414E52}" destId="{316DBBA9-AA2A-4CEB-A098-743EBF9C36C7}" srcOrd="1" destOrd="0" presId="urn:microsoft.com/office/officeart/2018/2/layout/IconVerticalSolidList"/>
    <dgm:cxn modelId="{07CB360D-590D-4B00-83C7-21B261C00156}" type="presParOf" srcId="{FD969C8E-953F-4DF8-B561-F7E87E414E52}" destId="{6AD2B9A5-3956-43AF-9EC6-311311D7F9BF}" srcOrd="2" destOrd="0" presId="urn:microsoft.com/office/officeart/2018/2/layout/IconVerticalSolidList"/>
    <dgm:cxn modelId="{58D9FD6F-AADA-44C5-ADC1-5306EBAAD673}" type="presParOf" srcId="{FD969C8E-953F-4DF8-B561-F7E87E414E52}" destId="{8396691E-7087-41C4-B018-EFE2A4B5526A}" srcOrd="3" destOrd="0" presId="urn:microsoft.com/office/officeart/2018/2/layout/IconVerticalSolidList"/>
    <dgm:cxn modelId="{47316127-EA3F-4FA4-BEA5-593280357567}" type="presParOf" srcId="{B280AFF0-E3EF-4447-A60F-F1BBE3239E4D}" destId="{35F65F9A-6DE0-4133-A3D0-2EC799526575}" srcOrd="3" destOrd="0" presId="urn:microsoft.com/office/officeart/2018/2/layout/IconVerticalSolidList"/>
    <dgm:cxn modelId="{05BC726D-AC78-48F0-8688-06955360270E}" type="presParOf" srcId="{B280AFF0-E3EF-4447-A60F-F1BBE3239E4D}" destId="{AF3AA800-9310-4109-81FF-F8CC0038A320}" srcOrd="4" destOrd="0" presId="urn:microsoft.com/office/officeart/2018/2/layout/IconVerticalSolidList"/>
    <dgm:cxn modelId="{49353062-3EE2-4C78-B2CD-343F01B1A693}" type="presParOf" srcId="{AF3AA800-9310-4109-81FF-F8CC0038A320}" destId="{FD5A207F-4423-449A-88E2-D3306A311851}" srcOrd="0" destOrd="0" presId="urn:microsoft.com/office/officeart/2018/2/layout/IconVerticalSolidList"/>
    <dgm:cxn modelId="{7C1545D2-C23A-4A2D-8571-46ED3A2D1C4A}" type="presParOf" srcId="{AF3AA800-9310-4109-81FF-F8CC0038A320}" destId="{36B94D5D-24B3-47BE-BA0C-65410550413A}" srcOrd="1" destOrd="0" presId="urn:microsoft.com/office/officeart/2018/2/layout/IconVerticalSolidList"/>
    <dgm:cxn modelId="{5E74F46F-7F3F-4F28-90D2-F435E316D064}" type="presParOf" srcId="{AF3AA800-9310-4109-81FF-F8CC0038A320}" destId="{4422040A-C634-411D-964A-08425471FC87}" srcOrd="2" destOrd="0" presId="urn:microsoft.com/office/officeart/2018/2/layout/IconVerticalSolidList"/>
    <dgm:cxn modelId="{5227FCE4-0576-4036-91AD-57A873B6A2EF}" type="presParOf" srcId="{AF3AA800-9310-4109-81FF-F8CC0038A320}" destId="{02DC7481-1E8D-45F9-916D-435E8E7CD801}" srcOrd="3" destOrd="0" presId="urn:microsoft.com/office/officeart/2018/2/layout/IconVerticalSolidList"/>
    <dgm:cxn modelId="{DA814A58-B8F1-403B-A888-1089F3F2BB91}" type="presParOf" srcId="{B280AFF0-E3EF-4447-A60F-F1BBE3239E4D}" destId="{8C1CFB84-3DC3-42B9-8728-958C82AEB959}" srcOrd="5" destOrd="0" presId="urn:microsoft.com/office/officeart/2018/2/layout/IconVerticalSolidList"/>
    <dgm:cxn modelId="{4F76BF2C-261B-4D93-8220-3F3667B89770}" type="presParOf" srcId="{B280AFF0-E3EF-4447-A60F-F1BBE3239E4D}" destId="{E4884697-074F-45E2-B9F1-AA94199B6B93}" srcOrd="6" destOrd="0" presId="urn:microsoft.com/office/officeart/2018/2/layout/IconVerticalSolidList"/>
    <dgm:cxn modelId="{5365F19C-A408-4A7D-B166-7E14F8BC1E76}" type="presParOf" srcId="{E4884697-074F-45E2-B9F1-AA94199B6B93}" destId="{5B6A71D0-A4E4-472F-AE47-D4EBA8B50164}" srcOrd="0" destOrd="0" presId="urn:microsoft.com/office/officeart/2018/2/layout/IconVerticalSolidList"/>
    <dgm:cxn modelId="{0ADB2C5A-87E2-44D1-8C2E-79CFFF5D3DFD}" type="presParOf" srcId="{E4884697-074F-45E2-B9F1-AA94199B6B93}" destId="{B174B13F-C1E5-4935-BEAE-921A000E9D6D}" srcOrd="1" destOrd="0" presId="urn:microsoft.com/office/officeart/2018/2/layout/IconVerticalSolidList"/>
    <dgm:cxn modelId="{CBBEA573-DD67-4F82-9702-48AB6672D5C2}" type="presParOf" srcId="{E4884697-074F-45E2-B9F1-AA94199B6B93}" destId="{29ED9AF7-CD8F-44AA-AA0C-FE164EB22F2C}" srcOrd="2" destOrd="0" presId="urn:microsoft.com/office/officeart/2018/2/layout/IconVerticalSolidList"/>
    <dgm:cxn modelId="{A6C695E6-03EB-4EE1-87CE-C65562539E92}" type="presParOf" srcId="{E4884697-074F-45E2-B9F1-AA94199B6B93}" destId="{967B5974-C30E-4BCA-9CEB-53D6309EEFE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3F8643-B0B8-4939-9F73-6B7034C6070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2405BD-078F-4772-A7B3-3EB186621C15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="0" i="0"/>
            <a:t>Når det gælder spørgsmålet om en produktions relation til virkeligheden, bruger vi begreberne </a:t>
          </a:r>
          <a:r>
            <a:rPr lang="da-DK" b="1" i="0"/>
            <a:t>fiktionskontrakt</a:t>
          </a:r>
          <a:r>
            <a:rPr lang="da-DK" b="0" i="0"/>
            <a:t> og </a:t>
          </a:r>
          <a:r>
            <a:rPr lang="da-DK" b="1" i="0"/>
            <a:t>faktakontrakt</a:t>
          </a:r>
          <a:endParaRPr lang="en-US"/>
        </a:p>
      </dgm:t>
    </dgm:pt>
    <dgm:pt modelId="{82BC8499-BAF2-4FBA-8224-FF91FAAD4FFB}" type="parTrans" cxnId="{9ACEA44C-8B95-4E69-B7E8-88A4B57A001D}">
      <dgm:prSet/>
      <dgm:spPr/>
      <dgm:t>
        <a:bodyPr/>
        <a:lstStyle/>
        <a:p>
          <a:endParaRPr lang="en-US"/>
        </a:p>
      </dgm:t>
    </dgm:pt>
    <dgm:pt modelId="{C46B9136-EE77-4F44-9BA3-1DDD448200C8}" type="sibTrans" cxnId="{9ACEA44C-8B95-4E69-B7E8-88A4B57A001D}">
      <dgm:prSet/>
      <dgm:spPr/>
      <dgm:t>
        <a:bodyPr/>
        <a:lstStyle/>
        <a:p>
          <a:endParaRPr lang="en-US"/>
        </a:p>
      </dgm:t>
    </dgm:pt>
    <dgm:pt modelId="{BD1BE8A9-BBDA-41B1-8722-A6C0467F72F2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="0" i="0"/>
            <a:t>Dvs. at der i den enkelte medieproduktion etableres en slags aftale om, hvordan vi skal opfatte det, som vi ser, og om hvilke forventninger vi kan regne med at få indfriet</a:t>
          </a:r>
          <a:endParaRPr lang="en-US"/>
        </a:p>
      </dgm:t>
    </dgm:pt>
    <dgm:pt modelId="{100422BE-A1AC-4A10-BE4C-46748DE230BE}" type="parTrans" cxnId="{49D7D3D3-0EE5-43F1-B016-9D97FAEF7E3E}">
      <dgm:prSet/>
      <dgm:spPr/>
      <dgm:t>
        <a:bodyPr/>
        <a:lstStyle/>
        <a:p>
          <a:endParaRPr lang="en-US"/>
        </a:p>
      </dgm:t>
    </dgm:pt>
    <dgm:pt modelId="{A8F8879A-8E47-4CD7-BC43-C64F024960A1}" type="sibTrans" cxnId="{49D7D3D3-0EE5-43F1-B016-9D97FAEF7E3E}">
      <dgm:prSet/>
      <dgm:spPr/>
      <dgm:t>
        <a:bodyPr/>
        <a:lstStyle/>
        <a:p>
          <a:endParaRPr lang="en-US"/>
        </a:p>
      </dgm:t>
    </dgm:pt>
    <dgm:pt modelId="{D51C7087-31F8-4797-A34F-0D2556EC90C7}" type="pres">
      <dgm:prSet presAssocID="{643F8643-B0B8-4939-9F73-6B7034C60709}" presName="root" presStyleCnt="0">
        <dgm:presLayoutVars>
          <dgm:dir/>
          <dgm:resizeHandles val="exact"/>
        </dgm:presLayoutVars>
      </dgm:prSet>
      <dgm:spPr/>
    </dgm:pt>
    <dgm:pt modelId="{EC21F4FC-CF54-4215-B605-869261B6A154}" type="pres">
      <dgm:prSet presAssocID="{562405BD-078F-4772-A7B3-3EB186621C15}" presName="compNode" presStyleCnt="0"/>
      <dgm:spPr/>
    </dgm:pt>
    <dgm:pt modelId="{416F22AB-819D-4FB3-9AF1-D5636F92039B}" type="pres">
      <dgm:prSet presAssocID="{562405BD-078F-4772-A7B3-3EB186621C15}" presName="bgRect" presStyleLbl="bgShp" presStyleIdx="0" presStyleCnt="2"/>
      <dgm:spPr/>
    </dgm:pt>
    <dgm:pt modelId="{E6271E16-2833-42E0-8712-875EDF193240}" type="pres">
      <dgm:prSet presAssocID="{562405BD-078F-4772-A7B3-3EB186621C1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fbrudt"/>
        </a:ext>
      </dgm:extLst>
    </dgm:pt>
    <dgm:pt modelId="{DAEEB854-F0E0-4F6B-8C32-67945F3C2B84}" type="pres">
      <dgm:prSet presAssocID="{562405BD-078F-4772-A7B3-3EB186621C15}" presName="spaceRect" presStyleCnt="0"/>
      <dgm:spPr/>
    </dgm:pt>
    <dgm:pt modelId="{B3818213-A9E6-4020-B4C5-A862449CD050}" type="pres">
      <dgm:prSet presAssocID="{562405BD-078F-4772-A7B3-3EB186621C15}" presName="parTx" presStyleLbl="revTx" presStyleIdx="0" presStyleCnt="2">
        <dgm:presLayoutVars>
          <dgm:chMax val="0"/>
          <dgm:chPref val="0"/>
        </dgm:presLayoutVars>
      </dgm:prSet>
      <dgm:spPr/>
    </dgm:pt>
    <dgm:pt modelId="{9DA985D9-148B-46C1-A673-CE5FA85102A7}" type="pres">
      <dgm:prSet presAssocID="{C46B9136-EE77-4F44-9BA3-1DDD448200C8}" presName="sibTrans" presStyleCnt="0"/>
      <dgm:spPr/>
    </dgm:pt>
    <dgm:pt modelId="{93F4F3E1-10E7-4DED-A712-0AA48C53E310}" type="pres">
      <dgm:prSet presAssocID="{BD1BE8A9-BBDA-41B1-8722-A6C0467F72F2}" presName="compNode" presStyleCnt="0"/>
      <dgm:spPr/>
    </dgm:pt>
    <dgm:pt modelId="{7FCCA894-828B-4BBE-9D14-48D328DDC325}" type="pres">
      <dgm:prSet presAssocID="{BD1BE8A9-BBDA-41B1-8722-A6C0467F72F2}" presName="bgRect" presStyleLbl="bgShp" presStyleIdx="1" presStyleCnt="2"/>
      <dgm:spPr/>
    </dgm:pt>
    <dgm:pt modelId="{F99F2B4C-DE4C-4D97-AB2D-6DA34043D38B}" type="pres">
      <dgm:prSet presAssocID="{BD1BE8A9-BBDA-41B1-8722-A6C0467F72F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rritationskilde"/>
        </a:ext>
      </dgm:extLst>
    </dgm:pt>
    <dgm:pt modelId="{BD0FEA40-51E3-4057-AE79-CFE1F9CDEF9D}" type="pres">
      <dgm:prSet presAssocID="{BD1BE8A9-BBDA-41B1-8722-A6C0467F72F2}" presName="spaceRect" presStyleCnt="0"/>
      <dgm:spPr/>
    </dgm:pt>
    <dgm:pt modelId="{7ECD4A0A-EDD3-40EA-A666-AD32438DEDA8}" type="pres">
      <dgm:prSet presAssocID="{BD1BE8A9-BBDA-41B1-8722-A6C0467F72F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8900255E-7259-4BCB-AFA4-D1F10DDD88B1}" type="presOf" srcId="{BD1BE8A9-BBDA-41B1-8722-A6C0467F72F2}" destId="{7ECD4A0A-EDD3-40EA-A666-AD32438DEDA8}" srcOrd="0" destOrd="0" presId="urn:microsoft.com/office/officeart/2018/2/layout/IconVerticalSolidList"/>
    <dgm:cxn modelId="{9ACEA44C-8B95-4E69-B7E8-88A4B57A001D}" srcId="{643F8643-B0B8-4939-9F73-6B7034C60709}" destId="{562405BD-078F-4772-A7B3-3EB186621C15}" srcOrd="0" destOrd="0" parTransId="{82BC8499-BAF2-4FBA-8224-FF91FAAD4FFB}" sibTransId="{C46B9136-EE77-4F44-9BA3-1DDD448200C8}"/>
    <dgm:cxn modelId="{002EA651-8377-4585-B684-61E2CCC7B0C7}" type="presOf" srcId="{562405BD-078F-4772-A7B3-3EB186621C15}" destId="{B3818213-A9E6-4020-B4C5-A862449CD050}" srcOrd="0" destOrd="0" presId="urn:microsoft.com/office/officeart/2018/2/layout/IconVerticalSolidList"/>
    <dgm:cxn modelId="{49D7D3D3-0EE5-43F1-B016-9D97FAEF7E3E}" srcId="{643F8643-B0B8-4939-9F73-6B7034C60709}" destId="{BD1BE8A9-BBDA-41B1-8722-A6C0467F72F2}" srcOrd="1" destOrd="0" parTransId="{100422BE-A1AC-4A10-BE4C-46748DE230BE}" sibTransId="{A8F8879A-8E47-4CD7-BC43-C64F024960A1}"/>
    <dgm:cxn modelId="{E8C84CE8-7991-48D6-8D84-F47D37FDA4BD}" type="presOf" srcId="{643F8643-B0B8-4939-9F73-6B7034C60709}" destId="{D51C7087-31F8-4797-A34F-0D2556EC90C7}" srcOrd="0" destOrd="0" presId="urn:microsoft.com/office/officeart/2018/2/layout/IconVerticalSolidList"/>
    <dgm:cxn modelId="{B1958849-00B6-4F66-A3C6-B4C2B30316E5}" type="presParOf" srcId="{D51C7087-31F8-4797-A34F-0D2556EC90C7}" destId="{EC21F4FC-CF54-4215-B605-869261B6A154}" srcOrd="0" destOrd="0" presId="urn:microsoft.com/office/officeart/2018/2/layout/IconVerticalSolidList"/>
    <dgm:cxn modelId="{2B556561-80E8-4005-8570-25743187FAA5}" type="presParOf" srcId="{EC21F4FC-CF54-4215-B605-869261B6A154}" destId="{416F22AB-819D-4FB3-9AF1-D5636F92039B}" srcOrd="0" destOrd="0" presId="urn:microsoft.com/office/officeart/2018/2/layout/IconVerticalSolidList"/>
    <dgm:cxn modelId="{0AFE570E-2EAA-463F-8FCE-A9F5EFE86D62}" type="presParOf" srcId="{EC21F4FC-CF54-4215-B605-869261B6A154}" destId="{E6271E16-2833-42E0-8712-875EDF193240}" srcOrd="1" destOrd="0" presId="urn:microsoft.com/office/officeart/2018/2/layout/IconVerticalSolidList"/>
    <dgm:cxn modelId="{964E856B-68DC-4EF1-8E32-B249777CBE25}" type="presParOf" srcId="{EC21F4FC-CF54-4215-B605-869261B6A154}" destId="{DAEEB854-F0E0-4F6B-8C32-67945F3C2B84}" srcOrd="2" destOrd="0" presId="urn:microsoft.com/office/officeart/2018/2/layout/IconVerticalSolidList"/>
    <dgm:cxn modelId="{ED450D9A-42B9-45F1-89F6-559C68929529}" type="presParOf" srcId="{EC21F4FC-CF54-4215-B605-869261B6A154}" destId="{B3818213-A9E6-4020-B4C5-A862449CD050}" srcOrd="3" destOrd="0" presId="urn:microsoft.com/office/officeart/2018/2/layout/IconVerticalSolidList"/>
    <dgm:cxn modelId="{34F60731-3457-4113-8A5F-B345BCFB7EE4}" type="presParOf" srcId="{D51C7087-31F8-4797-A34F-0D2556EC90C7}" destId="{9DA985D9-148B-46C1-A673-CE5FA85102A7}" srcOrd="1" destOrd="0" presId="urn:microsoft.com/office/officeart/2018/2/layout/IconVerticalSolidList"/>
    <dgm:cxn modelId="{9C43AD51-67BF-440E-B242-F0CC11414313}" type="presParOf" srcId="{D51C7087-31F8-4797-A34F-0D2556EC90C7}" destId="{93F4F3E1-10E7-4DED-A712-0AA48C53E310}" srcOrd="2" destOrd="0" presId="urn:microsoft.com/office/officeart/2018/2/layout/IconVerticalSolidList"/>
    <dgm:cxn modelId="{570BB1F0-4A8B-4FC4-89D1-CF8E07DF7972}" type="presParOf" srcId="{93F4F3E1-10E7-4DED-A712-0AA48C53E310}" destId="{7FCCA894-828B-4BBE-9D14-48D328DDC325}" srcOrd="0" destOrd="0" presId="urn:microsoft.com/office/officeart/2018/2/layout/IconVerticalSolidList"/>
    <dgm:cxn modelId="{D3B82163-1433-4F1A-B042-12BE415F8267}" type="presParOf" srcId="{93F4F3E1-10E7-4DED-A712-0AA48C53E310}" destId="{F99F2B4C-DE4C-4D97-AB2D-6DA34043D38B}" srcOrd="1" destOrd="0" presId="urn:microsoft.com/office/officeart/2018/2/layout/IconVerticalSolidList"/>
    <dgm:cxn modelId="{AFE74139-3037-4E91-9904-4294BD663BA9}" type="presParOf" srcId="{93F4F3E1-10E7-4DED-A712-0AA48C53E310}" destId="{BD0FEA40-51E3-4057-AE79-CFE1F9CDEF9D}" srcOrd="2" destOrd="0" presId="urn:microsoft.com/office/officeart/2018/2/layout/IconVerticalSolidList"/>
    <dgm:cxn modelId="{9D851B13-360F-4A7F-92D3-F5A3DEC64032}" type="presParOf" srcId="{93F4F3E1-10E7-4DED-A712-0AA48C53E310}" destId="{7ECD4A0A-EDD3-40EA-A666-AD32438DEDA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1B8746-C330-4F3D-84E3-9B77C760DD0F}">
      <dsp:nvSpPr>
        <dsp:cNvPr id="0" name=""/>
        <dsp:cNvSpPr/>
      </dsp:nvSpPr>
      <dsp:spPr>
        <a:xfrm>
          <a:off x="2044800" y="375668"/>
          <a:ext cx="2196000" cy="2196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B3F4DA-DD69-4C4B-A1DA-A927296AC896}">
      <dsp:nvSpPr>
        <dsp:cNvPr id="0" name=""/>
        <dsp:cNvSpPr/>
      </dsp:nvSpPr>
      <dsp:spPr>
        <a:xfrm>
          <a:off x="2512800" y="843669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64C308-00A4-4E87-9554-20FFB14716AB}">
      <dsp:nvSpPr>
        <dsp:cNvPr id="0" name=""/>
        <dsp:cNvSpPr/>
      </dsp:nvSpPr>
      <dsp:spPr>
        <a:xfrm>
          <a:off x="1342800" y="3255669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/>
            <a:t>Hvordan ved vi at noget er fakta?</a:t>
          </a:r>
          <a:endParaRPr lang="en-US" sz="2300" kern="1200"/>
        </a:p>
      </dsp:txBody>
      <dsp:txXfrm>
        <a:off x="1342800" y="3255669"/>
        <a:ext cx="3600000" cy="720000"/>
      </dsp:txXfrm>
    </dsp:sp>
    <dsp:sp modelId="{0DA93167-AB7B-4C27-B8A7-72551906DB03}">
      <dsp:nvSpPr>
        <dsp:cNvPr id="0" name=""/>
        <dsp:cNvSpPr/>
      </dsp:nvSpPr>
      <dsp:spPr>
        <a:xfrm>
          <a:off x="6274800" y="375668"/>
          <a:ext cx="2196000" cy="2196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08B789-7A2C-40B8-AD46-E553598AEA1F}">
      <dsp:nvSpPr>
        <dsp:cNvPr id="0" name=""/>
        <dsp:cNvSpPr/>
      </dsp:nvSpPr>
      <dsp:spPr>
        <a:xfrm>
          <a:off x="6742800" y="843669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B94446-6549-45AB-A81B-4649CE8B27C1}">
      <dsp:nvSpPr>
        <dsp:cNvPr id="0" name=""/>
        <dsp:cNvSpPr/>
      </dsp:nvSpPr>
      <dsp:spPr>
        <a:xfrm>
          <a:off x="5572800" y="3255669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/>
            <a:t>Hvordan ved vi, at noget er fiktion?</a:t>
          </a:r>
          <a:endParaRPr lang="en-US" sz="2300" kern="1200"/>
        </a:p>
      </dsp:txBody>
      <dsp:txXfrm>
        <a:off x="5572800" y="3255669"/>
        <a:ext cx="36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6ED66C-6C49-4A1B-A367-1D32B94CAE5A}">
      <dsp:nvSpPr>
        <dsp:cNvPr id="0" name=""/>
        <dsp:cNvSpPr/>
      </dsp:nvSpPr>
      <dsp:spPr>
        <a:xfrm>
          <a:off x="0" y="1806"/>
          <a:ext cx="10515600" cy="91556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4FED4A-9301-4ADE-963E-1145A50AA131}">
      <dsp:nvSpPr>
        <dsp:cNvPr id="0" name=""/>
        <dsp:cNvSpPr/>
      </dsp:nvSpPr>
      <dsp:spPr>
        <a:xfrm>
          <a:off x="276958" y="207808"/>
          <a:ext cx="503560" cy="5035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7C7FD4-51BA-4B93-8822-C324CA4C84DF}">
      <dsp:nvSpPr>
        <dsp:cNvPr id="0" name=""/>
        <dsp:cNvSpPr/>
      </dsp:nvSpPr>
      <dsp:spPr>
        <a:xfrm>
          <a:off x="1057476" y="1806"/>
          <a:ext cx="9458123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Oplever du filmen som fiktion eller fakta – og hvorfor? </a:t>
          </a:r>
          <a:endParaRPr lang="en-US" sz="2200" kern="1200"/>
        </a:p>
      </dsp:txBody>
      <dsp:txXfrm>
        <a:off x="1057476" y="1806"/>
        <a:ext cx="9458123" cy="915564"/>
      </dsp:txXfrm>
    </dsp:sp>
    <dsp:sp modelId="{A577FCE7-A8B0-43F7-A038-0A150F305EFD}">
      <dsp:nvSpPr>
        <dsp:cNvPr id="0" name=""/>
        <dsp:cNvSpPr/>
      </dsp:nvSpPr>
      <dsp:spPr>
        <a:xfrm>
          <a:off x="0" y="1146262"/>
          <a:ext cx="10515600" cy="91556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6DBBA9-AA2A-4CEB-A098-743EBF9C36C7}">
      <dsp:nvSpPr>
        <dsp:cNvPr id="0" name=""/>
        <dsp:cNvSpPr/>
      </dsp:nvSpPr>
      <dsp:spPr>
        <a:xfrm>
          <a:off x="276958" y="1352264"/>
          <a:ext cx="503560" cy="5035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96691E-7087-41C4-B018-EFE2A4B5526A}">
      <dsp:nvSpPr>
        <dsp:cNvPr id="0" name=""/>
        <dsp:cNvSpPr/>
      </dsp:nvSpPr>
      <dsp:spPr>
        <a:xfrm>
          <a:off x="1057476" y="1146262"/>
          <a:ext cx="9458123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Diskutér i din bordgruppe om fiktion godt kan være sand i én eller anden forstand, selvom fiktion er noget forfatteren har opdigtet?</a:t>
          </a:r>
          <a:endParaRPr lang="en-US" sz="2200" kern="1200"/>
        </a:p>
      </dsp:txBody>
      <dsp:txXfrm>
        <a:off x="1057476" y="1146262"/>
        <a:ext cx="9458123" cy="915564"/>
      </dsp:txXfrm>
    </dsp:sp>
    <dsp:sp modelId="{FD5A207F-4423-449A-88E2-D3306A311851}">
      <dsp:nvSpPr>
        <dsp:cNvPr id="0" name=""/>
        <dsp:cNvSpPr/>
      </dsp:nvSpPr>
      <dsp:spPr>
        <a:xfrm>
          <a:off x="0" y="2290717"/>
          <a:ext cx="10515600" cy="91556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B94D5D-24B3-47BE-BA0C-65410550413A}">
      <dsp:nvSpPr>
        <dsp:cNvPr id="0" name=""/>
        <dsp:cNvSpPr/>
      </dsp:nvSpPr>
      <dsp:spPr>
        <a:xfrm>
          <a:off x="276958" y="2496719"/>
          <a:ext cx="503560" cy="50356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DC7481-1E8D-45F9-916D-435E8E7CD801}">
      <dsp:nvSpPr>
        <dsp:cNvPr id="0" name=""/>
        <dsp:cNvSpPr/>
      </dsp:nvSpPr>
      <dsp:spPr>
        <a:xfrm>
          <a:off x="1057476" y="2290717"/>
          <a:ext cx="9458123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Overvej sammen om der er ligheder mellem løgn og fiktion</a:t>
          </a:r>
          <a:endParaRPr lang="en-US" sz="2200" kern="1200"/>
        </a:p>
      </dsp:txBody>
      <dsp:txXfrm>
        <a:off x="1057476" y="2290717"/>
        <a:ext cx="9458123" cy="915564"/>
      </dsp:txXfrm>
    </dsp:sp>
    <dsp:sp modelId="{5B6A71D0-A4E4-472F-AE47-D4EBA8B50164}">
      <dsp:nvSpPr>
        <dsp:cNvPr id="0" name=""/>
        <dsp:cNvSpPr/>
      </dsp:nvSpPr>
      <dsp:spPr>
        <a:xfrm>
          <a:off x="0" y="3435173"/>
          <a:ext cx="10515600" cy="91556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4B13F-C1E5-4935-BEAE-921A000E9D6D}">
      <dsp:nvSpPr>
        <dsp:cNvPr id="0" name=""/>
        <dsp:cNvSpPr/>
      </dsp:nvSpPr>
      <dsp:spPr>
        <a:xfrm>
          <a:off x="276958" y="3641175"/>
          <a:ext cx="503560" cy="50356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7B5974-C30E-4BCA-9CEB-53D6309EEFE5}">
      <dsp:nvSpPr>
        <dsp:cNvPr id="0" name=""/>
        <dsp:cNvSpPr/>
      </dsp:nvSpPr>
      <dsp:spPr>
        <a:xfrm>
          <a:off x="1057476" y="3435173"/>
          <a:ext cx="9458123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Kender du en genre, der bevidst ønsker at vildlede sin seer? Hvis ja, hvad kan formålet være?</a:t>
          </a:r>
          <a:endParaRPr lang="en-US" sz="2200" kern="1200"/>
        </a:p>
      </dsp:txBody>
      <dsp:txXfrm>
        <a:off x="1057476" y="3435173"/>
        <a:ext cx="9458123" cy="9155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6F22AB-819D-4FB3-9AF1-D5636F92039B}">
      <dsp:nvSpPr>
        <dsp:cNvPr id="0" name=""/>
        <dsp:cNvSpPr/>
      </dsp:nvSpPr>
      <dsp:spPr>
        <a:xfrm>
          <a:off x="0" y="707092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271E16-2833-42E0-8712-875EDF193240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818213-A9E6-4020-B4C5-A862449CD050}">
      <dsp:nvSpPr>
        <dsp:cNvPr id="0" name=""/>
        <dsp:cNvSpPr/>
      </dsp:nvSpPr>
      <dsp:spPr>
        <a:xfrm>
          <a:off x="1507738" y="707092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b="0" i="0" kern="1200"/>
            <a:t>Når det gælder spørgsmålet om en produktions relation til virkeligheden, bruger vi begreberne </a:t>
          </a:r>
          <a:r>
            <a:rPr lang="da-DK" sz="2200" b="1" i="0" kern="1200"/>
            <a:t>fiktionskontrakt</a:t>
          </a:r>
          <a:r>
            <a:rPr lang="da-DK" sz="2200" b="0" i="0" kern="1200"/>
            <a:t> og </a:t>
          </a:r>
          <a:r>
            <a:rPr lang="da-DK" sz="2200" b="1" i="0" kern="1200"/>
            <a:t>faktakontrakt</a:t>
          </a:r>
          <a:endParaRPr lang="en-US" sz="2200" kern="1200"/>
        </a:p>
      </dsp:txBody>
      <dsp:txXfrm>
        <a:off x="1507738" y="707092"/>
        <a:ext cx="9007861" cy="1305401"/>
      </dsp:txXfrm>
    </dsp:sp>
    <dsp:sp modelId="{7FCCA894-828B-4BBE-9D14-48D328DDC325}">
      <dsp:nvSpPr>
        <dsp:cNvPr id="0" name=""/>
        <dsp:cNvSpPr/>
      </dsp:nvSpPr>
      <dsp:spPr>
        <a:xfrm>
          <a:off x="0" y="2338844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9F2B4C-DE4C-4D97-AB2D-6DA34043D38B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D4A0A-EDD3-40EA-A666-AD32438DEDA8}">
      <dsp:nvSpPr>
        <dsp:cNvPr id="0" name=""/>
        <dsp:cNvSpPr/>
      </dsp:nvSpPr>
      <dsp:spPr>
        <a:xfrm>
          <a:off x="1507738" y="2338844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b="0" i="0" kern="1200"/>
            <a:t>Dvs. at der i den enkelte medieproduktion etableres en slags aftale om, hvordan vi skal opfatte det, som vi ser, og om hvilke forventninger vi kan regne med at få indfriet</a:t>
          </a:r>
          <a:endParaRPr lang="en-US" sz="2200" kern="1200"/>
        </a:p>
      </dsp:txBody>
      <dsp:txXfrm>
        <a:off x="1507738" y="2338844"/>
        <a:ext cx="9007861" cy="13054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0AA58A-F14D-485A-A4E4-2696C7E70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132656E-59D4-4F47-9940-85ACF4B2E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1D3E0A-26ED-4F65-8ADF-4B9FEEF19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97D7-43ED-47EB-BD8F-7CA9DDA40F16}" type="datetimeFigureOut">
              <a:rPr lang="da-DK" smtClean="0"/>
              <a:t>30-10-2024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0356B4A-951F-48FC-BA97-817B34548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C51C4AA-50E1-499C-BF02-96C64ADBA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B31BB-672D-419D-8022-B6A955C2A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4335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BF6013-7F64-4036-8D3F-C97514E72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BC1433-23A0-4517-8136-EDCC3E3BC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90922B-998F-46C7-B990-EBADA866E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97D7-43ED-47EB-BD8F-7CA9DDA40F16}" type="datetimeFigureOut">
              <a:rPr lang="da-DK" smtClean="0"/>
              <a:t>30-10-2024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A0E2AF8-1289-4690-BC47-4AFC9979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D20284-9A09-470D-BC0C-29FCC9130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B31BB-672D-419D-8022-B6A955C2A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657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E5C368-A5DD-4E39-85FD-2BA706AAD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0AF7B11-BB5F-4BB7-B89F-036AFA262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D307A9-D4CA-4196-84A4-0F18A990B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97D7-43ED-47EB-BD8F-7CA9DDA40F16}" type="datetimeFigureOut">
              <a:rPr lang="da-DK" smtClean="0"/>
              <a:t>30-10-2024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45ADF1-FB6A-4B6A-B89A-A412031EB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21D6EE6-447F-4B22-9983-8A80EC1E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B31BB-672D-419D-8022-B6A955C2A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329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051823-6CC9-40C9-915C-C8EDDD235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C1354C-5D02-4AEA-BB8F-9BD5A2ED75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D9FB616-70BF-43F6-A531-8DEE537A0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0A09FF2-13F6-4A55-8B94-07F1FE1A3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97D7-43ED-47EB-BD8F-7CA9DDA40F16}" type="datetimeFigureOut">
              <a:rPr lang="da-DK" smtClean="0"/>
              <a:t>30-10-2024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E39A67-7B4F-4165-99D6-BD7DA07EC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A5C9118-02FE-4D82-BEFA-CC8A605C7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B31BB-672D-419D-8022-B6A955C2A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4589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05821B-1BD1-478B-A6FE-84CF157C8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285EC88-8A16-4C03-838C-AF09C2BEA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3466786-B28E-4E44-97C0-628ADF96C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7BB5F1C-2D05-45F8-883E-4A3F3F60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E7785BD-539B-4201-9191-456E0F7AA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6E3F881-E886-4A46-86B7-7B7A6504E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97D7-43ED-47EB-BD8F-7CA9DDA40F16}" type="datetimeFigureOut">
              <a:rPr lang="da-DK" smtClean="0"/>
              <a:t>30-10-2024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7D8B5DA-F0D4-4DC9-B58C-15B5840DB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69AA955-D0F4-44C5-8126-6989BB2BA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B31BB-672D-419D-8022-B6A955C2A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0730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A6B537-1D76-405C-8F72-6391616BF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9199917-A5A2-435E-A623-6261CBB8C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97D7-43ED-47EB-BD8F-7CA9DDA40F16}" type="datetimeFigureOut">
              <a:rPr lang="da-DK" smtClean="0"/>
              <a:t>30-10-2024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415981D-751E-4155-883E-5AF2EE3D2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74659C8-5055-482B-A381-F8A68082B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B31BB-672D-419D-8022-B6A955C2A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279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7762CF4-E197-4100-A117-BE52B02AF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97D7-43ED-47EB-BD8F-7CA9DDA40F16}" type="datetimeFigureOut">
              <a:rPr lang="da-DK" smtClean="0"/>
              <a:t>30-10-2024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25DB84D-25D5-4388-B134-86FDAF380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B98FC3F-2343-4BAE-86E5-D834B907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B31BB-672D-419D-8022-B6A955C2A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8546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BBAD4A-1F13-45F8-A583-A53026D43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369372-4D25-4B87-9FFE-DB2627646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AE11BE2-E239-4AF1-AE46-CECDBB8EC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4A71CE4-7AC2-4A61-9006-CAE2D27F0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97D7-43ED-47EB-BD8F-7CA9DDA40F16}" type="datetimeFigureOut">
              <a:rPr lang="da-DK" smtClean="0"/>
              <a:t>30-10-2024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C8B4ED2-64C3-42D2-A2CB-C7B1CD81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5DD3E24-BF04-4E63-A9D8-5BC2EB0F7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B31BB-672D-419D-8022-B6A955C2A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85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F9CEA8-B131-409E-B210-737DA1E71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E47570B-0FAF-4069-BD2F-705B63290F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CFBF79-5E39-4B4E-9A97-A6F025D054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D57A87-E6E5-47B6-A5F8-D7B00E47B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97D7-43ED-47EB-BD8F-7CA9DDA40F16}" type="datetimeFigureOut">
              <a:rPr lang="da-DK" smtClean="0"/>
              <a:t>30-10-2024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9FBBEA7-89D8-4E5A-94B1-3B7115150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837F97D-F31B-43C6-97BE-F7764569C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B31BB-672D-419D-8022-B6A955C2A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26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3FE000-2316-4B2F-A530-F4B0C392A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2881228-4B96-4057-B998-0D194ACE7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804A71-D74B-4307-B378-F2A7BF8E2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97D7-43ED-47EB-BD8F-7CA9DDA40F16}" type="datetimeFigureOut">
              <a:rPr lang="da-DK" smtClean="0"/>
              <a:t>30-10-2024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AE8D9BF-71F5-47CF-85EA-41E19DF29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796AFE1-2B4A-46F8-B302-420D7B1BE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B31BB-672D-419D-8022-B6A955C2A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073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A253B03-AB4D-42B1-84C7-B2AB1C625E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796AAA4-7E47-493D-B803-D190D2D23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0295675-2B59-42D5-B219-D6AFC9A7F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97D7-43ED-47EB-BD8F-7CA9DDA40F16}" type="datetimeFigureOut">
              <a:rPr lang="da-DK" smtClean="0"/>
              <a:t>30-10-2024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DADA44-8AFB-4B2D-BDAC-AC5825060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03A5F6-9D9D-478D-A5E6-EA0B9EA9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B31BB-672D-419D-8022-B6A955C2A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8020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8AFA2CE-5CE4-4B75-8508-75CB40894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54324E7-AE3A-4F6D-8B62-A04F05B25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6FB50F5-8E1B-49CE-A4D5-A120B9A205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D97D7-43ED-47EB-BD8F-7CA9DDA40F16}" type="datetimeFigureOut">
              <a:rPr lang="da-DK" smtClean="0"/>
              <a:t>30-10-2024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458CA89-BDA0-4144-B2E8-526E405C6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07F1B53-3A0C-4CCC-AFB2-90F1BB5058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B31BB-672D-419D-8022-B6A955C2A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55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hyperlink" Target="https://www.youtube.com/watch?v=GiKRA-syT5M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73A49D-8197-41EA-8071-ACA11255AE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25" b="16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73ECE5-E822-4F8C-ABE1-5574983C0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da-DK" sz="4000" dirty="0"/>
              <a:t>Fakta- og fiktion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174079D-FE24-4074-AA15-9424FFE0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da-DK" sz="2000" dirty="0"/>
              <a:t>Dansk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682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2548C5-AD14-8DBE-0312-069E01DC1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800" b="1" dirty="0"/>
              <a:t>Hvordan skelne mellem fakta og fiktion?</a:t>
            </a:r>
          </a:p>
        </p:txBody>
      </p:sp>
      <p:graphicFrame>
        <p:nvGraphicFramePr>
          <p:cNvPr id="11" name="Pladsholder til indhold 2">
            <a:extLst>
              <a:ext uri="{FF2B5EF4-FFF2-40B4-BE49-F238E27FC236}">
                <a16:creationId xmlns:a16="http://schemas.microsoft.com/office/drawing/2014/main" id="{5ED6CE7F-1662-2420-C199-13942372781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2847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0F24D38-B79E-44B4-830E-043F45D9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C576BA0-7753-4A3F-AAA0-0A2C7EC90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742"/>
            <a:ext cx="10515600" cy="132556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Fakta					Fiktion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C469874-256B-45B3-A79C-7591B4BA1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ladsholder til indhold 4">
            <a:extLst>
              <a:ext uri="{FF2B5EF4-FFF2-40B4-BE49-F238E27FC236}">
                <a16:creationId xmlns:a16="http://schemas.microsoft.com/office/drawing/2014/main" id="{9881FF7C-C027-4EBA-9862-66584F81C5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66345"/>
            <a:ext cx="5097780" cy="3910617"/>
          </a:xfrm>
        </p:spPr>
        <p:txBody>
          <a:bodyPr>
            <a:normAutofit/>
          </a:bodyPr>
          <a:lstStyle/>
          <a:p>
            <a:r>
              <a:rPr lang="da-DK" sz="2400" dirty="0">
                <a:solidFill>
                  <a:srgbClr val="FFFFFF"/>
                </a:solidFill>
              </a:rPr>
              <a:t>Vil informere - oplyse</a:t>
            </a:r>
          </a:p>
          <a:p>
            <a:r>
              <a:rPr lang="da-DK" sz="2400" dirty="0">
                <a:solidFill>
                  <a:srgbClr val="FFFFFF"/>
                </a:solidFill>
              </a:rPr>
              <a:t>Bruger virkelige personer og miljøer</a:t>
            </a:r>
          </a:p>
          <a:p>
            <a:r>
              <a:rPr lang="da-DK" sz="2400" dirty="0">
                <a:solidFill>
                  <a:srgbClr val="FFFFFF"/>
                </a:solidFill>
              </a:rPr>
              <a:t>Typisk </a:t>
            </a:r>
            <a:r>
              <a:rPr lang="da-DK" sz="2400" dirty="0" err="1">
                <a:solidFill>
                  <a:srgbClr val="FFFFFF"/>
                </a:solidFill>
              </a:rPr>
              <a:t>voice</a:t>
            </a:r>
            <a:r>
              <a:rPr lang="da-DK" sz="2400" dirty="0">
                <a:solidFill>
                  <a:srgbClr val="FFFFFF"/>
                </a:solidFill>
              </a:rPr>
              <a:t> over - fortællerstemme </a:t>
            </a:r>
          </a:p>
          <a:p>
            <a:r>
              <a:rPr lang="da-DK" sz="2400" dirty="0">
                <a:solidFill>
                  <a:srgbClr val="FFFFFF"/>
                </a:solidFill>
              </a:rPr>
              <a:t>Blik i kamera - direkte seerhenvendelse, </a:t>
            </a:r>
          </a:p>
          <a:p>
            <a:r>
              <a:rPr lang="da-DK" sz="2400" dirty="0">
                <a:solidFill>
                  <a:srgbClr val="FFFFFF"/>
                </a:solidFill>
              </a:rPr>
              <a:t>Grafik, arkivfotos/film, uskarpe og kornede billeder, </a:t>
            </a:r>
          </a:p>
          <a:p>
            <a:r>
              <a:rPr lang="da-DK" sz="2400" dirty="0">
                <a:solidFill>
                  <a:srgbClr val="FFFFFF"/>
                </a:solidFill>
              </a:rPr>
              <a:t>Håndholdt kamera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E645E7D-A4AB-45AB-96BA-A7C1CD1A6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020" y="2266345"/>
            <a:ext cx="5097780" cy="3910618"/>
          </a:xfrm>
        </p:spPr>
        <p:txBody>
          <a:bodyPr>
            <a:normAutofit/>
          </a:bodyPr>
          <a:lstStyle/>
          <a:p>
            <a:r>
              <a:rPr lang="da-DK" sz="2400" dirty="0">
                <a:solidFill>
                  <a:srgbClr val="FFFFFF"/>
                </a:solidFill>
              </a:rPr>
              <a:t>Vil underholde - dramatiserer</a:t>
            </a:r>
          </a:p>
          <a:p>
            <a:r>
              <a:rPr lang="da-DK" sz="2400" dirty="0">
                <a:solidFill>
                  <a:srgbClr val="FFFFFF"/>
                </a:solidFill>
              </a:rPr>
              <a:t>Bruger skuespillere og kulisser</a:t>
            </a:r>
          </a:p>
          <a:p>
            <a:r>
              <a:rPr lang="da-DK" sz="2400" dirty="0">
                <a:solidFill>
                  <a:srgbClr val="FFFFFF"/>
                </a:solidFill>
              </a:rPr>
              <a:t>Typisk dialog, </a:t>
            </a:r>
          </a:p>
          <a:p>
            <a:r>
              <a:rPr lang="da-DK" sz="2400" dirty="0">
                <a:solidFill>
                  <a:srgbClr val="FFFFFF"/>
                </a:solidFill>
              </a:rPr>
              <a:t>Subjektivt kamera, </a:t>
            </a:r>
          </a:p>
          <a:p>
            <a:r>
              <a:rPr lang="da-DK" sz="2400" dirty="0">
                <a:solidFill>
                  <a:srgbClr val="FFFFFF"/>
                </a:solidFill>
              </a:rPr>
              <a:t>kryds- og parallelklipning,</a:t>
            </a:r>
          </a:p>
          <a:p>
            <a:r>
              <a:rPr lang="da-DK" sz="2400" dirty="0">
                <a:solidFill>
                  <a:srgbClr val="FFFFFF"/>
                </a:solidFill>
              </a:rPr>
              <a:t> Underlægningsmusik</a:t>
            </a:r>
          </a:p>
          <a:p>
            <a:r>
              <a:rPr lang="da-DK" sz="2400" dirty="0">
                <a:solidFill>
                  <a:srgbClr val="FFFFFF"/>
                </a:solidFill>
              </a:rPr>
              <a:t>symbolik</a:t>
            </a:r>
          </a:p>
          <a:p>
            <a:r>
              <a:rPr lang="da-DK" sz="2400" dirty="0">
                <a:solidFill>
                  <a:srgbClr val="FFFFFF"/>
                </a:solidFill>
              </a:rPr>
              <a:t>Mange nærbilleder</a:t>
            </a:r>
          </a:p>
        </p:txBody>
      </p:sp>
    </p:spTree>
    <p:extLst>
      <p:ext uri="{BB962C8B-B14F-4D97-AF65-F5344CB8AC3E}">
        <p14:creationId xmlns:p14="http://schemas.microsoft.com/office/powerpoint/2010/main" val="1895479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 Fill">
            <a:extLst>
              <a:ext uri="{FF2B5EF4-FFF2-40B4-BE49-F238E27FC236}">
                <a16:creationId xmlns:a16="http://schemas.microsoft.com/office/drawing/2014/main" id="{9EBF13D5-64BB-423E-9E4C-F39114475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EBC7BED-6AA7-4C43-BEE8-A3CB5F8C1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1" name="Color Cover">
              <a:extLst>
                <a:ext uri="{FF2B5EF4-FFF2-40B4-BE49-F238E27FC236}">
                  <a16:creationId xmlns:a16="http://schemas.microsoft.com/office/drawing/2014/main" id="{1C89947A-0D9D-4559-A1F6-5F6CD1970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Color Cover">
              <a:extLst>
                <a:ext uri="{FF2B5EF4-FFF2-40B4-BE49-F238E27FC236}">
                  <a16:creationId xmlns:a16="http://schemas.microsoft.com/office/drawing/2014/main" id="{E0255540-1F77-4262-B834-1ED14250F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A19DEE5-2EE5-445A-B461-7D2879B05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FCA5807F-F210-4970-A34F-3573405B4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Color">
              <a:extLst>
                <a:ext uri="{FF2B5EF4-FFF2-40B4-BE49-F238E27FC236}">
                  <a16:creationId xmlns:a16="http://schemas.microsoft.com/office/drawing/2014/main" id="{E9A8BB80-30A6-41EC-BE13-1B088DC3E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213A7AD-B657-B13A-DBDF-ED146CCCF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908263"/>
            <a:ext cx="10158984" cy="2274996"/>
          </a:xfrm>
        </p:spPr>
        <p:txBody>
          <a:bodyPr anchor="b">
            <a:normAutofit/>
          </a:bodyPr>
          <a:lstStyle/>
          <a:p>
            <a:r>
              <a:rPr lang="da-DK" sz="4800">
                <a:solidFill>
                  <a:schemeClr val="bg1"/>
                </a:solidFill>
              </a:rPr>
              <a:t>Opgave: Genrebestemmelse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731E46-CBD8-3986-C1AB-0B00A5093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984" y="3452971"/>
            <a:ext cx="10158984" cy="2596896"/>
          </a:xfrm>
        </p:spPr>
        <p:txBody>
          <a:bodyPr anchor="t">
            <a:normAutofit/>
          </a:bodyPr>
          <a:lstStyle/>
          <a:p>
            <a:r>
              <a:rPr lang="da-DK" sz="1800">
                <a:solidFill>
                  <a:schemeClr val="bg1"/>
                </a:solidFill>
              </a:rPr>
              <a:t>Find sammen i par og se John Lewis &amp; Partners Christmas Ad fra 2018. (2:20 min.).</a:t>
            </a:r>
          </a:p>
          <a:p>
            <a:r>
              <a:rPr lang="da-DK" sz="1800">
                <a:solidFill>
                  <a:schemeClr val="bg1"/>
                </a:solidFill>
              </a:rPr>
              <a:t>https://www.youtube.com/watch?v=DShEAPKV0EU</a:t>
            </a:r>
          </a:p>
          <a:p>
            <a:endParaRPr lang="da-DK" sz="18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a-DK" sz="1800">
                <a:solidFill>
                  <a:schemeClr val="bg1"/>
                </a:solidFill>
              </a:rPr>
              <a:t>1. Genrebestem medieproduktet – husk begrundelse! </a:t>
            </a:r>
          </a:p>
          <a:p>
            <a:pPr marL="0" indent="0">
              <a:buNone/>
            </a:pPr>
            <a:r>
              <a:rPr lang="da-DK" sz="1800">
                <a:solidFill>
                  <a:schemeClr val="bg1"/>
                </a:solidFill>
              </a:rPr>
              <a:t>2. Hvornår ved I, hvilken genre, der er tale om – og hvad gør jer opmærksom på det? </a:t>
            </a:r>
          </a:p>
          <a:p>
            <a:pPr marL="0" indent="0">
              <a:buNone/>
            </a:pPr>
            <a:r>
              <a:rPr lang="da-DK" sz="1800">
                <a:solidFill>
                  <a:schemeClr val="bg1"/>
                </a:solidFill>
              </a:rPr>
              <a:t>3. Hvad er medieproduktets budskab?</a:t>
            </a:r>
          </a:p>
        </p:txBody>
      </p:sp>
    </p:spTree>
    <p:extLst>
      <p:ext uri="{BB962C8B-B14F-4D97-AF65-F5344CB8AC3E}">
        <p14:creationId xmlns:p14="http://schemas.microsoft.com/office/powerpoint/2010/main" val="3434632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F9925B5-FB2E-433B-50AD-3A91390EA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da-DK" sz="3600"/>
              <a:t>Danish mother seeking: </a:t>
            </a:r>
            <a:r>
              <a:rPr lang="da-DK" sz="3600">
                <a:hlinkClick r:id="rId2"/>
              </a:rPr>
              <a:t>https://www.youtube.com/watch?v=GiKRA-syT5M</a:t>
            </a:r>
            <a:endParaRPr lang="da-DK" sz="3600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B0F780FD-5E15-8080-27B2-AA23D48C0A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7895787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74993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3B4A92-0EE7-D3CE-E7AB-2051261E5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Fiktions- og </a:t>
            </a:r>
            <a:r>
              <a:rPr lang="da-DK" dirty="0" err="1"/>
              <a:t>faktakontrakt</a:t>
            </a:r>
            <a:endParaRPr lang="da-DK" dirty="0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113EB980-8DE3-69DE-E654-126A8BC5310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1740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3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74" name="Group 2056">
            <a:extLst>
              <a:ext uri="{FF2B5EF4-FFF2-40B4-BE49-F238E27FC236}">
                <a16:creationId xmlns:a16="http://schemas.microsoft.com/office/drawing/2014/main" id="{2DD5E267-EB6F-47DF-ABEF-2C1BED44D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2058" name="Color Cover">
              <a:extLst>
                <a:ext uri="{FF2B5EF4-FFF2-40B4-BE49-F238E27FC236}">
                  <a16:creationId xmlns:a16="http://schemas.microsoft.com/office/drawing/2014/main" id="{4BA86AA3-0623-4268-861E-ADA01A7C0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75" name="Color Cover">
              <a:extLst>
                <a:ext uri="{FF2B5EF4-FFF2-40B4-BE49-F238E27FC236}">
                  <a16:creationId xmlns:a16="http://schemas.microsoft.com/office/drawing/2014/main" id="{72692EF2-4C1F-4ED7-9C00-6CF92783E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76" name="Group 2060">
            <a:extLst>
              <a:ext uri="{FF2B5EF4-FFF2-40B4-BE49-F238E27FC236}">
                <a16:creationId xmlns:a16="http://schemas.microsoft.com/office/drawing/2014/main" id="{66828D02-A05D-412B-9F20-B68E970B9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2062" name="Color">
              <a:extLst>
                <a:ext uri="{FF2B5EF4-FFF2-40B4-BE49-F238E27FC236}">
                  <a16:creationId xmlns:a16="http://schemas.microsoft.com/office/drawing/2014/main" id="{A1A8E50E-11DE-480E-A93B-F503760BC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77" name="Color">
              <a:extLst>
                <a:ext uri="{FF2B5EF4-FFF2-40B4-BE49-F238E27FC236}">
                  <a16:creationId xmlns:a16="http://schemas.microsoft.com/office/drawing/2014/main" id="{D2E2EE99-89A4-435B-B61A-3C8B5B2B2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050" name="Picture 2" descr="Making a Murderer (TV Series) (2015) - Filmaffinity">
            <a:extLst>
              <a:ext uri="{FF2B5EF4-FFF2-40B4-BE49-F238E27FC236}">
                <a16:creationId xmlns:a16="http://schemas.microsoft.com/office/drawing/2014/main" id="{08A0219F-4533-493C-928D-54C88EAD298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" b="3445"/>
          <a:stretch/>
        </p:blipFill>
        <p:spPr bwMode="auto">
          <a:xfrm>
            <a:off x="7206684" y="819015"/>
            <a:ext cx="3512619" cy="519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78" name="Group 2064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066" name="Freeform: Shape 2065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67" name="Freeform: Shape 2066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68" name="Freeform: Shape 2067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69" name="Freeform: Shape 2068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70" name="Freeform: Shape 2069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71" name="Freeform: Shape 2070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72" name="Freeform: Shape 2071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5" name="Titel 4">
            <a:extLst>
              <a:ext uri="{FF2B5EF4-FFF2-40B4-BE49-F238E27FC236}">
                <a16:creationId xmlns:a16="http://schemas.microsoft.com/office/drawing/2014/main" id="{7D8A8F7A-A56F-4958-8FA5-A075810FD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5" y="819015"/>
            <a:ext cx="5501548" cy="23533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Analyse af titelsekvenser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4944D7AA-79FC-4D14-AA75-0B8ADE0A3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4985" y="3442089"/>
            <a:ext cx="5501548" cy="25735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Find en titelsekvens (intro) til tv-serier i grupper:</a:t>
            </a:r>
            <a:endParaRPr lang="en-US" sz="1800" b="0" i="0">
              <a:solidFill>
                <a:schemeClr val="bg1"/>
              </a:solidFill>
              <a:effectLst/>
            </a:endParaRPr>
          </a:p>
          <a:p>
            <a:r>
              <a:rPr lang="en-US" sz="1800" b="0" i="0">
                <a:solidFill>
                  <a:schemeClr val="bg1"/>
                </a:solidFill>
                <a:effectLst/>
              </a:rPr>
              <a:t>Hvilke fiktions- og faktakoder kan I finde?</a:t>
            </a:r>
          </a:p>
          <a:p>
            <a:r>
              <a:rPr lang="en-US" sz="1800" b="0" i="0">
                <a:solidFill>
                  <a:schemeClr val="bg1"/>
                </a:solidFill>
                <a:effectLst/>
              </a:rPr>
              <a:t>Hvilken kontrakt er den bærende i titelsekvensen?</a:t>
            </a:r>
          </a:p>
          <a:p>
            <a:r>
              <a:rPr lang="en-US" sz="1800" b="0" i="0">
                <a:solidFill>
                  <a:schemeClr val="bg1"/>
                </a:solidFill>
                <a:effectLst/>
              </a:rPr>
              <a:t>Er det muligt ud fra titelsekvensen entydigt at bestemme, om tv-serien er fakta eller fiktion? Hvorfor/hvorfor ikke?</a:t>
            </a:r>
          </a:p>
        </p:txBody>
      </p:sp>
    </p:spTree>
    <p:extLst>
      <p:ext uri="{BB962C8B-B14F-4D97-AF65-F5344CB8AC3E}">
        <p14:creationId xmlns:p14="http://schemas.microsoft.com/office/powerpoint/2010/main" val="2315219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354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Fakta- og fiktion </vt:lpstr>
      <vt:lpstr>Hvordan skelne mellem fakta og fiktion?</vt:lpstr>
      <vt:lpstr>Fakta     Fiktion</vt:lpstr>
      <vt:lpstr>Opgave: Genrebestemmelse</vt:lpstr>
      <vt:lpstr>Danish mother seeking: https://www.youtube.com/watch?v=GiKRA-syT5M</vt:lpstr>
      <vt:lpstr>Fiktions- og faktakontrakt</vt:lpstr>
      <vt:lpstr>Analyse af titelsekvenser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Fakta- og fiktion</dc:title>
  <dc:creator>Ingeborg Gade</dc:creator>
  <cp:lastModifiedBy>Ingeborg Gade</cp:lastModifiedBy>
  <cp:revision>8</cp:revision>
  <dcterms:created xsi:type="dcterms:W3CDTF">2021-08-19T09:25:21Z</dcterms:created>
  <dcterms:modified xsi:type="dcterms:W3CDTF">2024-10-30T23:03:07Z</dcterms:modified>
</cp:coreProperties>
</file>