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d Toftgaard Jakobsen" userId="6d17e412-3dc5-44f0-b2d4-29dfa55df3f6" providerId="ADAL" clId="{A43C0AE5-0116-447E-B96A-9727DD71EDEE}"/>
    <pc:docChg chg="custSel modSld">
      <pc:chgData name="Keld Toftgaard Jakobsen" userId="6d17e412-3dc5-44f0-b2d4-29dfa55df3f6" providerId="ADAL" clId="{A43C0AE5-0116-447E-B96A-9727DD71EDEE}" dt="2024-11-13T15:34:17.318" v="21" actId="20577"/>
      <pc:docMkLst>
        <pc:docMk/>
      </pc:docMkLst>
      <pc:sldChg chg="modSp mod">
        <pc:chgData name="Keld Toftgaard Jakobsen" userId="6d17e412-3dc5-44f0-b2d4-29dfa55df3f6" providerId="ADAL" clId="{A43C0AE5-0116-447E-B96A-9727DD71EDEE}" dt="2024-11-13T15:34:17.318" v="21" actId="20577"/>
        <pc:sldMkLst>
          <pc:docMk/>
          <pc:sldMk cId="1089638666" sldId="256"/>
        </pc:sldMkLst>
        <pc:spChg chg="mod">
          <ac:chgData name="Keld Toftgaard Jakobsen" userId="6d17e412-3dc5-44f0-b2d4-29dfa55df3f6" providerId="ADAL" clId="{A43C0AE5-0116-447E-B96A-9727DD71EDEE}" dt="2024-11-13T15:34:17.318" v="21" actId="20577"/>
          <ac:spMkLst>
            <pc:docMk/>
            <pc:sldMk cId="1089638666" sldId="256"/>
            <ac:spMk id="2" creationId="{00000000-0000-0000-0000-000000000000}"/>
          </ac:spMkLst>
        </pc:spChg>
      </pc:sldChg>
      <pc:sldChg chg="modSp mod">
        <pc:chgData name="Keld Toftgaard Jakobsen" userId="6d17e412-3dc5-44f0-b2d4-29dfa55df3f6" providerId="ADAL" clId="{A43C0AE5-0116-447E-B96A-9727DD71EDEE}" dt="2024-11-13T15:33:03.370" v="20" actId="20577"/>
        <pc:sldMkLst>
          <pc:docMk/>
          <pc:sldMk cId="2036653005" sldId="257"/>
        </pc:sldMkLst>
        <pc:spChg chg="mod">
          <ac:chgData name="Keld Toftgaard Jakobsen" userId="6d17e412-3dc5-44f0-b2d4-29dfa55df3f6" providerId="ADAL" clId="{A43C0AE5-0116-447E-B96A-9727DD71EDEE}" dt="2024-11-13T15:33:03.370" v="20" actId="20577"/>
          <ac:spMkLst>
            <pc:docMk/>
            <pc:sldMk cId="2036653005" sldId="257"/>
            <ac:spMk id="3" creationId="{00000000-0000-0000-0000-000000000000}"/>
          </ac:spMkLst>
        </pc:spChg>
      </pc:sldChg>
    </pc:docChg>
  </pc:docChgLst>
  <pc:docChgLst>
    <pc:chgData name="Karen Kathrine Winther" userId="37a0f03b-bf3b-4f0b-ab00-d4faacdefffb" providerId="ADAL" clId="{73E18DFB-BA2D-4EDC-929F-E0E12BD61CF9}"/>
    <pc:docChg chg="undo custSel modSld">
      <pc:chgData name="Karen Kathrine Winther" userId="37a0f03b-bf3b-4f0b-ab00-d4faacdefffb" providerId="ADAL" clId="{73E18DFB-BA2D-4EDC-929F-E0E12BD61CF9}" dt="2023-02-23T11:57:30.617" v="98" actId="1076"/>
      <pc:docMkLst>
        <pc:docMk/>
      </pc:docMkLst>
      <pc:sldChg chg="modSp mod">
        <pc:chgData name="Karen Kathrine Winther" userId="37a0f03b-bf3b-4f0b-ab00-d4faacdefffb" providerId="ADAL" clId="{73E18DFB-BA2D-4EDC-929F-E0E12BD61CF9}" dt="2023-02-23T11:35:01.241" v="8"/>
        <pc:sldMkLst>
          <pc:docMk/>
          <pc:sldMk cId="1089638666" sldId="256"/>
        </pc:sldMkLst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1089638666" sldId="256"/>
            <ac:spMk id="2" creationId="{00000000-0000-0000-0000-000000000000}"/>
          </ac:spMkLst>
        </pc:spChg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1089638666" sldId="256"/>
            <ac:spMk id="3" creationId="{00000000-0000-0000-0000-000000000000}"/>
          </ac:spMkLst>
        </pc:spChg>
      </pc:sldChg>
      <pc:sldChg chg="modSp mod">
        <pc:chgData name="Karen Kathrine Winther" userId="37a0f03b-bf3b-4f0b-ab00-d4faacdefffb" providerId="ADAL" clId="{73E18DFB-BA2D-4EDC-929F-E0E12BD61CF9}" dt="2023-02-23T11:35:01.241" v="8"/>
        <pc:sldMkLst>
          <pc:docMk/>
          <pc:sldMk cId="2036653005" sldId="257"/>
        </pc:sldMkLst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2036653005" sldId="257"/>
            <ac:spMk id="2" creationId="{00000000-0000-0000-0000-000000000000}"/>
          </ac:spMkLst>
        </pc:spChg>
      </pc:sldChg>
      <pc:sldChg chg="modSp mod">
        <pc:chgData name="Karen Kathrine Winther" userId="37a0f03b-bf3b-4f0b-ab00-d4faacdefffb" providerId="ADAL" clId="{73E18DFB-BA2D-4EDC-929F-E0E12BD61CF9}" dt="2023-02-23T11:35:01.241" v="8"/>
        <pc:sldMkLst>
          <pc:docMk/>
          <pc:sldMk cId="3560395746" sldId="258"/>
        </pc:sldMkLst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3560395746" sldId="258"/>
            <ac:spMk id="2" creationId="{00000000-0000-0000-0000-000000000000}"/>
          </ac:spMkLst>
        </pc:spChg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3560395746" sldId="258"/>
            <ac:spMk id="5" creationId="{00000000-0000-0000-0000-000000000000}"/>
          </ac:spMkLst>
        </pc:spChg>
      </pc:sldChg>
      <pc:sldChg chg="modSp mod">
        <pc:chgData name="Karen Kathrine Winther" userId="37a0f03b-bf3b-4f0b-ab00-d4faacdefffb" providerId="ADAL" clId="{73E18DFB-BA2D-4EDC-929F-E0E12BD61CF9}" dt="2023-02-23T11:49:47.241" v="51" actId="20577"/>
        <pc:sldMkLst>
          <pc:docMk/>
          <pc:sldMk cId="730547924" sldId="259"/>
        </pc:sldMkLst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730547924" sldId="259"/>
            <ac:spMk id="2" creationId="{00000000-0000-0000-0000-000000000000}"/>
          </ac:spMkLst>
        </pc:spChg>
        <pc:spChg chg="mod">
          <ac:chgData name="Karen Kathrine Winther" userId="37a0f03b-bf3b-4f0b-ab00-d4faacdefffb" providerId="ADAL" clId="{73E18DFB-BA2D-4EDC-929F-E0E12BD61CF9}" dt="2023-02-23T11:49:47.241" v="51" actId="20577"/>
          <ac:spMkLst>
            <pc:docMk/>
            <pc:sldMk cId="730547924" sldId="259"/>
            <ac:spMk id="11" creationId="{00000000-0000-0000-0000-000000000000}"/>
          </ac:spMkLst>
        </pc:spChg>
      </pc:sldChg>
      <pc:sldChg chg="modSp">
        <pc:chgData name="Karen Kathrine Winther" userId="37a0f03b-bf3b-4f0b-ab00-d4faacdefffb" providerId="ADAL" clId="{73E18DFB-BA2D-4EDC-929F-E0E12BD61CF9}" dt="2023-02-23T11:35:01.241" v="8"/>
        <pc:sldMkLst>
          <pc:docMk/>
          <pc:sldMk cId="3540025508" sldId="261"/>
        </pc:sldMkLst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3540025508" sldId="261"/>
            <ac:spMk id="3" creationId="{00000000-0000-0000-0000-000000000000}"/>
          </ac:spMkLst>
        </pc:spChg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3540025508" sldId="261"/>
            <ac:spMk id="5" creationId="{00000000-0000-0000-0000-000000000000}"/>
          </ac:spMkLst>
        </pc:spChg>
        <pc:picChg chg="mod">
          <ac:chgData name="Karen Kathrine Winther" userId="37a0f03b-bf3b-4f0b-ab00-d4faacdefffb" providerId="ADAL" clId="{73E18DFB-BA2D-4EDC-929F-E0E12BD61CF9}" dt="2023-02-23T11:35:01.241" v="8"/>
          <ac:picMkLst>
            <pc:docMk/>
            <pc:sldMk cId="3540025508" sldId="261"/>
            <ac:picMk id="7170" creationId="{00000000-0000-0000-0000-000000000000}"/>
          </ac:picMkLst>
        </pc:picChg>
      </pc:sldChg>
      <pc:sldChg chg="modSp mod">
        <pc:chgData name="Karen Kathrine Winther" userId="37a0f03b-bf3b-4f0b-ab00-d4faacdefffb" providerId="ADAL" clId="{73E18DFB-BA2D-4EDC-929F-E0E12BD61CF9}" dt="2023-02-23T11:55:01.628" v="88" actId="6549"/>
        <pc:sldMkLst>
          <pc:docMk/>
          <pc:sldMk cId="541796578" sldId="262"/>
        </pc:sldMkLst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541796578" sldId="262"/>
            <ac:spMk id="2" creationId="{00000000-0000-0000-0000-000000000000}"/>
          </ac:spMkLst>
        </pc:spChg>
        <pc:spChg chg="mod">
          <ac:chgData name="Karen Kathrine Winther" userId="37a0f03b-bf3b-4f0b-ab00-d4faacdefffb" providerId="ADAL" clId="{73E18DFB-BA2D-4EDC-929F-E0E12BD61CF9}" dt="2023-02-23T11:55:01.628" v="88" actId="6549"/>
          <ac:spMkLst>
            <pc:docMk/>
            <pc:sldMk cId="541796578" sldId="262"/>
            <ac:spMk id="3" creationId="{00000000-0000-0000-0000-000000000000}"/>
          </ac:spMkLst>
        </pc:spChg>
      </pc:sldChg>
      <pc:sldChg chg="addSp modSp mod">
        <pc:chgData name="Karen Kathrine Winther" userId="37a0f03b-bf3b-4f0b-ab00-d4faacdefffb" providerId="ADAL" clId="{73E18DFB-BA2D-4EDC-929F-E0E12BD61CF9}" dt="2023-02-23T11:57:30.617" v="98" actId="1076"/>
        <pc:sldMkLst>
          <pc:docMk/>
          <pc:sldMk cId="2174328374" sldId="264"/>
        </pc:sldMkLst>
        <pc:spChg chg="mod">
          <ac:chgData name="Karen Kathrine Winther" userId="37a0f03b-bf3b-4f0b-ab00-d4faacdefffb" providerId="ADAL" clId="{73E18DFB-BA2D-4EDC-929F-E0E12BD61CF9}" dt="2023-02-23T11:35:01.241" v="8"/>
          <ac:spMkLst>
            <pc:docMk/>
            <pc:sldMk cId="2174328374" sldId="264"/>
            <ac:spMk id="2" creationId="{00000000-0000-0000-0000-000000000000}"/>
          </ac:spMkLst>
        </pc:spChg>
        <pc:picChg chg="add mod">
          <ac:chgData name="Karen Kathrine Winther" userId="37a0f03b-bf3b-4f0b-ab00-d4faacdefffb" providerId="ADAL" clId="{73E18DFB-BA2D-4EDC-929F-E0E12BD61CF9}" dt="2023-02-23T11:57:30.617" v="98" actId="1076"/>
          <ac:picMkLst>
            <pc:docMk/>
            <pc:sldMk cId="2174328374" sldId="264"/>
            <ac:picMk id="4" creationId="{CF75D45E-9C2B-97F2-A211-6D4B405AE98E}"/>
          </ac:picMkLst>
        </pc:picChg>
        <pc:picChg chg="mod">
          <ac:chgData name="Karen Kathrine Winther" userId="37a0f03b-bf3b-4f0b-ab00-d4faacdefffb" providerId="ADAL" clId="{73E18DFB-BA2D-4EDC-929F-E0E12BD61CF9}" dt="2023-02-23T11:57:26.978" v="97" actId="1076"/>
          <ac:picMkLst>
            <pc:docMk/>
            <pc:sldMk cId="2174328374" sldId="264"/>
            <ac:picMk id="921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3B39D-FE2B-4D5A-8B86-F5F16BDF58F6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B1DE1-4C68-43E5-B9AD-EC705D2A4B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3367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Verden centrum – buddhistisk mytologi bjerget </a:t>
            </a:r>
            <a:r>
              <a:rPr lang="da-DK" dirty="0" err="1"/>
              <a:t>Meru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B1DE1-4C68-43E5-B9AD-EC705D2A4BC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9839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s.182-3 religion kort og godt Allan Poulsen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B1DE1-4C68-43E5-B9AD-EC705D2A4BC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3545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Bodhnath</a:t>
            </a:r>
            <a:r>
              <a:rPr lang="da-DK" dirty="0"/>
              <a:t> </a:t>
            </a:r>
            <a:r>
              <a:rPr lang="da-DK" dirty="0" err="1"/>
              <a:t>stupa</a:t>
            </a:r>
            <a:r>
              <a:rPr lang="da-DK" dirty="0"/>
              <a:t>, Kathmandu - </a:t>
            </a:r>
            <a:r>
              <a:rPr lang="da-DK" dirty="0" err="1"/>
              <a:t>nepal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B1DE1-4C68-43E5-B9AD-EC705D2A4BC9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935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444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201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09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05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47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609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7162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3693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095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796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336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4B0B5-C7D5-490B-A912-49C4228D4553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CBDAE-584C-435D-87C3-CA7BE43A9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5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1wuCf7ReXQ" TargetMode="External"/><Relationship Id="rId2" Type="http://schemas.openxmlformats.org/officeDocument/2006/relationships/hyperlink" Target="http://www.youtube.com/watch?v=BMBsBYdMis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watch?v=qk-9Ez3xIC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0Na8Ghx-f8" TargetMode="External"/><Relationship Id="rId2" Type="http://schemas.openxmlformats.org/officeDocument/2006/relationships/hyperlink" Target="https://www.google.com/search?q=Saranath&amp;client=firefox-b-d&amp;source=lnms&amp;tbm=vid&amp;sa=X&amp;ved=2ahUKEwjmwNmPx6v9AhULy4sKHUyxA6IQ_AUoBHoECAEQBg&amp;biw=2560&amp;bih=1191&amp;dpr=0.75#fpstate=ive&amp;vld=cid:aa807193,vid:KdU7ee_tiV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religion.systime.dk/?id=c4744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864" y="620688"/>
            <a:ext cx="8229600" cy="1143000"/>
          </a:xfrm>
        </p:spPr>
        <p:txBody>
          <a:bodyPr>
            <a:normAutofit/>
          </a:bodyPr>
          <a:lstStyle/>
          <a:p>
            <a:r>
              <a:rPr lang="da-DK" dirty="0"/>
              <a:t>Buddhismens pilgrimssteder</a:t>
            </a:r>
            <a:br>
              <a:rPr lang="da-DK"/>
            </a:br>
            <a:r>
              <a:rPr lang="da-DK" sz="2200" dirty="0"/>
              <a:t>P</a:t>
            </a:r>
            <a:r>
              <a:rPr lang="da-DK" sz="2200"/>
              <a:t>ilgrimsfærd </a:t>
            </a:r>
            <a:r>
              <a:rPr lang="da-DK" sz="2200" dirty="0"/>
              <a:t>med det rette sindelag medfører en bedre genfødsel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a-DK" sz="4300" dirty="0"/>
              <a:t>Axis mundi?</a:t>
            </a:r>
            <a:br>
              <a:rPr lang="da-DK" sz="4300" dirty="0"/>
            </a:br>
            <a:endParaRPr lang="da-DK" sz="4300" dirty="0"/>
          </a:p>
          <a:p>
            <a:pPr marL="0" indent="0" algn="ctr">
              <a:buNone/>
            </a:pPr>
            <a:r>
              <a:rPr lang="da-DK" sz="4300" dirty="0"/>
              <a:t>Buddha 560-480 f.v.t.</a:t>
            </a:r>
          </a:p>
          <a:p>
            <a:pPr marL="0" indent="0" algn="ctr">
              <a:buNone/>
            </a:pPr>
            <a:r>
              <a:rPr lang="da-DK" sz="4300" dirty="0"/>
              <a:t>Eller</a:t>
            </a:r>
          </a:p>
          <a:p>
            <a:pPr marL="0" indent="0" algn="ctr">
              <a:buNone/>
            </a:pPr>
            <a:r>
              <a:rPr lang="da-DK" sz="4300" dirty="0"/>
              <a:t>480-400 f.v.t</a:t>
            </a:r>
          </a:p>
          <a:p>
            <a:pPr marL="0" indent="0" algn="ctr">
              <a:buNone/>
            </a:pPr>
            <a:r>
              <a:rPr lang="da-DK" sz="2400" dirty="0"/>
              <a:t>Se side 147</a:t>
            </a:r>
          </a:p>
          <a:p>
            <a:pPr marL="0" indent="0" algn="ctr">
              <a:buNone/>
            </a:pPr>
            <a:endParaRPr lang="da-DK" sz="5400" dirty="0"/>
          </a:p>
        </p:txBody>
      </p:sp>
    </p:spTree>
    <p:extLst>
      <p:ext uri="{BB962C8B-B14F-4D97-AF65-F5344CB8AC3E}">
        <p14:creationId xmlns:p14="http://schemas.microsoft.com/office/powerpoint/2010/main" val="203665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707905" y="2492375"/>
            <a:ext cx="5436096" cy="865188"/>
          </a:xfrm>
        </p:spPr>
        <p:txBody>
          <a:bodyPr>
            <a:noAutofit/>
          </a:bodyPr>
          <a:lstStyle/>
          <a:p>
            <a:pPr algn="l">
              <a:spcBef>
                <a:spcPts val="1000"/>
              </a:spcBef>
              <a:spcAft>
                <a:spcPts val="1000"/>
              </a:spcAft>
            </a:pPr>
            <a:br>
              <a:rPr lang="da-DK" sz="4400" dirty="0"/>
            </a:br>
            <a:br>
              <a:rPr lang="da-DK" dirty="0"/>
            </a:br>
            <a:r>
              <a:rPr lang="da-DK" dirty="0"/>
              <a:t>           </a:t>
            </a:r>
            <a:r>
              <a:rPr lang="da-DK" sz="4400" dirty="0" err="1"/>
              <a:t>Lumbini</a:t>
            </a:r>
            <a:r>
              <a:rPr lang="da-DK" sz="4400" dirty="0"/>
              <a:t>, </a:t>
            </a:r>
            <a:br>
              <a:rPr lang="da-DK" sz="4400" dirty="0"/>
            </a:br>
            <a:r>
              <a:rPr lang="da-DK" sz="4400" dirty="0"/>
              <a:t>     Buddhas fødested</a:t>
            </a:r>
            <a:br>
              <a:rPr lang="da-DK" sz="4400" dirty="0"/>
            </a:br>
            <a:br>
              <a:rPr lang="da-DK" sz="1800" dirty="0"/>
            </a:br>
            <a:r>
              <a:rPr lang="da-DK" sz="1800" dirty="0"/>
              <a:t>- </a:t>
            </a:r>
            <a:r>
              <a:rPr lang="da-DK" sz="2400" dirty="0"/>
              <a:t>Ashoka Nordindisk storkonge 268-233 f.v.t.</a:t>
            </a:r>
            <a:br>
              <a:rPr lang="da-DK" sz="2400" dirty="0"/>
            </a:br>
            <a:r>
              <a:rPr lang="da-DK" sz="2400" dirty="0"/>
              <a:t>- Buddhismens missionær</a:t>
            </a:r>
            <a:br>
              <a:rPr lang="da-DK" sz="2400" dirty="0"/>
            </a:br>
            <a:r>
              <a:rPr lang="da-DK" sz="2400" dirty="0"/>
              <a:t>- </a:t>
            </a:r>
            <a:r>
              <a:rPr lang="da-DK" sz="2400" dirty="0" err="1"/>
              <a:t>Ashokas</a:t>
            </a:r>
            <a:r>
              <a:rPr lang="da-DK" sz="2400" dirty="0"/>
              <a:t> søjle i </a:t>
            </a:r>
            <a:r>
              <a:rPr lang="da-DK" sz="2400" dirty="0" err="1"/>
              <a:t>Lumbini</a:t>
            </a:r>
            <a:r>
              <a:rPr lang="da-DK" sz="2400" dirty="0"/>
              <a:t> 249 f.v.t. </a:t>
            </a:r>
            <a:br>
              <a:rPr lang="da-DK" sz="2400" dirty="0"/>
            </a:br>
            <a:r>
              <a:rPr lang="da-DK" sz="2400" dirty="0"/>
              <a:t>-1895 tysk opdagelsesrejsende genfandt søjlen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- Buddha tog syv skridt mod nord. </a:t>
            </a:r>
            <a:br>
              <a:rPr lang="da-DK" sz="2400" dirty="0"/>
            </a:br>
            <a:r>
              <a:rPr lang="da-DK" sz="2400" dirty="0"/>
              <a:t>I hvert fodspor sprang en lotusblomst op, og der sænkede sig en guddommelig fred over hele verden. </a:t>
            </a:r>
            <a:br>
              <a:rPr lang="da-DK" sz="2400" dirty="0"/>
            </a:br>
            <a:br>
              <a:rPr lang="da-DK" sz="2400" dirty="0"/>
            </a:br>
            <a:endParaRPr lang="da-DK" sz="3600" dirty="0"/>
          </a:p>
        </p:txBody>
      </p:sp>
      <p:sp>
        <p:nvSpPr>
          <p:cNvPr id="3" name="Undertitel 2"/>
          <p:cNvSpPr>
            <a:spLocks noGrp="1"/>
          </p:cNvSpPr>
          <p:nvPr>
            <p:ph idx="4294967295"/>
          </p:nvPr>
        </p:nvSpPr>
        <p:spPr>
          <a:xfrm>
            <a:off x="3707906" y="5877272"/>
            <a:ext cx="5100760" cy="6810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da-DK" dirty="0">
              <a:hlinkClick r:id="rId2"/>
            </a:endParaRPr>
          </a:p>
          <a:p>
            <a:pPr marL="0" indent="0">
              <a:buNone/>
            </a:pPr>
            <a:r>
              <a:rPr lang="da-DK" dirty="0">
                <a:hlinkClick r:id="rId3"/>
              </a:rPr>
              <a:t>https://www.youtube.com/watch?v=e1wuCf7ReXQ</a:t>
            </a: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http://www.youtube.com/watch?v=BMBsBYdMisg</a:t>
            </a:r>
            <a:endParaRPr lang="da-DK" dirty="0"/>
          </a:p>
          <a:p>
            <a:endParaRPr lang="da-DK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22064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lede 4" descr="STORY OF GAUTAMA SIDDHARTHA: THE BUDDHA'S EARLY LIFE BEFORE ENLIGHTENMENT |  Facts and Details">
            <a:extLst>
              <a:ext uri="{FF2B5EF4-FFF2-40B4-BE49-F238E27FC236}">
                <a16:creationId xmlns:a16="http://schemas.microsoft.com/office/drawing/2014/main" id="{67D87065-9332-4E69-9654-798BB7E3A52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535" y="5374233"/>
            <a:ext cx="1664717" cy="1483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963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dirty="0" err="1"/>
              <a:t>Bodhgaya</a:t>
            </a:r>
            <a:r>
              <a:rPr lang="da-DK" sz="4800" dirty="0"/>
              <a:t> – Buddhas oplysning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http://www.youtube.com/watch?v=qk-9Ez3xICY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Bo-træet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Buddha 35 år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7 dages </a:t>
            </a:r>
          </a:p>
          <a:p>
            <a:pPr marL="0" indent="0">
              <a:buNone/>
            </a:pPr>
            <a:r>
              <a:rPr lang="da-DK" dirty="0"/>
              <a:t>meditation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14156"/>
            <a:ext cx="5510386" cy="3664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39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442913"/>
            <a:ext cx="4467225" cy="597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068706"/>
            <a:ext cx="20955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33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Saranath</a:t>
            </a:r>
            <a:r>
              <a:rPr lang="da-DK" dirty="0"/>
              <a:t> – </a:t>
            </a:r>
            <a:r>
              <a:rPr lang="da-DK" dirty="0" err="1"/>
              <a:t>Benares-prædikenen</a:t>
            </a:r>
            <a:endParaRPr lang="da-DK" dirty="0"/>
          </a:p>
        </p:txBody>
      </p:sp>
      <p:sp>
        <p:nvSpPr>
          <p:cNvPr id="11" name="Pladsholder til indhold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Buddhas prædiken for 5 asketer, som havde forladt ham</a:t>
            </a:r>
          </a:p>
          <a:p>
            <a:r>
              <a:rPr lang="da-DK" dirty="0"/>
              <a:t>En for en omvendte asketerne sig – en for hver dag – derfor varede prædiken 5 dage!</a:t>
            </a:r>
          </a:p>
          <a:p>
            <a:r>
              <a:rPr lang="da-DK" dirty="0"/>
              <a:t>Prædiken indeholdt de centrale elementer i den buddhistiske lære – </a:t>
            </a:r>
            <a:r>
              <a:rPr lang="da-DK" dirty="0" err="1"/>
              <a:t>dharma</a:t>
            </a:r>
            <a:endParaRPr lang="da-DK" dirty="0"/>
          </a:p>
          <a:p>
            <a:endParaRPr lang="da-DK" dirty="0"/>
          </a:p>
          <a:p>
            <a:r>
              <a:rPr lang="da-DK" dirty="0" err="1">
                <a:hlinkClick r:id="rId2"/>
              </a:rPr>
              <a:t>Saranath</a:t>
            </a:r>
            <a:r>
              <a:rPr lang="da-DK" dirty="0"/>
              <a:t>   eller        </a:t>
            </a:r>
            <a:r>
              <a:rPr lang="da-DK" dirty="0" err="1">
                <a:hlinkClick r:id="rId3"/>
              </a:rPr>
              <a:t>Saranath</a:t>
            </a:r>
            <a:r>
              <a:rPr lang="da-DK" dirty="0"/>
              <a:t> by </a:t>
            </a:r>
            <a:r>
              <a:rPr lang="da-DK" i="1" dirty="0" err="1"/>
              <a:t>Bodhisttva</a:t>
            </a:r>
            <a:endParaRPr lang="da-DK" i="1" dirty="0"/>
          </a:p>
        </p:txBody>
      </p:sp>
      <p:sp>
        <p:nvSpPr>
          <p:cNvPr id="9" name="Rektangel 8"/>
          <p:cNvSpPr/>
          <p:nvPr/>
        </p:nvSpPr>
        <p:spPr>
          <a:xfrm>
            <a:off x="2555776" y="321297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0547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a-DK" sz="4000" dirty="0" err="1"/>
              <a:t>Dhamekh-stupa</a:t>
            </a:r>
            <a:r>
              <a:rPr lang="da-DK" sz="4000" dirty="0"/>
              <a:t>, 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da-DK" sz="2000" dirty="0"/>
              <a:t>43 m høj - oprindelig opført af kong Ashoka ca. 250 f.Kr., men fik sin nuværende form i 500-t</a:t>
            </a:r>
          </a:p>
          <a:p>
            <a:r>
              <a:rPr lang="da-DK" sz="2000" dirty="0">
                <a:hlinkClick r:id="rId2"/>
              </a:rPr>
              <a:t>http://religion.systime.dk/?id=c4744</a:t>
            </a:r>
            <a:endParaRPr lang="da-DK" sz="2000" dirty="0"/>
          </a:p>
          <a:p>
            <a:endParaRPr lang="da-DK" sz="20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02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/>
              <a:t>Stupa </a:t>
            </a:r>
            <a:r>
              <a:rPr lang="da-DK"/>
              <a:t>– buddhismens relikvie-gemme og symbolsk repræsentation af læren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22514"/>
          </a:xfrm>
        </p:spPr>
        <p:txBody>
          <a:bodyPr>
            <a:normAutofit/>
          </a:bodyPr>
          <a:lstStyle/>
          <a:p>
            <a:r>
              <a:rPr lang="da-DK" sz="2800" dirty="0"/>
              <a:t>De vigtigste indeholder jordiske rester af Buddha – ALTID venstre om!</a:t>
            </a:r>
          </a:p>
          <a:p>
            <a:r>
              <a:rPr lang="da-DK" sz="2800" dirty="0"/>
              <a:t>Nederst en base</a:t>
            </a:r>
          </a:p>
          <a:p>
            <a:r>
              <a:rPr lang="da-DK" sz="2800" dirty="0"/>
              <a:t>De tre juveler = </a:t>
            </a:r>
            <a:r>
              <a:rPr lang="da-DK" sz="2800" dirty="0" err="1"/>
              <a:t>triratna</a:t>
            </a:r>
            <a:r>
              <a:rPr lang="da-DK" sz="2800" dirty="0"/>
              <a:t>;  </a:t>
            </a:r>
            <a:r>
              <a:rPr lang="nb-NO" sz="2800" dirty="0"/>
              <a:t>Buddha, dharma (læren) og sangha (munkeordenen)</a:t>
            </a:r>
            <a:endParaRPr lang="da-DK" sz="2800" dirty="0"/>
          </a:p>
          <a:p>
            <a:r>
              <a:rPr lang="da-DK" sz="2800" dirty="0"/>
              <a:t>Buddhas legeme/munkesamfundet (</a:t>
            </a:r>
            <a:r>
              <a:rPr lang="da-DK" sz="2800" dirty="0" err="1"/>
              <a:t>Sangha</a:t>
            </a:r>
            <a:r>
              <a:rPr lang="da-DK" sz="2800" dirty="0"/>
              <a:t>)</a:t>
            </a:r>
          </a:p>
          <a:p>
            <a:r>
              <a:rPr lang="da-DK" sz="2800" dirty="0"/>
              <a:t>De fire ædle sandheder</a:t>
            </a:r>
          </a:p>
          <a:p>
            <a:r>
              <a:rPr lang="da-DK" sz="2800" dirty="0"/>
              <a:t>Tårnet med otte ringe = den otteledede vej</a:t>
            </a:r>
          </a:p>
          <a:p>
            <a:r>
              <a:rPr lang="da-DK" sz="2800" dirty="0"/>
              <a:t>Tårnets spids = Nirvana</a:t>
            </a:r>
          </a:p>
        </p:txBody>
      </p:sp>
    </p:spTree>
    <p:extLst>
      <p:ext uri="{BB962C8B-B14F-4D97-AF65-F5344CB8AC3E}">
        <p14:creationId xmlns:p14="http://schemas.microsoft.com/office/powerpoint/2010/main" val="541796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7763"/>
            <a:ext cx="609600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686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700" err="1"/>
              <a:t>Kushinagara</a:t>
            </a:r>
            <a:r>
              <a:rPr lang="da-DK" sz="3700"/>
              <a:t> – Buddha dør og indgår i nirvana eller parinirvana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6"/>
          <a:stretch/>
        </p:blipFill>
        <p:spPr bwMode="auto">
          <a:xfrm>
            <a:off x="611560" y="1634070"/>
            <a:ext cx="6527474" cy="358985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illede 3" descr="Et billede, der indeholder kort&#10;&#10;Automatisk genereret beskrivelse">
            <a:extLst>
              <a:ext uri="{FF2B5EF4-FFF2-40B4-BE49-F238E27FC236}">
                <a16:creationId xmlns:a16="http://schemas.microsoft.com/office/drawing/2014/main" id="{CF75D45E-9C2B-97F2-A211-6D4B405AE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32856"/>
            <a:ext cx="2470398" cy="461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2837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69</TotalTime>
  <Words>345</Words>
  <Application>Microsoft Office PowerPoint</Application>
  <PresentationFormat>Skærmshow (4:3)</PresentationFormat>
  <Paragraphs>44</Paragraphs>
  <Slides>9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Kontortema</vt:lpstr>
      <vt:lpstr>Buddhismens pilgrimssteder Pilgrimsfærd med det rette sindelag medfører en bedre genfødsel</vt:lpstr>
      <vt:lpstr>             Lumbini,       Buddhas fødested  - Ashoka Nordindisk storkonge 268-233 f.v.t. - Buddhismens missionær - Ashokas søjle i Lumbini 249 f.v.t.  -1895 tysk opdagelsesrejsende genfandt søjlen  - Buddha tog syv skridt mod nord.  I hvert fodspor sprang en lotusblomst op, og der sænkede sig en guddommelig fred over hele verden.   </vt:lpstr>
      <vt:lpstr>Bodhgaya – Buddhas oplysning</vt:lpstr>
      <vt:lpstr>PowerPoint-præsentation</vt:lpstr>
      <vt:lpstr>Saranath – Benares-prædikenen</vt:lpstr>
      <vt:lpstr>Dhamekh-stupa, </vt:lpstr>
      <vt:lpstr>Stupa – buddhismens relikvie-gemme og symbolsk repræsentation af læren</vt:lpstr>
      <vt:lpstr>PowerPoint-præsentation</vt:lpstr>
      <vt:lpstr>Kushinagara – Buddha dør og indgår i nirvana eller parinirvana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Buddhismens pilgrimssteder Pilgrimsfærd med det rette sindelag medfører en bedre genfødsel</dc:title>
  <dc:creator>Karen Kathrine Winther</dc:creator>
  <cp:lastModifiedBy>Keld Toftgaard Jakobsen</cp:lastModifiedBy>
  <cp:revision>3</cp:revision>
  <dcterms:created xsi:type="dcterms:W3CDTF">2021-01-21T21:46:51Z</dcterms:created>
  <dcterms:modified xsi:type="dcterms:W3CDTF">2024-11-13T15:34:28Z</dcterms:modified>
</cp:coreProperties>
</file>