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88457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411286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96708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2707572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097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3713496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64508446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765017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5940395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1475809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15565247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Tuesday, November 2, 2021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87490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5A57350-19A8-B644-BC33-CE659779B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Paulus</a:t>
            </a:r>
          </a:p>
        </p:txBody>
      </p:sp>
      <p:sp>
        <p:nvSpPr>
          <p:cNvPr id="6" name="Undertitel 5">
            <a:extLst>
              <a:ext uri="{FF2B5EF4-FFF2-40B4-BE49-F238E27FC236}">
                <a16:creationId xmlns:a16="http://schemas.microsoft.com/office/drawing/2014/main" id="{07FAB587-81EF-9D4D-A7BF-BD34980764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Nok den vigtigste person i kristendommen</a:t>
            </a:r>
          </a:p>
        </p:txBody>
      </p:sp>
    </p:spTree>
    <p:extLst>
      <p:ext uri="{BB962C8B-B14F-4D97-AF65-F5344CB8AC3E}">
        <p14:creationId xmlns:p14="http://schemas.microsoft.com/office/powerpoint/2010/main" val="865612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dsholder til indhold 5" descr="Et billede, der indeholder kort&#10;&#10;Automatisk genereret beskrivelse">
            <a:extLst>
              <a:ext uri="{FF2B5EF4-FFF2-40B4-BE49-F238E27FC236}">
                <a16:creationId xmlns:a16="http://schemas.microsoft.com/office/drawing/2014/main" id="{F6EDEA1A-47BE-E04E-AF92-1F530C258B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1" b="3512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0F9BB-D85A-D240-B0D1-6EE3EEF2B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Saulus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0FB34B-3AFF-B646-B7AE-48BA693A1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Jøde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født</a:t>
            </a:r>
            <a:r>
              <a:rPr lang="en-US" sz="2400" dirty="0">
                <a:solidFill>
                  <a:schemeClr val="bg1"/>
                </a:solidFill>
              </a:rPr>
              <a:t> ca. 10 </a:t>
            </a:r>
            <a:r>
              <a:rPr lang="en-US" sz="2400" dirty="0" err="1">
                <a:solidFill>
                  <a:schemeClr val="bg1"/>
                </a:solidFill>
              </a:rPr>
              <a:t>år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efter</a:t>
            </a:r>
            <a:r>
              <a:rPr lang="en-US" sz="2400" dirty="0">
                <a:solidFill>
                  <a:schemeClr val="bg1"/>
                </a:solidFill>
              </a:rPr>
              <a:t> Jesus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Levede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ikke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Palæstina</a:t>
            </a:r>
            <a:r>
              <a:rPr lang="en-US" sz="2400" dirty="0">
                <a:solidFill>
                  <a:schemeClr val="bg1"/>
                </a:solidFill>
              </a:rPr>
              <a:t>, men </a:t>
            </a:r>
            <a:r>
              <a:rPr lang="en-US" sz="2400" dirty="0" err="1">
                <a:solidFill>
                  <a:schemeClr val="bg1"/>
                </a:solidFill>
              </a:rPr>
              <a:t>i</a:t>
            </a:r>
            <a:r>
              <a:rPr lang="en-US" sz="2400" dirty="0">
                <a:solidFill>
                  <a:schemeClr val="bg1"/>
                </a:solidFill>
              </a:rPr>
              <a:t> Tarsus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Kunne tale </a:t>
            </a:r>
            <a:r>
              <a:rPr lang="en-US" sz="2400" dirty="0" err="1">
                <a:solidFill>
                  <a:schemeClr val="bg1"/>
                </a:solidFill>
              </a:rPr>
              <a:t>både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hebræisk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græsk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latin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83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79A7DC-6DA9-1F4C-90C9-CF67DCCCA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da-DK" dirty="0" err="1"/>
              <a:t>Saulus</a:t>
            </a:r>
            <a:r>
              <a:rPr lang="da-DK" dirty="0"/>
              <a:t> i </a:t>
            </a:r>
            <a:r>
              <a:rPr lang="da-DK" dirty="0" err="1"/>
              <a:t>jerusalem</a:t>
            </a: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05A1CDD-517E-2E45-BD4D-6F11DC421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244" y="1821312"/>
            <a:ext cx="8779512" cy="2879256"/>
          </a:xfrm>
        </p:spPr>
        <p:txBody>
          <a:bodyPr>
            <a:noAutofit/>
          </a:bodyPr>
          <a:lstStyle/>
          <a:p>
            <a:r>
              <a:rPr lang="da-DK" sz="2400" dirty="0">
                <a:solidFill>
                  <a:srgbClr val="404040"/>
                </a:solidFill>
              </a:rPr>
              <a:t>Rejser til Jerusalem for at blive rabbiner</a:t>
            </a:r>
          </a:p>
          <a:p>
            <a:endParaRPr lang="da-DK" sz="2400" dirty="0">
              <a:solidFill>
                <a:srgbClr val="404040"/>
              </a:solidFill>
            </a:endParaRPr>
          </a:p>
          <a:p>
            <a:r>
              <a:rPr lang="da-DK" sz="2400" dirty="0">
                <a:solidFill>
                  <a:srgbClr val="404040"/>
                </a:solidFill>
              </a:rPr>
              <a:t>Møder for første gang kristne</a:t>
            </a:r>
          </a:p>
          <a:p>
            <a:endParaRPr lang="da-DK" sz="2400" dirty="0">
              <a:solidFill>
                <a:srgbClr val="404040"/>
              </a:solidFill>
            </a:endParaRPr>
          </a:p>
          <a:p>
            <a:r>
              <a:rPr lang="da-DK" sz="2400" dirty="0">
                <a:solidFill>
                  <a:srgbClr val="404040"/>
                </a:solidFill>
              </a:rPr>
              <a:t>Hader dem! 🤯</a:t>
            </a:r>
          </a:p>
          <a:p>
            <a:endParaRPr lang="da-DK" sz="2400" dirty="0">
              <a:solidFill>
                <a:srgbClr val="404040"/>
              </a:solidFill>
            </a:endParaRPr>
          </a:p>
          <a:p>
            <a:r>
              <a:rPr lang="da-DK" sz="2400" dirty="0">
                <a:solidFill>
                  <a:srgbClr val="404040"/>
                </a:solidFill>
              </a:rPr>
              <a:t>Bliver kristenforfølger</a:t>
            </a:r>
          </a:p>
        </p:txBody>
      </p:sp>
    </p:spTree>
    <p:extLst>
      <p:ext uri="{BB962C8B-B14F-4D97-AF65-F5344CB8AC3E}">
        <p14:creationId xmlns:p14="http://schemas.microsoft.com/office/powerpoint/2010/main" val="37969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506DB16-03B5-DC46-B465-5F59217E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969" y="2386744"/>
            <a:ext cx="5928358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dirty="0" err="1"/>
              <a:t>På</a:t>
            </a:r>
            <a:r>
              <a:rPr lang="en-US" sz="3800" dirty="0"/>
              <a:t> </a:t>
            </a:r>
            <a:r>
              <a:rPr lang="en-US" sz="3800" dirty="0" err="1"/>
              <a:t>vejen</a:t>
            </a:r>
            <a:r>
              <a:rPr lang="en-US" sz="3800" dirty="0"/>
              <a:t> </a:t>
            </a:r>
            <a:r>
              <a:rPr lang="en-US" sz="3800" dirty="0" err="1"/>
              <a:t>til</a:t>
            </a:r>
            <a:r>
              <a:rPr lang="en-US" sz="3800" dirty="0"/>
              <a:t> </a:t>
            </a:r>
            <a:r>
              <a:rPr lang="en-US" sz="3800" dirty="0" err="1"/>
              <a:t>damaskus</a:t>
            </a:r>
            <a:endParaRPr lang="en-US" sz="3800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958A34C-D42E-464A-9EAF-990E46FBC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58969" y="4352543"/>
            <a:ext cx="5928358" cy="16459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Saulus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får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syn: Jesus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Saulus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Saulus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hvorfor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forfølger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mig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?”</a:t>
            </a:r>
          </a:p>
        </p:txBody>
      </p:sp>
      <p:pic>
        <p:nvPicPr>
          <p:cNvPr id="8" name="Pladsholder til indhold 7" descr="Et billede, der indeholder tekst, natur, solnedgang&#10;&#10;Automatisk genereret beskrivelse">
            <a:extLst>
              <a:ext uri="{FF2B5EF4-FFF2-40B4-BE49-F238E27FC236}">
                <a16:creationId xmlns:a16="http://schemas.microsoft.com/office/drawing/2014/main" id="{2BB15AC0-A711-D145-BAC2-994D42E747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3722" r="8412"/>
          <a:stretch/>
        </p:blipFill>
        <p:spPr>
          <a:xfrm>
            <a:off x="20" y="10"/>
            <a:ext cx="465427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4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0D841-0E0C-4C40-BE86-4C67B0BF3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78776"/>
            <a:ext cx="5925310" cy="117499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400"/>
              <a:t>Saulus bliver kristen</a:t>
            </a:r>
            <a:endParaRPr lang="en-US" sz="24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00C954-B8D5-B440-81B1-612EA88B91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4672" y="2640692"/>
            <a:ext cx="5925310" cy="325525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Saulus</a:t>
            </a:r>
            <a:r>
              <a:rPr lang="en-US" sz="2800" dirty="0"/>
              <a:t> </a:t>
            </a:r>
            <a:r>
              <a:rPr lang="en-US" sz="2800" dirty="0" err="1"/>
              <a:t>bliver</a:t>
            </a:r>
            <a:r>
              <a:rPr lang="en-US" sz="2800" dirty="0"/>
              <a:t> </a:t>
            </a:r>
            <a:r>
              <a:rPr lang="en-US" sz="2800" dirty="0" err="1"/>
              <a:t>døbt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 err="1"/>
              <a:t>Tager</a:t>
            </a:r>
            <a:r>
              <a:rPr lang="en-US" sz="2800" dirty="0"/>
              <a:t> </a:t>
            </a:r>
            <a:r>
              <a:rPr lang="en-US" sz="2800" dirty="0" err="1"/>
              <a:t>navnet</a:t>
            </a:r>
            <a:r>
              <a:rPr lang="en-US" sz="2800" dirty="0"/>
              <a:t> Paulus</a:t>
            </a:r>
          </a:p>
          <a:p>
            <a:pPr>
              <a:lnSpc>
                <a:spcPct val="150000"/>
              </a:lnSpc>
            </a:pPr>
            <a:r>
              <a:rPr lang="en-US" sz="2800" dirty="0" err="1"/>
              <a:t>Bliver</a:t>
            </a:r>
            <a:r>
              <a:rPr lang="en-US" sz="2800" dirty="0"/>
              <a:t> nu </a:t>
            </a:r>
            <a:r>
              <a:rPr lang="en-US" sz="2800" dirty="0" err="1"/>
              <a:t>ihærdig</a:t>
            </a:r>
            <a:r>
              <a:rPr lang="en-US" sz="2800" dirty="0"/>
              <a:t> </a:t>
            </a:r>
            <a:r>
              <a:rPr lang="en-US" sz="2800" dirty="0" err="1"/>
              <a:t>udbreder</a:t>
            </a:r>
            <a:r>
              <a:rPr lang="en-US" sz="2800" dirty="0"/>
              <a:t> </a:t>
            </a:r>
            <a:r>
              <a:rPr lang="en-US" sz="2800" dirty="0" err="1"/>
              <a:t>af</a:t>
            </a:r>
            <a:r>
              <a:rPr lang="en-US" sz="2800" dirty="0"/>
              <a:t> det </a:t>
            </a:r>
            <a:r>
              <a:rPr lang="en-US" sz="2800" dirty="0" err="1"/>
              <a:t>kristne</a:t>
            </a:r>
            <a:r>
              <a:rPr lang="en-US" sz="2800" dirty="0"/>
              <a:t> </a:t>
            </a:r>
            <a:r>
              <a:rPr lang="en-US" sz="2800" dirty="0" err="1"/>
              <a:t>budskab</a:t>
            </a:r>
            <a:endParaRPr lang="en-US" sz="2800" dirty="0"/>
          </a:p>
        </p:txBody>
      </p:sp>
      <p:pic>
        <p:nvPicPr>
          <p:cNvPr id="6" name="Pladsholder til indhold 5" descr="Et billede, der indeholder vand, mand, udendørs&#10;&#10;Automatisk genereret beskrivelse">
            <a:extLst>
              <a:ext uri="{FF2B5EF4-FFF2-40B4-BE49-F238E27FC236}">
                <a16:creationId xmlns:a16="http://schemas.microsoft.com/office/drawing/2014/main" id="{E5DD5B0C-1FCF-8D46-AA2F-B268B52727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0020" r="1730"/>
          <a:stretch/>
        </p:blipFill>
        <p:spPr>
          <a:xfrm>
            <a:off x="7534654" y="10"/>
            <a:ext cx="465734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7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ladsholder til indhold 13" descr="Et billede, der indeholder tekst, pattedyr, hest&#10;&#10;Automatisk genereret beskrivelse">
            <a:extLst>
              <a:ext uri="{FF2B5EF4-FFF2-40B4-BE49-F238E27FC236}">
                <a16:creationId xmlns:a16="http://schemas.microsoft.com/office/drawing/2014/main" id="{BEE938DF-B18E-3A42-9946-548D2D2682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29975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40E9448-FC41-F844-9E36-AECCC8151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Paulus som apostel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96237B76-123D-6744-90E3-D54553CCC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Rejser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rundt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Romerriget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udbreder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budskabet</a:t>
            </a:r>
            <a:r>
              <a:rPr lang="en-US" dirty="0">
                <a:solidFill>
                  <a:schemeClr val="bg1"/>
                </a:solidFill>
              </a:rPr>
              <a:t> om </a:t>
            </a:r>
            <a:r>
              <a:rPr lang="en-US" dirty="0" err="1">
                <a:solidFill>
                  <a:schemeClr val="bg1"/>
                </a:solidFill>
              </a:rPr>
              <a:t>Kristus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Omvender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hedninge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opretter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menigheder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bl.a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Efesos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Korinth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Rom</a:t>
            </a:r>
          </a:p>
        </p:txBody>
      </p:sp>
    </p:spTree>
    <p:extLst>
      <p:ext uri="{BB962C8B-B14F-4D97-AF65-F5344CB8AC3E}">
        <p14:creationId xmlns:p14="http://schemas.microsoft.com/office/powerpoint/2010/main" val="175574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3DB6F9-DAE4-1649-AA66-ACB17192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76775"/>
            <a:ext cx="7729728" cy="115355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Pauli breve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11AE8B1-3D82-BE43-979E-3FDE95DE5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363" y="2152357"/>
            <a:ext cx="7315200" cy="4405605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dirty="0" err="1"/>
              <a:t>Menighederne</a:t>
            </a:r>
            <a:r>
              <a:rPr lang="en-US" sz="2000" dirty="0"/>
              <a:t> </a:t>
            </a:r>
            <a:r>
              <a:rPr lang="en-US" sz="2000" dirty="0" err="1"/>
              <a:t>skriver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Paulus med </a:t>
            </a:r>
            <a:r>
              <a:rPr lang="en-US" sz="2000" dirty="0" err="1"/>
              <a:t>spørgsmål</a:t>
            </a:r>
            <a:r>
              <a:rPr lang="en-US" sz="2000" dirty="0"/>
              <a:t>, </a:t>
            </a:r>
            <a:r>
              <a:rPr lang="en-US" sz="2000" dirty="0" err="1"/>
              <a:t>og</a:t>
            </a:r>
            <a:r>
              <a:rPr lang="en-US" sz="2000" dirty="0"/>
              <a:t> Paulus </a:t>
            </a:r>
            <a:r>
              <a:rPr lang="en-US" sz="2000" dirty="0" err="1"/>
              <a:t>svarer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Nogle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brevene</a:t>
            </a:r>
            <a:r>
              <a:rPr lang="en-US" sz="2000" dirty="0"/>
              <a:t> er </a:t>
            </a:r>
            <a:r>
              <a:rPr lang="en-US" sz="2000" dirty="0" err="1"/>
              <a:t>blevet</a:t>
            </a:r>
            <a:r>
              <a:rPr lang="en-US" sz="2000" dirty="0"/>
              <a:t> </a:t>
            </a:r>
            <a:r>
              <a:rPr lang="en-US" sz="2000" dirty="0" err="1"/>
              <a:t>gemt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13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disse</a:t>
            </a:r>
            <a:r>
              <a:rPr lang="en-US" sz="2000" dirty="0"/>
              <a:t> er med </a:t>
            </a:r>
            <a:r>
              <a:rPr lang="en-US" sz="2000" dirty="0" err="1"/>
              <a:t>i</a:t>
            </a:r>
            <a:r>
              <a:rPr lang="en-US" sz="2000" dirty="0"/>
              <a:t> Nye </a:t>
            </a:r>
            <a:r>
              <a:rPr lang="en-US" sz="2000" dirty="0" err="1"/>
              <a:t>Testamente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Skrevet</a:t>
            </a:r>
            <a:r>
              <a:rPr lang="en-US" sz="2000" dirty="0"/>
              <a:t> ca. 50-65 </a:t>
            </a:r>
            <a:r>
              <a:rPr lang="en-US" sz="2000" dirty="0" err="1"/>
              <a:t>evt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Er </a:t>
            </a:r>
            <a:r>
              <a:rPr lang="en-US" sz="2000" dirty="0" err="1"/>
              <a:t>dermed</a:t>
            </a:r>
            <a:r>
              <a:rPr lang="en-US" sz="2000" dirty="0"/>
              <a:t> de </a:t>
            </a:r>
            <a:r>
              <a:rPr lang="en-US" sz="2000" dirty="0" err="1"/>
              <a:t>ældste</a:t>
            </a:r>
            <a:r>
              <a:rPr lang="en-US" sz="2000" dirty="0"/>
              <a:t> </a:t>
            </a:r>
            <a:r>
              <a:rPr lang="en-US" sz="2000" dirty="0" err="1"/>
              <a:t>kristne</a:t>
            </a:r>
            <a:r>
              <a:rPr lang="en-US" sz="2000" dirty="0"/>
              <a:t> </a:t>
            </a:r>
            <a:r>
              <a:rPr lang="en-US" sz="2000" dirty="0" err="1"/>
              <a:t>kilder</a:t>
            </a:r>
            <a:endParaRPr lang="en-US" sz="2000" dirty="0"/>
          </a:p>
        </p:txBody>
      </p:sp>
      <p:pic>
        <p:nvPicPr>
          <p:cNvPr id="6" name="Pladsholder til indhold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7B446F57-D151-0E43-9178-5D010D710B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7308" r="19250" b="-3"/>
          <a:stretch/>
        </p:blipFill>
        <p:spPr>
          <a:xfrm>
            <a:off x="8191881" y="2480778"/>
            <a:ext cx="2752344" cy="3412530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89797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516565-1AC0-C542-93B6-4F5029015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2600" dirty="0">
                <a:solidFill>
                  <a:srgbClr val="FFFFFF"/>
                </a:solidFill>
              </a:rPr>
              <a:t>kildekritik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454B1A91-E735-D747-B2A5-E32D7D5B6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da-DK" sz="2800" dirty="0"/>
              <a:t>Paulus har aldrig mødt Jesus</a:t>
            </a:r>
          </a:p>
          <a:p>
            <a:endParaRPr lang="da-DK" sz="2800" dirty="0"/>
          </a:p>
          <a:p>
            <a:r>
              <a:rPr lang="da-DK" sz="2800" dirty="0"/>
              <a:t>Evangelierne er først skrevet ca. 70-100 evt.</a:t>
            </a:r>
          </a:p>
          <a:p>
            <a:endParaRPr lang="da-DK" sz="28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585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CE53020-16B1-4BFB-A8FB-B8BE56A8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073F1A7-E11B-E44F-8BF7-FF6D478DB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732" y="1290025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Den vigtigste person I kristendommen?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B24EE2-AFD8-4D1F-BF93-37156C479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665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67304B-95E9-4EBF-BCB8-0F50367AE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9781" y="806357"/>
            <a:ext cx="368503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dsholder til indhold 7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997786E-7D7A-3E44-928D-42F6A23011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r="-1" b="2091"/>
          <a:stretch/>
        </p:blipFill>
        <p:spPr>
          <a:xfrm>
            <a:off x="1149821" y="1126397"/>
            <a:ext cx="3044952" cy="4288536"/>
          </a:xfrm>
          <a:prstGeom prst="rect">
            <a:avLst/>
          </a:prstGeom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2619522-0411-1546-9FD7-73B97263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9732" y="2858703"/>
            <a:ext cx="5285791" cy="304254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Uden</a:t>
            </a:r>
            <a:r>
              <a:rPr lang="en-US" dirty="0">
                <a:solidFill>
                  <a:srgbClr val="FFFFFF"/>
                </a:solidFill>
              </a:rPr>
              <a:t> Paulus var </a:t>
            </a:r>
            <a:r>
              <a:rPr lang="en-US" dirty="0" err="1">
                <a:solidFill>
                  <a:srgbClr val="FFFFFF"/>
                </a:solidFill>
              </a:rPr>
              <a:t>kristendommen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næppe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blevet</a:t>
            </a:r>
            <a:r>
              <a:rPr lang="en-US" dirty="0">
                <a:solidFill>
                  <a:srgbClr val="FFFFFF"/>
                </a:solidFill>
              </a:rPr>
              <a:t> mere end </a:t>
            </a:r>
            <a:r>
              <a:rPr lang="en-US" dirty="0" err="1">
                <a:solidFill>
                  <a:srgbClr val="FFFFFF"/>
                </a:solidFill>
              </a:rPr>
              <a:t>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palæstinensisk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sekt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Hans breve er </a:t>
            </a:r>
            <a:r>
              <a:rPr lang="en-US" dirty="0" err="1">
                <a:solidFill>
                  <a:srgbClr val="FFFFFF"/>
                </a:solidFill>
              </a:rPr>
              <a:t>grundlag</a:t>
            </a:r>
            <a:r>
              <a:rPr lang="en-US" dirty="0">
                <a:solidFill>
                  <a:srgbClr val="FFFFFF"/>
                </a:solidFill>
              </a:rPr>
              <a:t> for </a:t>
            </a:r>
            <a:r>
              <a:rPr lang="en-US" dirty="0" err="1">
                <a:solidFill>
                  <a:srgbClr val="FFFFFF"/>
                </a:solidFill>
              </a:rPr>
              <a:t>meget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af</a:t>
            </a:r>
            <a:r>
              <a:rPr lang="en-US" dirty="0">
                <a:solidFill>
                  <a:srgbClr val="FFFFFF"/>
                </a:solidFill>
              </a:rPr>
              <a:t> den </a:t>
            </a:r>
            <a:r>
              <a:rPr lang="en-US" dirty="0" err="1">
                <a:solidFill>
                  <a:srgbClr val="FFFFFF"/>
                </a:solidFill>
              </a:rPr>
              <a:t>kristne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teologi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Så</a:t>
            </a:r>
            <a:r>
              <a:rPr lang="en-US" dirty="0">
                <a:solidFill>
                  <a:srgbClr val="FFFFFF"/>
                </a:solidFill>
              </a:rPr>
              <a:t>, ja!</a:t>
            </a:r>
          </a:p>
        </p:txBody>
      </p:sp>
    </p:spTree>
    <p:extLst>
      <p:ext uri="{BB962C8B-B14F-4D97-AF65-F5344CB8AC3E}">
        <p14:creationId xmlns:p14="http://schemas.microsoft.com/office/powerpoint/2010/main" val="18625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699BA2B-9A79-074E-8A02-51992EBEE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da-DK" dirty="0"/>
              <a:t>gruppearbejde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80675AD-278B-3F44-A4D8-557A80A66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404040"/>
                </a:solidFill>
              </a:rPr>
              <a:t>To uddrag fra Pauli breve (i NT-kompendiet)</a:t>
            </a:r>
          </a:p>
          <a:p>
            <a:pPr lvl="1"/>
            <a:r>
              <a:rPr lang="da-DK" dirty="0">
                <a:solidFill>
                  <a:srgbClr val="404040"/>
                </a:solidFill>
              </a:rPr>
              <a:t>Romerbrevet kap. 3, 21-31</a:t>
            </a:r>
          </a:p>
          <a:p>
            <a:pPr lvl="1"/>
            <a:r>
              <a:rPr lang="da-DK" dirty="0">
                <a:solidFill>
                  <a:srgbClr val="404040"/>
                </a:solidFill>
              </a:rPr>
              <a:t>Første </a:t>
            </a:r>
            <a:r>
              <a:rPr lang="da-DK" dirty="0" err="1">
                <a:solidFill>
                  <a:srgbClr val="404040"/>
                </a:solidFill>
              </a:rPr>
              <a:t>Korintherbrev</a:t>
            </a:r>
            <a:r>
              <a:rPr lang="da-DK" dirty="0">
                <a:solidFill>
                  <a:srgbClr val="404040"/>
                </a:solidFill>
              </a:rPr>
              <a:t> kap. 15, 35-49</a:t>
            </a:r>
          </a:p>
          <a:p>
            <a:pPr lvl="1"/>
            <a:endParaRPr lang="da-DK" dirty="0">
              <a:solidFill>
                <a:srgbClr val="404040"/>
              </a:solidFill>
            </a:endParaRPr>
          </a:p>
          <a:p>
            <a:pPr lvl="1"/>
            <a:endParaRPr lang="da-DK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3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kke">
  <a:themeElements>
    <a:clrScheme name="Pakk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224</Words>
  <Application>Microsoft Macintosh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Pakke</vt:lpstr>
      <vt:lpstr>Paulus</vt:lpstr>
      <vt:lpstr>Saulus</vt:lpstr>
      <vt:lpstr>Saulus i jerusalem</vt:lpstr>
      <vt:lpstr>På vejen til damaskus</vt:lpstr>
      <vt:lpstr>Saulus bliver kristen</vt:lpstr>
      <vt:lpstr>Paulus som apostel</vt:lpstr>
      <vt:lpstr>Pauli breve</vt:lpstr>
      <vt:lpstr>kildekritik</vt:lpstr>
      <vt:lpstr>Den vigtigste person I kristendommen?</vt:lpstr>
      <vt:lpstr>gruppearbejde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Paulus</dc:title>
  <dc:creator>Lotte Damsgaard</dc:creator>
  <cp:lastModifiedBy>Lotte Damsgaard</cp:lastModifiedBy>
  <cp:revision>2</cp:revision>
  <dcterms:created xsi:type="dcterms:W3CDTF">2021-01-06T15:11:10Z</dcterms:created>
  <dcterms:modified xsi:type="dcterms:W3CDTF">2021-11-02T10:53:29Z</dcterms:modified>
</cp:coreProperties>
</file>