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4"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93586" r:id="rId4"/>
  </p:sldMasterIdLst>
  <p:sldIdLst>
    <p:sldId id="256" r:id="rId5"/>
    <p:sldId id="259" r:id="rId6"/>
    <p:sldId id="261" r:id="rId7"/>
    <p:sldId id="257" r:id="rId8"/>
    <p:sldId id="258" r:id="rId9"/>
    <p:sldId id="262" r:id="rId10"/>
    <p:sldId id="263" r:id="rId11"/>
    <p:sldId id="264" r:id="rId12"/>
    <p:sldId id="260" r:id="rId13"/>
    <p:sldId id="266" r:id="rId14"/>
    <p:sldId id="265"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589" autoAdjust="0"/>
    <p:restoredTop sz="94660"/>
  </p:normalViewPr>
  <p:slideViewPr>
    <p:cSldViewPr snapToGrid="0" snapToObjects="1">
      <p:cViewPr varScale="1">
        <p:scale>
          <a:sx n="99" d="100"/>
          <a:sy n="99" d="100"/>
        </p:scale>
        <p:origin x="-1520" y="-112"/>
      </p:cViewPr>
      <p:guideLst>
        <p:guide orient="horz" pos="2160"/>
        <p:guide pos="2880"/>
      </p:guideLst>
    </p:cSldViewPr>
  </p:slideViewPr>
  <p:notesTextViewPr>
    <p:cViewPr>
      <p:scale>
        <a:sx n="100" d="100"/>
        <a:sy n="100" d="100"/>
      </p:scale>
      <p:origin x="0" y="0"/>
    </p:cViewPr>
  </p:notesTextViewPr>
  <p:sorterViewPr>
    <p:cViewPr>
      <p:scale>
        <a:sx n="149" d="100"/>
        <a:sy n="149"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20" Type="http://schemas.openxmlformats.org/officeDocument/2006/relationships/tableStyles" Target="tableStyles.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printerSettings" Target="printerSettings/printerSettings1.bin"/><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s">
    <p:bg>
      <p:bgRef idx="1003">
        <a:schemeClr val="bg2"/>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27094"/>
            <a:ext cx="7772400" cy="1470025"/>
          </a:xfrm>
        </p:spPr>
        <p:txBody>
          <a:bodyPr anchor="b" anchorCtr="0"/>
          <a:lstStyle>
            <a:lvl1pPr>
              <a:defRPr sz="5400">
                <a:gradFill>
                  <a:gsLst>
                    <a:gs pos="0">
                      <a:schemeClr val="tx2"/>
                    </a:gs>
                    <a:gs pos="100000">
                      <a:schemeClr val="tx2">
                        <a:lumMod val="75000"/>
                      </a:schemeClr>
                    </a:gs>
                  </a:gsLst>
                  <a:lin ang="5400000" scaled="0"/>
                </a:gradFill>
                <a:effectLst>
                  <a:outerShdw blurRad="50800" dist="25400" dir="5400000" algn="t" rotWithShape="0">
                    <a:prstClr val="black">
                      <a:alpha val="40000"/>
                    </a:prstClr>
                  </a:outerShdw>
                </a:effectLst>
              </a:defRPr>
            </a:lvl1pPr>
          </a:lstStyle>
          <a:p>
            <a:r>
              <a:rPr lang="da-DK" smtClean="0"/>
              <a:t>Klik for at redigere i masteren</a:t>
            </a:r>
            <a:endParaRPr/>
          </a:p>
        </p:txBody>
      </p:sp>
      <p:sp>
        <p:nvSpPr>
          <p:cNvPr id="3" name="Subtitle 2"/>
          <p:cNvSpPr>
            <a:spLocks noGrp="1"/>
          </p:cNvSpPr>
          <p:nvPr>
            <p:ph type="subTitle" idx="1"/>
          </p:nvPr>
        </p:nvSpPr>
        <p:spPr>
          <a:xfrm>
            <a:off x="685801" y="3810000"/>
            <a:ext cx="7770812" cy="1752600"/>
          </a:xfrm>
        </p:spPr>
        <p:txBody>
          <a:bodyPr>
            <a:normAutofit/>
          </a:bodyPr>
          <a:lstStyle>
            <a:lvl1pPr marL="0" indent="0" algn="ctr">
              <a:spcBef>
                <a:spcPts val="300"/>
              </a:spcBef>
              <a:buNone/>
              <a:defRPr sz="1600">
                <a:gradFill>
                  <a:gsLst>
                    <a:gs pos="0">
                      <a:schemeClr val="tx2"/>
                    </a:gs>
                    <a:gs pos="100000">
                      <a:schemeClr val="tx2">
                        <a:lumMod val="75000"/>
                      </a:schemeClr>
                    </a:gs>
                  </a:gsLst>
                  <a:lin ang="5400000" scaled="0"/>
                </a:gradFill>
                <a:effectLst>
                  <a:outerShdw blurRad="50800" dist="38100" dir="5400000" algn="t" rotWithShape="0">
                    <a:prstClr val="black">
                      <a:alpha val="40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smtClean="0"/>
              <a:t>Klik for at redigere undertiteltypografien i masteren</a:t>
            </a:r>
            <a:endParaRPr/>
          </a:p>
        </p:txBody>
      </p:sp>
      <p:sp>
        <p:nvSpPr>
          <p:cNvPr id="4" name="Date Placeholder 3"/>
          <p:cNvSpPr>
            <a:spLocks noGrp="1"/>
          </p:cNvSpPr>
          <p:nvPr>
            <p:ph type="dt" sz="half" idx="10"/>
          </p:nvPr>
        </p:nvSpPr>
        <p:spPr/>
        <p:txBody>
          <a:bodyPr/>
          <a:lstStyle/>
          <a:p>
            <a:fld id="{68C2560D-EC28-3B41-86E8-18F1CE0113B4}" type="datetimeFigureOut">
              <a:rPr lang="en-US" smtClean="0"/>
              <a:t>24/03/15</a:t>
            </a:fld>
            <a:endParaRPr lang="en-US"/>
          </a:p>
        </p:txBody>
      </p:sp>
      <p:sp>
        <p:nvSpPr>
          <p:cNvPr id="5" name="Footer Placeholder 4"/>
          <p:cNvSpPr>
            <a:spLocks noGrp="1"/>
          </p:cNvSpPr>
          <p:nvPr>
            <p:ph type="ftr" sz="quarter" idx="11"/>
          </p:nvPr>
        </p:nvSpPr>
        <p:spPr/>
        <p:txBody>
          <a:bodyPr/>
          <a:lstStyle/>
          <a:p>
            <a:endParaRPr lang="en-US"/>
          </a:p>
        </p:txBody>
      </p:sp>
      <p:pic>
        <p:nvPicPr>
          <p:cNvPr id="7" name="Picture 6" descr="CoverGlyph.png"/>
          <p:cNvPicPr>
            <a:picLocks noChangeAspect="1"/>
          </p:cNvPicPr>
          <p:nvPr/>
        </p:nvPicPr>
        <p:blipFill>
          <a:blip r:embed="rId2"/>
          <a:stretch>
            <a:fillRect/>
          </a:stretch>
        </p:blipFill>
        <p:spPr>
          <a:xfrm>
            <a:off x="4010025" y="3048000"/>
            <a:ext cx="1123950" cy="771525"/>
          </a:xfrm>
          <a:prstGeom prst="rect">
            <a:avLst/>
          </a:prstGeom>
        </p:spPr>
      </p:pic>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mtClean="0"/>
              <a:t>Klik for at redigere i masteren</a:t>
            </a:r>
            <a:endParaRPr/>
          </a:p>
        </p:txBody>
      </p:sp>
      <p:sp>
        <p:nvSpPr>
          <p:cNvPr id="3" name="Content Placeholder 2"/>
          <p:cNvSpPr>
            <a:spLocks noGrp="1"/>
          </p:cNvSpPr>
          <p:nvPr>
            <p:ph idx="1"/>
          </p:nvPr>
        </p:nvSpPr>
        <p:spPr/>
        <p:txBody>
          <a:bodyPr/>
          <a:lstStyle>
            <a:lvl5pPr>
              <a:defRPr/>
            </a:lvl5pPr>
          </a:lstStyle>
          <a:p>
            <a:pPr lvl="0"/>
            <a:r>
              <a:rPr lang="da-DK" smtClean="0"/>
              <a:t>Klik for at redigere teksttypografierne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dirty="0"/>
          </a:p>
        </p:txBody>
      </p:sp>
      <p:sp>
        <p:nvSpPr>
          <p:cNvPr id="4" name="Date Placeholder 3"/>
          <p:cNvSpPr>
            <a:spLocks noGrp="1"/>
          </p:cNvSpPr>
          <p:nvPr>
            <p:ph type="dt" sz="half" idx="10"/>
          </p:nvPr>
        </p:nvSpPr>
        <p:spPr/>
        <p:txBody>
          <a:bodyPr/>
          <a:lstStyle/>
          <a:p>
            <a:fld id="{68C2560D-EC28-3B41-86E8-18F1CE0113B4}" type="datetimeFigureOut">
              <a:rPr lang="en-US" smtClean="0"/>
              <a:t>24/03/15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66355A-084C-D24E-9AD2-7E4FC41EA627}" type="slidenum">
              <a:rPr lang="en-US" smtClean="0"/>
              <a:t>‹nr.›</a:t>
            </a:fld>
            <a:endParaRPr lang="en-US"/>
          </a:p>
        </p:txBody>
      </p:sp>
      <p:pic>
        <p:nvPicPr>
          <p:cNvPr id="8"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685800" y="1626440"/>
            <a:ext cx="7770813" cy="1472184"/>
          </a:xfrm>
        </p:spPr>
        <p:txBody>
          <a:bodyPr anchor="b" anchorCtr="0"/>
          <a:lstStyle>
            <a:lvl1pPr algn="ctr">
              <a:defRPr sz="5400" b="0" i="0" cap="none" baseline="0"/>
            </a:lvl1pPr>
          </a:lstStyle>
          <a:p>
            <a:r>
              <a:rPr lang="da-DK" smtClean="0"/>
              <a:t>Klik for at redigere i masteren</a:t>
            </a:r>
            <a:endParaRPr/>
          </a:p>
        </p:txBody>
      </p:sp>
      <p:sp>
        <p:nvSpPr>
          <p:cNvPr id="3" name="Text Placeholder 2"/>
          <p:cNvSpPr>
            <a:spLocks noGrp="1"/>
          </p:cNvSpPr>
          <p:nvPr>
            <p:ph type="body" idx="1"/>
          </p:nvPr>
        </p:nvSpPr>
        <p:spPr>
          <a:xfrm>
            <a:off x="685800" y="3813048"/>
            <a:ext cx="7770813" cy="1755648"/>
          </a:xfrm>
        </p:spPr>
        <p:txBody>
          <a:bodyPr anchor="t" anchorCtr="0">
            <a:normAutofit/>
          </a:bodyPr>
          <a:lstStyle>
            <a:lvl1pPr marL="0" indent="0" algn="ctr">
              <a:spcBef>
                <a:spcPts val="300"/>
              </a:spcBef>
              <a:buNone/>
              <a:defRPr sz="16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smtClean="0"/>
              <a:t>Klik for at redigere teksttypografierne i masteren</a:t>
            </a:r>
          </a:p>
        </p:txBody>
      </p:sp>
      <p:sp>
        <p:nvSpPr>
          <p:cNvPr id="4" name="Date Placeholder 3"/>
          <p:cNvSpPr>
            <a:spLocks noGrp="1"/>
          </p:cNvSpPr>
          <p:nvPr>
            <p:ph type="dt" sz="half" idx="10"/>
          </p:nvPr>
        </p:nvSpPr>
        <p:spPr/>
        <p:txBody>
          <a:bodyPr/>
          <a:lstStyle/>
          <a:p>
            <a:fld id="{68C2560D-EC28-3B41-86E8-18F1CE0113B4}" type="datetimeFigureOut">
              <a:rPr lang="en-US" smtClean="0"/>
              <a:t>24/03/15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66355A-084C-D24E-9AD2-7E4FC41EA627}" type="slidenum">
              <a:rPr lang="en-US" smtClean="0"/>
              <a:t>‹nr.›</a:t>
            </a:fld>
            <a:endParaRPr lang="en-US"/>
          </a:p>
        </p:txBody>
      </p:sp>
      <p:pic>
        <p:nvPicPr>
          <p:cNvPr id="7" name="Picture 6" descr="Glyph-SectionHeader.png"/>
          <p:cNvPicPr>
            <a:picLocks noChangeAspect="1"/>
          </p:cNvPicPr>
          <p:nvPr/>
        </p:nvPicPr>
        <p:blipFill>
          <a:blip r:embed="rId2"/>
          <a:stretch>
            <a:fillRect/>
          </a:stretch>
        </p:blipFill>
        <p:spPr>
          <a:xfrm>
            <a:off x="4038600" y="3174066"/>
            <a:ext cx="1066800" cy="59055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mtClean="0"/>
              <a:t>Klik for at redigere i masteren</a:t>
            </a:r>
            <a:endParaRPr/>
          </a:p>
        </p:txBody>
      </p:sp>
      <p:sp>
        <p:nvSpPr>
          <p:cNvPr id="3" name="Content Placeholder 2"/>
          <p:cNvSpPr>
            <a:spLocks noGrp="1"/>
          </p:cNvSpPr>
          <p:nvPr>
            <p:ph sz="half" idx="1"/>
          </p:nvPr>
        </p:nvSpPr>
        <p:spPr>
          <a:xfrm>
            <a:off x="685800" y="2209801"/>
            <a:ext cx="3657600" cy="3657600"/>
          </a:xfrm>
        </p:spPr>
        <p:txBody>
          <a:bodyPr>
            <a:normAutofit/>
          </a:bodyPr>
          <a:lstStyle>
            <a:lvl1pPr>
              <a:defRPr sz="2200"/>
            </a:lvl1pPr>
            <a:lvl2pPr>
              <a:defRPr sz="2000"/>
            </a:lvl2pPr>
            <a:lvl3pPr>
              <a:defRPr sz="1800"/>
            </a:lvl3pPr>
            <a:lvl4pPr>
              <a:defRPr sz="1800"/>
            </a:lvl4pPr>
            <a:lvl5pPr>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da-DK" smtClean="0"/>
              <a:t>Klik for at redigere teksttypografierne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dirty="0"/>
          </a:p>
        </p:txBody>
      </p:sp>
      <p:sp>
        <p:nvSpPr>
          <p:cNvPr id="4" name="Content Placeholder 3"/>
          <p:cNvSpPr>
            <a:spLocks noGrp="1"/>
          </p:cNvSpPr>
          <p:nvPr>
            <p:ph sz="half" idx="2"/>
          </p:nvPr>
        </p:nvSpPr>
        <p:spPr>
          <a:xfrm>
            <a:off x="4800600" y="2209801"/>
            <a:ext cx="3657600" cy="3657600"/>
          </a:xfrm>
        </p:spPr>
        <p:txBody>
          <a:bodyPr>
            <a:normAutofit/>
          </a:bodyPr>
          <a:lstStyle>
            <a:lvl1pPr>
              <a:defRPr sz="2200"/>
            </a:lvl1pPr>
            <a:lvl2pPr>
              <a:defRPr sz="2000"/>
            </a:lvl2pPr>
            <a:lvl3pPr>
              <a:defRPr sz="1800"/>
            </a:lvl3pPr>
            <a:lvl4pPr>
              <a:defRPr sz="1800"/>
            </a:lvl4pPr>
            <a:lvl5pPr>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da-DK" smtClean="0"/>
              <a:t>Klik for at redigere teksttypografierne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dirty="0"/>
          </a:p>
        </p:txBody>
      </p:sp>
      <p:sp>
        <p:nvSpPr>
          <p:cNvPr id="5" name="Date Placeholder 4"/>
          <p:cNvSpPr>
            <a:spLocks noGrp="1"/>
          </p:cNvSpPr>
          <p:nvPr>
            <p:ph type="dt" sz="half" idx="10"/>
          </p:nvPr>
        </p:nvSpPr>
        <p:spPr/>
        <p:txBody>
          <a:bodyPr/>
          <a:lstStyle/>
          <a:p>
            <a:fld id="{68C2560D-EC28-3B41-86E8-18F1CE0113B4}" type="datetimeFigureOut">
              <a:rPr lang="en-US" smtClean="0"/>
              <a:t>24/03/15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66355A-084C-D24E-9AD2-7E4FC41EA627}" type="slidenum">
              <a:rPr lang="en-US" smtClean="0"/>
              <a:t>‹nr.›</a:t>
            </a:fld>
            <a:endParaRPr lang="en-US"/>
          </a:p>
        </p:txBody>
      </p:sp>
      <p:pic>
        <p:nvPicPr>
          <p:cNvPr id="9"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da-DK" smtClean="0"/>
              <a:t>Klik for at redigere i masteren</a:t>
            </a:r>
            <a:endParaRPr/>
          </a:p>
        </p:txBody>
      </p:sp>
      <p:sp>
        <p:nvSpPr>
          <p:cNvPr id="3" name="Text Placeholder 2"/>
          <p:cNvSpPr>
            <a:spLocks noGrp="1"/>
          </p:cNvSpPr>
          <p:nvPr>
            <p:ph type="body" idx="1"/>
          </p:nvPr>
        </p:nvSpPr>
        <p:spPr>
          <a:xfrm>
            <a:off x="685800" y="2027238"/>
            <a:ext cx="3657600" cy="639762"/>
          </a:xfrm>
        </p:spPr>
        <p:txBody>
          <a:bodyPr anchor="ctr" anchorCtr="0"/>
          <a:lstStyle>
            <a:lvl1pPr marL="0" indent="0" algn="ctr">
              <a:spcBef>
                <a:spcPts val="300"/>
              </a:spcBef>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teksttypografierne i masteren</a:t>
            </a:r>
          </a:p>
        </p:txBody>
      </p:sp>
      <p:sp>
        <p:nvSpPr>
          <p:cNvPr id="4" name="Content Placeholder 3"/>
          <p:cNvSpPr>
            <a:spLocks noGrp="1"/>
          </p:cNvSpPr>
          <p:nvPr>
            <p:ph sz="half" idx="2"/>
          </p:nvPr>
        </p:nvSpPr>
        <p:spPr>
          <a:xfrm>
            <a:off x="685800" y="2819400"/>
            <a:ext cx="3657600" cy="3048000"/>
          </a:xfrm>
        </p:spPr>
        <p:txBody>
          <a:bodyPr>
            <a:normAutofit/>
          </a:bodyPr>
          <a:lstStyle>
            <a:lvl1pPr>
              <a:defRPr sz="2000"/>
            </a:lvl1pPr>
            <a:lvl2pPr>
              <a:defRPr sz="1800"/>
            </a:lvl2pPr>
            <a:lvl3pPr>
              <a:defRPr sz="1800"/>
            </a:lvl3pPr>
            <a:lvl4pPr>
              <a:defRPr sz="1800"/>
            </a:lvl4pPr>
            <a:lvl5pPr>
              <a:defRPr sz="1800"/>
            </a:lvl5pPr>
            <a:lvl6pPr marL="2290763" indent="-461963">
              <a:defRPr sz="1600"/>
            </a:lvl6pPr>
            <a:lvl7pPr marL="2290763" indent="-461963">
              <a:defRPr sz="1600"/>
            </a:lvl7pPr>
            <a:lvl8pPr marL="2290763" indent="-461963">
              <a:defRPr sz="1600"/>
            </a:lvl8pPr>
            <a:lvl9pPr marL="2290763" indent="-461963">
              <a:defRPr sz="1600"/>
            </a:lvl9pPr>
          </a:lstStyle>
          <a:p>
            <a:pPr lvl="0"/>
            <a:r>
              <a:rPr lang="da-DK" smtClean="0"/>
              <a:t>Klik for at redigere teksttypografierne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dirty="0"/>
          </a:p>
        </p:txBody>
      </p:sp>
      <p:sp>
        <p:nvSpPr>
          <p:cNvPr id="5" name="Text Placeholder 4"/>
          <p:cNvSpPr>
            <a:spLocks noGrp="1"/>
          </p:cNvSpPr>
          <p:nvPr>
            <p:ph type="body" sz="quarter" idx="3"/>
          </p:nvPr>
        </p:nvSpPr>
        <p:spPr>
          <a:xfrm>
            <a:off x="4800600" y="2027238"/>
            <a:ext cx="3657600" cy="639762"/>
          </a:xfrm>
        </p:spPr>
        <p:txBody>
          <a:bodyPr anchor="ctr" anchorCtr="0"/>
          <a:lstStyle>
            <a:lvl1pPr marL="0" indent="0" algn="ctr">
              <a:spcBef>
                <a:spcPts val="300"/>
              </a:spcBef>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teksttypografierne i masteren</a:t>
            </a:r>
          </a:p>
        </p:txBody>
      </p:sp>
      <p:sp>
        <p:nvSpPr>
          <p:cNvPr id="6" name="Content Placeholder 5"/>
          <p:cNvSpPr>
            <a:spLocks noGrp="1"/>
          </p:cNvSpPr>
          <p:nvPr>
            <p:ph sz="quarter" idx="4"/>
          </p:nvPr>
        </p:nvSpPr>
        <p:spPr>
          <a:xfrm>
            <a:off x="4800600" y="2819400"/>
            <a:ext cx="3657600" cy="3048000"/>
          </a:xfrm>
        </p:spPr>
        <p:txBody>
          <a:bodyPr>
            <a:normAutofit/>
          </a:bodyPr>
          <a:lstStyle>
            <a:lvl1pPr>
              <a:defRPr sz="2000"/>
            </a:lvl1pPr>
            <a:lvl2pPr>
              <a:defRPr sz="1800"/>
            </a:lvl2pPr>
            <a:lvl3pPr>
              <a:defRPr sz="1800"/>
            </a:lvl3pPr>
            <a:lvl4pPr>
              <a:defRPr sz="1800"/>
            </a:lvl4pPr>
            <a:lvl5pPr>
              <a:defRPr sz="1800"/>
            </a:lvl5pPr>
            <a:lvl6pPr marL="2290763" indent="-461963">
              <a:defRPr sz="1600"/>
            </a:lvl6pPr>
            <a:lvl7pPr marL="2290763" indent="-461963">
              <a:defRPr sz="1600"/>
            </a:lvl7pPr>
            <a:lvl8pPr marL="2290763" indent="-461963">
              <a:defRPr sz="1600"/>
            </a:lvl8pPr>
            <a:lvl9pPr marL="2290763" indent="-461963">
              <a:defRPr sz="1600"/>
            </a:lvl9pPr>
          </a:lstStyle>
          <a:p>
            <a:pPr lvl="0"/>
            <a:r>
              <a:rPr lang="da-DK" smtClean="0"/>
              <a:t>Klik for at redigere teksttypografierne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dirty="0"/>
          </a:p>
        </p:txBody>
      </p:sp>
      <p:sp>
        <p:nvSpPr>
          <p:cNvPr id="7" name="Date Placeholder 6"/>
          <p:cNvSpPr>
            <a:spLocks noGrp="1"/>
          </p:cNvSpPr>
          <p:nvPr>
            <p:ph type="dt" sz="half" idx="10"/>
          </p:nvPr>
        </p:nvSpPr>
        <p:spPr/>
        <p:txBody>
          <a:bodyPr/>
          <a:lstStyle/>
          <a:p>
            <a:fld id="{68C2560D-EC28-3B41-86E8-18F1CE0113B4}" type="datetimeFigureOut">
              <a:rPr lang="en-US" smtClean="0"/>
              <a:t>24/03/15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066355A-084C-D24E-9AD2-7E4FC41EA627}" type="slidenum">
              <a:rPr lang="en-US" smtClean="0"/>
              <a:t>‹nr.›</a:t>
            </a:fld>
            <a:endParaRPr lang="en-US"/>
          </a:p>
        </p:txBody>
      </p:sp>
      <p:pic>
        <p:nvPicPr>
          <p:cNvPr id="11"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mtClean="0"/>
              <a:t>Klik for at redigere i masteren</a:t>
            </a:r>
            <a:endParaRPr/>
          </a:p>
        </p:txBody>
      </p:sp>
      <p:sp>
        <p:nvSpPr>
          <p:cNvPr id="3" name="Date Placeholder 2"/>
          <p:cNvSpPr>
            <a:spLocks noGrp="1"/>
          </p:cNvSpPr>
          <p:nvPr>
            <p:ph type="dt" sz="half" idx="10"/>
          </p:nvPr>
        </p:nvSpPr>
        <p:spPr/>
        <p:txBody>
          <a:bodyPr/>
          <a:lstStyle/>
          <a:p>
            <a:fld id="{68C2560D-EC28-3B41-86E8-18F1CE0113B4}" type="datetimeFigureOut">
              <a:rPr lang="en-US" smtClean="0"/>
              <a:t>24/03/15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066355A-084C-D24E-9AD2-7E4FC41EA627}" type="slidenum">
              <a:rPr lang="en-US" smtClean="0"/>
              <a:t>‹nr.›</a:t>
            </a:fld>
            <a:endParaRPr lang="en-US"/>
          </a:p>
        </p:txBody>
      </p:sp>
      <p:pic>
        <p:nvPicPr>
          <p:cNvPr id="8"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C2560D-EC28-3B41-86E8-18F1CE0113B4}" type="datetimeFigureOut">
              <a:rPr lang="en-US" smtClean="0"/>
              <a:t>24/03/15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066355A-084C-D24E-9AD2-7E4FC41EA627}" type="slidenum">
              <a:rPr lang="en-US" smtClean="0"/>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658906" y="914400"/>
            <a:ext cx="3657600" cy="1162050"/>
          </a:xfrm>
        </p:spPr>
        <p:txBody>
          <a:bodyPr anchor="b"/>
          <a:lstStyle>
            <a:lvl1pPr algn="ctr">
              <a:defRPr sz="3800" b="0"/>
            </a:lvl1pPr>
          </a:lstStyle>
          <a:p>
            <a:r>
              <a:rPr lang="da-DK" smtClean="0"/>
              <a:t>Klik for at redigere i masteren</a:t>
            </a:r>
            <a:endParaRPr/>
          </a:p>
        </p:txBody>
      </p:sp>
      <p:sp>
        <p:nvSpPr>
          <p:cNvPr id="3" name="Content Placeholder 2"/>
          <p:cNvSpPr>
            <a:spLocks noGrp="1"/>
          </p:cNvSpPr>
          <p:nvPr>
            <p:ph idx="1"/>
          </p:nvPr>
        </p:nvSpPr>
        <p:spPr>
          <a:xfrm>
            <a:off x="4796118" y="457199"/>
            <a:ext cx="3657600" cy="5410201"/>
          </a:xfrm>
        </p:spPr>
        <p:txBody>
          <a:bodyPr>
            <a:normAutofit/>
          </a:bodyPr>
          <a:lstStyle>
            <a:lvl1pPr>
              <a:defRPr sz="2400"/>
            </a:lvl1pPr>
            <a:lvl2pPr>
              <a:defRPr sz="2200"/>
            </a:lvl2pPr>
            <a:lvl3pPr>
              <a:defRPr sz="2000"/>
            </a:lvl3pPr>
            <a:lvl4pPr>
              <a:defRPr sz="1800"/>
            </a:lvl4pPr>
            <a:lvl5pPr>
              <a:defRPr sz="1800"/>
            </a:lvl5pPr>
            <a:lvl6pPr marL="2290763" indent="-461963">
              <a:tabLst/>
              <a:defRPr sz="2000"/>
            </a:lvl6pPr>
            <a:lvl7pPr marL="2290763" indent="-461963">
              <a:tabLst/>
              <a:defRPr sz="2000"/>
            </a:lvl7pPr>
            <a:lvl8pPr marL="2290763" indent="-461963">
              <a:tabLst/>
              <a:defRPr sz="2000"/>
            </a:lvl8pPr>
            <a:lvl9pPr marL="2290763" indent="-461963">
              <a:tabLst/>
              <a:defRPr sz="2000"/>
            </a:lvl9pPr>
          </a:lstStyle>
          <a:p>
            <a:pPr lvl="0"/>
            <a:r>
              <a:rPr lang="da-DK" smtClean="0"/>
              <a:t>Klik for at redigere teksttypografierne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dirty="0"/>
          </a:p>
        </p:txBody>
      </p:sp>
      <p:sp>
        <p:nvSpPr>
          <p:cNvPr id="4" name="Text Placeholder 3"/>
          <p:cNvSpPr>
            <a:spLocks noGrp="1"/>
          </p:cNvSpPr>
          <p:nvPr>
            <p:ph type="body" sz="half" idx="2"/>
          </p:nvPr>
        </p:nvSpPr>
        <p:spPr>
          <a:xfrm>
            <a:off x="658906" y="2590799"/>
            <a:ext cx="3657600" cy="2895601"/>
          </a:xfrm>
        </p:spPr>
        <p:txBody>
          <a:bodyPr>
            <a:normAutofit/>
          </a:bodyPr>
          <a:lstStyle>
            <a:lvl1pPr marL="0" indent="0" algn="ctr">
              <a:lnSpc>
                <a:spcPct val="110000"/>
              </a:lnSpc>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teksttypografierne i masteren</a:t>
            </a:r>
          </a:p>
        </p:txBody>
      </p:sp>
      <p:sp>
        <p:nvSpPr>
          <p:cNvPr id="5" name="Date Placeholder 4"/>
          <p:cNvSpPr>
            <a:spLocks noGrp="1"/>
          </p:cNvSpPr>
          <p:nvPr>
            <p:ph type="dt" sz="half" idx="10"/>
          </p:nvPr>
        </p:nvSpPr>
        <p:spPr/>
        <p:txBody>
          <a:bodyPr/>
          <a:lstStyle/>
          <a:p>
            <a:fld id="{68C2560D-EC28-3B41-86E8-18F1CE0113B4}" type="datetimeFigureOut">
              <a:rPr lang="en-US" smtClean="0"/>
              <a:t>24/03/15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66355A-084C-D24E-9AD2-7E4FC41EA627}" type="slidenum">
              <a:rPr lang="en-US" smtClean="0"/>
              <a:t>‹nr.›</a:t>
            </a:fld>
            <a:endParaRPr lang="en-US"/>
          </a:p>
        </p:txBody>
      </p:sp>
      <p:pic>
        <p:nvPicPr>
          <p:cNvPr id="10" name="Picture 2" descr="HR-Glyph-R3.png"/>
          <p:cNvPicPr>
            <a:picLocks noChangeAspect="1" noChangeArrowheads="1"/>
          </p:cNvPicPr>
          <p:nvPr/>
        </p:nvPicPr>
        <p:blipFill>
          <a:blip r:embed="rId2" cstate="print"/>
          <a:srcRect/>
          <a:stretch>
            <a:fillRect/>
          </a:stretch>
        </p:blipFill>
        <p:spPr bwMode="auto">
          <a:xfrm>
            <a:off x="1664746" y="2286000"/>
            <a:ext cx="1645920" cy="170411"/>
          </a:xfrm>
          <a:prstGeom prst="rect">
            <a:avLst/>
          </a:prstGeom>
          <a:noFill/>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4799013" y="914400"/>
            <a:ext cx="3657600" cy="1161288"/>
          </a:xfrm>
          <a:effectLst/>
        </p:spPr>
        <p:txBody>
          <a:bodyPr vert="horz" lIns="91440" tIns="45720" rIns="91440" bIns="45720" rtlCol="0" anchor="b" anchorCtr="0">
            <a:noAutofit/>
          </a:bodyPr>
          <a:lstStyle>
            <a:lvl1pPr algn="ctr" defTabSz="914400" rtl="0" eaLnBrk="1" latinLnBrk="0" hangingPunct="1">
              <a:spcBef>
                <a:spcPct val="0"/>
              </a:spcBef>
              <a:buNone/>
              <a:defRPr sz="3800" b="0" kern="1200">
                <a:solidFill>
                  <a:schemeClr val="tx2"/>
                </a:solidFill>
                <a:effectLst>
                  <a:outerShdw blurRad="38100" dist="12700" algn="l" rotWithShape="0">
                    <a:prstClr val="black">
                      <a:alpha val="40000"/>
                    </a:prstClr>
                  </a:outerShdw>
                </a:effectLst>
                <a:latin typeface="+mj-lt"/>
                <a:ea typeface="+mj-ea"/>
                <a:cs typeface="+mj-cs"/>
              </a:defRPr>
            </a:lvl1pPr>
          </a:lstStyle>
          <a:p>
            <a:r>
              <a:rPr lang="da-DK" smtClean="0"/>
              <a:t>Klik for at redigere i masteren</a:t>
            </a:r>
            <a:endParaRPr/>
          </a:p>
        </p:txBody>
      </p:sp>
      <p:sp>
        <p:nvSpPr>
          <p:cNvPr id="3" name="Picture Placeholder 2"/>
          <p:cNvSpPr>
            <a:spLocks noGrp="1"/>
          </p:cNvSpPr>
          <p:nvPr>
            <p:ph type="pic" idx="1"/>
          </p:nvPr>
        </p:nvSpPr>
        <p:spPr>
          <a:xfrm>
            <a:off x="658906" y="457200"/>
            <a:ext cx="3657600" cy="5413248"/>
          </a:xfrm>
          <a:ln w="101600">
            <a:solidFill>
              <a:schemeClr val="tx1"/>
            </a:solidFill>
            <a:miter lim="800000"/>
          </a:ln>
          <a:effectLst>
            <a:outerShdw blurRad="50800" dist="381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smtClean="0"/>
              <a:t>Træk billede til pladsholder, eller klik på symbol for at tilføje</a:t>
            </a:r>
            <a:endParaRPr/>
          </a:p>
        </p:txBody>
      </p:sp>
      <p:sp>
        <p:nvSpPr>
          <p:cNvPr id="4" name="Text Placeholder 3"/>
          <p:cNvSpPr>
            <a:spLocks noGrp="1"/>
          </p:cNvSpPr>
          <p:nvPr>
            <p:ph type="body" sz="half" idx="2"/>
          </p:nvPr>
        </p:nvSpPr>
        <p:spPr>
          <a:xfrm>
            <a:off x="4799013" y="2587752"/>
            <a:ext cx="3657600" cy="2898648"/>
          </a:xfrm>
        </p:spPr>
        <p:txBody>
          <a:bodyPr vert="horz" lIns="91440" tIns="45720" rIns="91440" bIns="45720" rtlCol="0">
            <a:normAutofit/>
          </a:bodyPr>
          <a:lstStyle>
            <a:lvl1pPr marL="0" indent="0" algn="ctr">
              <a:spcBef>
                <a:spcPts val="600"/>
              </a:spcBef>
              <a:buNone/>
              <a:defRPr sz="1800" kern="120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2000"/>
              </a:spcBef>
              <a:buClr>
                <a:schemeClr val="accent3"/>
              </a:buClr>
              <a:buFont typeface="Wingdings" pitchFamily="2" charset="2"/>
              <a:buNone/>
            </a:pPr>
            <a:r>
              <a:rPr lang="da-DK" smtClean="0"/>
              <a:t>Klik for at redigere teksttypografierne i masteren</a:t>
            </a:r>
          </a:p>
        </p:txBody>
      </p:sp>
      <p:sp>
        <p:nvSpPr>
          <p:cNvPr id="5" name="Date Placeholder 4"/>
          <p:cNvSpPr>
            <a:spLocks noGrp="1"/>
          </p:cNvSpPr>
          <p:nvPr>
            <p:ph type="dt" sz="half" idx="10"/>
          </p:nvPr>
        </p:nvSpPr>
        <p:spPr/>
        <p:txBody>
          <a:bodyPr/>
          <a:lstStyle/>
          <a:p>
            <a:fld id="{68C2560D-EC28-3B41-86E8-18F1CE0113B4}" type="datetimeFigureOut">
              <a:rPr lang="en-US" smtClean="0"/>
              <a:t>24/03/15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66355A-084C-D24E-9AD2-7E4FC41EA627}" type="slidenum">
              <a:rPr lang="en-US" smtClean="0"/>
              <a:t>‹nr.›</a:t>
            </a:fld>
            <a:endParaRPr lang="en-US"/>
          </a:p>
        </p:txBody>
      </p:sp>
      <p:pic>
        <p:nvPicPr>
          <p:cNvPr id="9" name="Picture 2" descr="HR-Glyph-R3.png"/>
          <p:cNvPicPr>
            <a:picLocks noChangeAspect="1" noChangeArrowheads="1"/>
          </p:cNvPicPr>
          <p:nvPr/>
        </p:nvPicPr>
        <p:blipFill>
          <a:blip r:embed="rId2" cstate="print"/>
          <a:srcRect/>
          <a:stretch>
            <a:fillRect/>
          </a:stretch>
        </p:blipFill>
        <p:spPr bwMode="auto">
          <a:xfrm>
            <a:off x="5804853" y="2286000"/>
            <a:ext cx="1645920" cy="170411"/>
          </a:xfrm>
          <a:prstGeom prst="rect">
            <a:avLst/>
          </a:prstGeom>
          <a:noFill/>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Billede over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685800" y="3738282"/>
            <a:ext cx="7770813" cy="1048870"/>
          </a:xfrm>
          <a:effectLst/>
        </p:spPr>
        <p:txBody>
          <a:bodyPr vert="horz" lIns="91440" tIns="45720" rIns="91440" bIns="45720" rtlCol="0" anchor="b" anchorCtr="0">
            <a:noAutofit/>
          </a:bodyPr>
          <a:lstStyle>
            <a:lvl1pPr algn="ctr" defTabSz="914400" rtl="0" eaLnBrk="1" latinLnBrk="0" hangingPunct="1">
              <a:spcBef>
                <a:spcPct val="0"/>
              </a:spcBef>
              <a:buNone/>
              <a:defRPr sz="3800" b="0" kern="1200">
                <a:solidFill>
                  <a:schemeClr val="tx2"/>
                </a:solidFill>
                <a:effectLst>
                  <a:outerShdw blurRad="38100" dist="12700" algn="l" rotWithShape="0">
                    <a:prstClr val="black">
                      <a:alpha val="40000"/>
                    </a:prstClr>
                  </a:outerShdw>
                </a:effectLst>
                <a:latin typeface="+mj-lt"/>
                <a:ea typeface="+mj-ea"/>
                <a:cs typeface="+mj-cs"/>
              </a:defRPr>
            </a:lvl1pPr>
          </a:lstStyle>
          <a:p>
            <a:r>
              <a:rPr lang="da-DK" smtClean="0"/>
              <a:t>Klik for at redigere i masteren</a:t>
            </a:r>
            <a:endParaRPr/>
          </a:p>
        </p:txBody>
      </p:sp>
      <p:sp>
        <p:nvSpPr>
          <p:cNvPr id="3" name="Picture Placeholder 2"/>
          <p:cNvSpPr>
            <a:spLocks noGrp="1"/>
          </p:cNvSpPr>
          <p:nvPr>
            <p:ph type="pic" idx="1"/>
          </p:nvPr>
        </p:nvSpPr>
        <p:spPr>
          <a:xfrm>
            <a:off x="2286000" y="457200"/>
            <a:ext cx="4572000" cy="3173506"/>
          </a:xfrm>
          <a:ln w="101600">
            <a:solidFill>
              <a:schemeClr val="tx1"/>
            </a:solidFill>
            <a:miter lim="800000"/>
          </a:ln>
          <a:effectLst>
            <a:outerShdw blurRad="50800" dist="38100" dir="2700000" algn="tl" rotWithShape="0">
              <a:prstClr val="black">
                <a:alpha val="40000"/>
              </a:prstClr>
            </a:outerShdw>
          </a:effectLst>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smtClean="0"/>
              <a:t>Træk billede til pladsholder, eller klik på symbol for at tilføje</a:t>
            </a:r>
            <a:endParaRPr/>
          </a:p>
        </p:txBody>
      </p:sp>
      <p:sp>
        <p:nvSpPr>
          <p:cNvPr id="4" name="Text Placeholder 3"/>
          <p:cNvSpPr>
            <a:spLocks noGrp="1"/>
          </p:cNvSpPr>
          <p:nvPr>
            <p:ph type="body" sz="half" idx="2"/>
          </p:nvPr>
        </p:nvSpPr>
        <p:spPr>
          <a:xfrm>
            <a:off x="685800" y="5181600"/>
            <a:ext cx="7770813" cy="685800"/>
          </a:xfrm>
        </p:spPr>
        <p:txBody>
          <a:bodyPr vert="horz" lIns="91440" tIns="45720" rIns="91440" bIns="45720" rtlCol="0">
            <a:normAutofit/>
          </a:bodyPr>
          <a:lstStyle>
            <a:lvl1pPr marL="0" indent="0" algn="ctr">
              <a:spcBef>
                <a:spcPts val="300"/>
              </a:spcBef>
              <a:buNone/>
              <a:defRPr sz="1800" kern="120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2000"/>
              </a:spcBef>
              <a:buClr>
                <a:schemeClr val="accent3"/>
              </a:buClr>
              <a:buFont typeface="Wingdings" pitchFamily="2" charset="2"/>
              <a:buNone/>
            </a:pPr>
            <a:r>
              <a:rPr lang="da-DK" smtClean="0"/>
              <a:t>Klik for at redigere teksttypografierne i masteren</a:t>
            </a:r>
          </a:p>
        </p:txBody>
      </p:sp>
      <p:sp>
        <p:nvSpPr>
          <p:cNvPr id="5" name="Date Placeholder 4"/>
          <p:cNvSpPr>
            <a:spLocks noGrp="1"/>
          </p:cNvSpPr>
          <p:nvPr>
            <p:ph type="dt" sz="half" idx="10"/>
          </p:nvPr>
        </p:nvSpPr>
        <p:spPr/>
        <p:txBody>
          <a:bodyPr/>
          <a:lstStyle/>
          <a:p>
            <a:fld id="{68C2560D-EC28-3B41-86E8-18F1CE0113B4}" type="datetimeFigureOut">
              <a:rPr lang="en-US" smtClean="0"/>
              <a:t>24/03/15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66355A-084C-D24E-9AD2-7E4FC41EA627}" type="slidenum">
              <a:rPr lang="en-US" smtClean="0"/>
              <a:t>‹nr.›</a:t>
            </a:fld>
            <a:endParaRPr lang="en-US"/>
          </a:p>
        </p:txBody>
      </p:sp>
      <p:pic>
        <p:nvPicPr>
          <p:cNvPr id="11" name="Picture 2" descr="HR-Glyph-R3.png"/>
          <p:cNvPicPr>
            <a:picLocks noChangeAspect="1" noChangeArrowheads="1"/>
          </p:cNvPicPr>
          <p:nvPr/>
        </p:nvPicPr>
        <p:blipFill>
          <a:blip r:embed="rId2" cstate="print"/>
          <a:srcRect/>
          <a:stretch>
            <a:fillRect/>
          </a:stretch>
        </p:blipFill>
        <p:spPr bwMode="auto">
          <a:xfrm>
            <a:off x="3749040" y="4890247"/>
            <a:ext cx="1645920" cy="170411"/>
          </a:xfrm>
          <a:prstGeom prst="rect">
            <a:avLst/>
          </a:prstGeom>
          <a:noFill/>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mtClean="0"/>
              <a:t>Klik for at redigere i masteren</a:t>
            </a:r>
            <a:endParaRPr/>
          </a:p>
        </p:txBody>
      </p:sp>
      <p:sp>
        <p:nvSpPr>
          <p:cNvPr id="3" name="Vertical Text Placeholder 2"/>
          <p:cNvSpPr>
            <a:spLocks noGrp="1"/>
          </p:cNvSpPr>
          <p:nvPr>
            <p:ph type="body" orient="vert" idx="1"/>
          </p:nvPr>
        </p:nvSpPr>
        <p:spPr/>
        <p:txBody>
          <a:bodyPr vert="eaVert"/>
          <a:lstStyle>
            <a:lvl5pPr>
              <a:defRPr/>
            </a:lvl5pPr>
            <a:lvl6pPr marL="2286000" indent="-457200">
              <a:defRPr/>
            </a:lvl6pPr>
            <a:lvl7pPr marL="2286000" indent="-457200">
              <a:defRPr/>
            </a:lvl7pPr>
            <a:lvl8pPr marL="2286000" indent="-457200">
              <a:defRPr/>
            </a:lvl8pPr>
            <a:lvl9pPr marL="2286000" indent="-457200">
              <a:defRPr/>
            </a:lvl9pPr>
          </a:lstStyle>
          <a:p>
            <a:pPr lvl="0"/>
            <a:r>
              <a:rPr lang="da-DK" smtClean="0"/>
              <a:t>Klik for at redigere teksttypografierne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dirty="0"/>
          </a:p>
        </p:txBody>
      </p:sp>
      <p:sp>
        <p:nvSpPr>
          <p:cNvPr id="4" name="Date Placeholder 3"/>
          <p:cNvSpPr>
            <a:spLocks noGrp="1"/>
          </p:cNvSpPr>
          <p:nvPr>
            <p:ph type="dt" sz="half" idx="10"/>
          </p:nvPr>
        </p:nvSpPr>
        <p:spPr/>
        <p:txBody>
          <a:bodyPr/>
          <a:lstStyle/>
          <a:p>
            <a:fld id="{68C2560D-EC28-3B41-86E8-18F1CE0113B4}" type="datetimeFigureOut">
              <a:rPr lang="en-US" smtClean="0"/>
              <a:t>24/03/15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66355A-084C-D24E-9AD2-7E4FC41EA627}" type="slidenum">
              <a:rPr lang="en-US" smtClean="0"/>
              <a:t>‹nr.›</a:t>
            </a:fld>
            <a:endParaRPr lang="en-US"/>
          </a:p>
        </p:txBody>
      </p:sp>
      <p:pic>
        <p:nvPicPr>
          <p:cNvPr id="10"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62800" y="537882"/>
            <a:ext cx="1524000" cy="5325036"/>
          </a:xfrm>
        </p:spPr>
        <p:txBody>
          <a:bodyPr vert="eaVert"/>
          <a:lstStyle/>
          <a:p>
            <a:r>
              <a:rPr lang="da-DK" smtClean="0"/>
              <a:t>Klik for at redigere i masteren</a:t>
            </a:r>
            <a:endParaRPr/>
          </a:p>
        </p:txBody>
      </p:sp>
      <p:sp>
        <p:nvSpPr>
          <p:cNvPr id="3" name="Vertical Text Placeholder 2"/>
          <p:cNvSpPr>
            <a:spLocks noGrp="1"/>
          </p:cNvSpPr>
          <p:nvPr>
            <p:ph type="body" orient="vert" idx="1"/>
          </p:nvPr>
        </p:nvSpPr>
        <p:spPr>
          <a:xfrm>
            <a:off x="685800" y="537882"/>
            <a:ext cx="5889812" cy="5325036"/>
          </a:xfrm>
        </p:spPr>
        <p:txBody>
          <a:bodyPr vert="eaVert"/>
          <a:lstStyle>
            <a:lvl5pPr>
              <a:defRPr/>
            </a:lvl5pPr>
          </a:lstStyle>
          <a:p>
            <a:pPr lvl="0"/>
            <a:r>
              <a:rPr lang="da-DK" smtClean="0"/>
              <a:t>Klik for at redigere teksttypografierne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dirty="0"/>
          </a:p>
        </p:txBody>
      </p:sp>
      <p:sp>
        <p:nvSpPr>
          <p:cNvPr id="4" name="Date Placeholder 3"/>
          <p:cNvSpPr>
            <a:spLocks noGrp="1"/>
          </p:cNvSpPr>
          <p:nvPr>
            <p:ph type="dt" sz="half" idx="10"/>
          </p:nvPr>
        </p:nvSpPr>
        <p:spPr/>
        <p:txBody>
          <a:bodyPr/>
          <a:lstStyle/>
          <a:p>
            <a:fld id="{68C2560D-EC28-3B41-86E8-18F1CE0113B4}" type="datetimeFigureOut">
              <a:rPr lang="en-US" smtClean="0"/>
              <a:t>24/03/15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66355A-084C-D24E-9AD2-7E4FC41EA627}" type="slidenum">
              <a:rPr lang="en-US" smtClean="0"/>
              <a:t>‹nr.›</a:t>
            </a:fld>
            <a:endParaRPr lang="en-US"/>
          </a:p>
        </p:txBody>
      </p:sp>
      <p:pic>
        <p:nvPicPr>
          <p:cNvPr id="9" name="Picture 2" descr="HR-Glyph-R3.png"/>
          <p:cNvPicPr>
            <a:picLocks noChangeAspect="1" noChangeArrowheads="1"/>
          </p:cNvPicPr>
          <p:nvPr/>
        </p:nvPicPr>
        <p:blipFill>
          <a:blip r:embed="rId2" cstate="print"/>
          <a:srcRect/>
          <a:stretch>
            <a:fillRect/>
          </a:stretch>
        </p:blipFill>
        <p:spPr bwMode="auto">
          <a:xfrm rot="5400000">
            <a:off x="6052928" y="3115195"/>
            <a:ext cx="1645920" cy="170411"/>
          </a:xfrm>
          <a:prstGeom prst="rect">
            <a:avLst/>
          </a:prstGeom>
          <a:noFill/>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4305300" y="6289115"/>
            <a:ext cx="5334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2066355A-084C-D24E-9AD2-7E4FC41EA627}" type="slidenum">
              <a:rPr lang="en-US" smtClean="0"/>
              <a:t>‹nr.›</a:t>
            </a:fld>
            <a:endParaRPr lang="en-US"/>
          </a:p>
        </p:txBody>
      </p:sp>
      <p:sp>
        <p:nvSpPr>
          <p:cNvPr id="2" name="Title Placeholder 1"/>
          <p:cNvSpPr>
            <a:spLocks noGrp="1"/>
          </p:cNvSpPr>
          <p:nvPr>
            <p:ph type="title"/>
          </p:nvPr>
        </p:nvSpPr>
        <p:spPr>
          <a:xfrm>
            <a:off x="685800" y="67236"/>
            <a:ext cx="7770813" cy="1371600"/>
          </a:xfrm>
          <a:prstGeom prst="rect">
            <a:avLst/>
          </a:prstGeom>
          <a:effectLst/>
        </p:spPr>
        <p:txBody>
          <a:bodyPr vert="horz" lIns="91440" tIns="45720" rIns="91440" bIns="45720" rtlCol="0" anchor="ctr" anchorCtr="0">
            <a:noAutofit/>
          </a:bodyPr>
          <a:lstStyle/>
          <a:p>
            <a:r>
              <a:rPr lang="da-DK" smtClean="0"/>
              <a:t>Klik for at redigere i masteren</a:t>
            </a:r>
            <a:endParaRPr/>
          </a:p>
        </p:txBody>
      </p:sp>
      <p:sp>
        <p:nvSpPr>
          <p:cNvPr id="3" name="Text Placeholder 2"/>
          <p:cNvSpPr>
            <a:spLocks noGrp="1"/>
          </p:cNvSpPr>
          <p:nvPr>
            <p:ph type="body" idx="1"/>
          </p:nvPr>
        </p:nvSpPr>
        <p:spPr>
          <a:xfrm>
            <a:off x="685800" y="2209800"/>
            <a:ext cx="7770813" cy="3657600"/>
          </a:xfrm>
          <a:prstGeom prst="rect">
            <a:avLst/>
          </a:prstGeom>
        </p:spPr>
        <p:txBody>
          <a:bodyPr vert="horz" lIns="91440" tIns="45720" rIns="91440" bIns="45720" rtlCol="0">
            <a:normAutofit/>
          </a:bodyPr>
          <a:lstStyle/>
          <a:p>
            <a:pPr lvl="0"/>
            <a:r>
              <a:rPr lang="da-DK" smtClean="0"/>
              <a:t>Klik for at redigere teksttypografierne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dirty="0"/>
          </a:p>
        </p:txBody>
      </p:sp>
      <p:sp>
        <p:nvSpPr>
          <p:cNvPr id="4" name="Date Placeholder 3"/>
          <p:cNvSpPr>
            <a:spLocks noGrp="1"/>
          </p:cNvSpPr>
          <p:nvPr>
            <p:ph type="dt" sz="half" idx="2"/>
          </p:nvPr>
        </p:nvSpPr>
        <p:spPr>
          <a:xfrm>
            <a:off x="6400800" y="6289115"/>
            <a:ext cx="2375647"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8C2560D-EC28-3B41-86E8-18F1CE0113B4}" type="datetimeFigureOut">
              <a:rPr lang="en-US" smtClean="0"/>
              <a:t>24/03/15</a:t>
            </a:fld>
            <a:endParaRPr lang="en-US"/>
          </a:p>
        </p:txBody>
      </p:sp>
      <p:sp>
        <p:nvSpPr>
          <p:cNvPr id="5" name="Footer Placeholder 4"/>
          <p:cNvSpPr>
            <a:spLocks noGrp="1"/>
          </p:cNvSpPr>
          <p:nvPr>
            <p:ph type="ftr" sz="quarter" idx="3"/>
          </p:nvPr>
        </p:nvSpPr>
        <p:spPr>
          <a:xfrm>
            <a:off x="349624" y="6289115"/>
            <a:ext cx="3155576"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Tree>
  </p:cSld>
  <p:clrMap bg1="lt1" tx1="dk1" bg2="lt2" tx2="dk2" accent1="accent1" accent2="accent2" accent3="accent3" accent4="accent4" accent5="accent5" accent6="accent6" hlink="hlink" folHlink="folHlink"/>
  <p:sldLayoutIdLst>
    <p:sldLayoutId id="2147493587" r:id="rId1"/>
    <p:sldLayoutId id="2147493588" r:id="rId2"/>
    <p:sldLayoutId id="2147493589" r:id="rId3"/>
    <p:sldLayoutId id="2147493590" r:id="rId4"/>
    <p:sldLayoutId id="2147493591" r:id="rId5"/>
    <p:sldLayoutId id="2147493592" r:id="rId6"/>
    <p:sldLayoutId id="2147493593" r:id="rId7"/>
    <p:sldLayoutId id="2147493594" r:id="rId8"/>
    <p:sldLayoutId id="2147493595" r:id="rId9"/>
    <p:sldLayoutId id="2147493596" r:id="rId10"/>
    <p:sldLayoutId id="2147493597" r:id="rId11"/>
    <p:sldLayoutId id="2147493598" r:id="rId12"/>
  </p:sldLayoutIdLst>
  <p:txStyles>
    <p:titleStyle>
      <a:lvl1pPr algn="ctr" defTabSz="914400" rtl="0" eaLnBrk="1" latinLnBrk="0" hangingPunct="1">
        <a:spcBef>
          <a:spcPct val="0"/>
        </a:spcBef>
        <a:buNone/>
        <a:defRPr sz="5000" kern="1200">
          <a:solidFill>
            <a:schemeClr val="tx2"/>
          </a:solidFill>
          <a:effectLst>
            <a:outerShdw blurRad="38100" dist="12700" algn="l" rotWithShape="0">
              <a:prstClr val="black">
                <a:alpha val="40000"/>
              </a:prstClr>
            </a:outerShdw>
          </a:effectLst>
          <a:latin typeface="+mj-lt"/>
          <a:ea typeface="+mj-ea"/>
          <a:cs typeface="+mj-cs"/>
        </a:defRPr>
      </a:lvl1pPr>
    </p:titleStyle>
    <p:bodyStyle>
      <a:lvl1pPr marL="457200" indent="-457200" algn="l" defTabSz="914400" rtl="0" eaLnBrk="1" latinLnBrk="0" hangingPunct="1">
        <a:spcBef>
          <a:spcPts val="2000"/>
        </a:spcBef>
        <a:buClr>
          <a:schemeClr val="accent3"/>
        </a:buClr>
        <a:buFont typeface="Wingdings" pitchFamily="2" charset="2"/>
        <a:buChar char=""/>
        <a:defRPr sz="2400" kern="1200">
          <a:solidFill>
            <a:schemeClr val="tx2"/>
          </a:solidFill>
          <a:latin typeface="+mn-lt"/>
          <a:ea typeface="+mn-ea"/>
          <a:cs typeface="+mn-cs"/>
        </a:defRPr>
      </a:lvl1pPr>
      <a:lvl2pPr marL="914400" indent="-457200" algn="l" defTabSz="914400" rtl="0" eaLnBrk="1" latinLnBrk="0" hangingPunct="1">
        <a:spcBef>
          <a:spcPts val="600"/>
        </a:spcBef>
        <a:buClr>
          <a:schemeClr val="accent3">
            <a:lumMod val="50000"/>
          </a:schemeClr>
        </a:buClr>
        <a:buFont typeface="Wingdings" pitchFamily="2" charset="2"/>
        <a:buChar char=""/>
        <a:defRPr sz="2200" kern="1200">
          <a:solidFill>
            <a:schemeClr val="tx2"/>
          </a:solidFill>
          <a:latin typeface="+mn-lt"/>
          <a:ea typeface="+mn-ea"/>
          <a:cs typeface="+mn-cs"/>
        </a:defRPr>
      </a:lvl2pPr>
      <a:lvl3pPr marL="1371600" indent="-457200" algn="l" defTabSz="914400" rtl="0" eaLnBrk="1" latinLnBrk="0" hangingPunct="1">
        <a:spcBef>
          <a:spcPts val="600"/>
        </a:spcBef>
        <a:buClr>
          <a:schemeClr val="accent3"/>
        </a:buClr>
        <a:buFont typeface="Wingdings" pitchFamily="2" charset="2"/>
        <a:buChar char=""/>
        <a:defRPr sz="2000" kern="1200">
          <a:solidFill>
            <a:schemeClr val="tx2"/>
          </a:solidFill>
          <a:latin typeface="+mn-lt"/>
          <a:ea typeface="+mn-ea"/>
          <a:cs typeface="+mn-cs"/>
        </a:defRPr>
      </a:lvl3pPr>
      <a:lvl4pPr marL="1828800" indent="-457200" algn="l" defTabSz="914400" rtl="0" eaLnBrk="1" latinLnBrk="0" hangingPunct="1">
        <a:spcBef>
          <a:spcPts val="600"/>
        </a:spcBef>
        <a:buClr>
          <a:schemeClr val="accent3">
            <a:lumMod val="50000"/>
          </a:schemeClr>
        </a:buClr>
        <a:buFont typeface="Wingdings" pitchFamily="2" charset="2"/>
        <a:buChar char=""/>
        <a:defRPr sz="1800" kern="1200">
          <a:solidFill>
            <a:schemeClr val="tx2"/>
          </a:solidFill>
          <a:latin typeface="+mn-lt"/>
          <a:ea typeface="+mn-ea"/>
          <a:cs typeface="+mn-cs"/>
        </a:defRPr>
      </a:lvl4pPr>
      <a:lvl5pPr marL="2286000" indent="-457200" algn="l" defTabSz="914400" rtl="0" eaLnBrk="1" latinLnBrk="0" hangingPunct="1">
        <a:spcBef>
          <a:spcPts val="600"/>
        </a:spcBef>
        <a:buClr>
          <a:schemeClr val="accent3"/>
        </a:buClr>
        <a:buFont typeface="Wingdings" pitchFamily="2" charset="2"/>
        <a:buChar char=""/>
        <a:defRPr sz="1800" kern="1200">
          <a:solidFill>
            <a:schemeClr val="tx2"/>
          </a:solidFill>
          <a:latin typeface="+mn-lt"/>
          <a:ea typeface="+mn-ea"/>
          <a:cs typeface="+mn-cs"/>
        </a:defRPr>
      </a:lvl5pPr>
      <a:lvl6pPr marL="2743200" indent="-461963" algn="l" defTabSz="914400" rtl="0" eaLnBrk="1" latinLnBrk="0" hangingPunct="1">
        <a:spcBef>
          <a:spcPct val="20000"/>
        </a:spcBef>
        <a:buClr>
          <a:schemeClr val="accent3">
            <a:lumMod val="50000"/>
          </a:schemeClr>
        </a:buClr>
        <a:buFont typeface="Wingdings" pitchFamily="2" charset="2"/>
        <a:buChar char=""/>
        <a:defRPr sz="1800" kern="1200">
          <a:solidFill>
            <a:schemeClr val="tx1"/>
          </a:solidFill>
          <a:latin typeface="+mn-lt"/>
          <a:ea typeface="+mn-ea"/>
          <a:cs typeface="+mn-cs"/>
        </a:defRPr>
      </a:lvl6pPr>
      <a:lvl7pPr marL="3205163" indent="-461963" algn="l" defTabSz="914400" rtl="0" eaLnBrk="1" latinLnBrk="0" hangingPunct="1">
        <a:spcBef>
          <a:spcPct val="20000"/>
        </a:spcBef>
        <a:buClr>
          <a:schemeClr val="accent3"/>
        </a:buClr>
        <a:buFont typeface="Wingdings" pitchFamily="2" charset="2"/>
        <a:buChar char=""/>
        <a:defRPr sz="1800" kern="1200">
          <a:solidFill>
            <a:schemeClr val="tx1"/>
          </a:solidFill>
          <a:latin typeface="+mn-lt"/>
          <a:ea typeface="+mn-ea"/>
          <a:cs typeface="+mn-cs"/>
        </a:defRPr>
      </a:lvl7pPr>
      <a:lvl8pPr marL="3657600" indent="-461963" algn="l" defTabSz="914400" rtl="0" eaLnBrk="1" latinLnBrk="0" hangingPunct="1">
        <a:spcBef>
          <a:spcPct val="20000"/>
        </a:spcBef>
        <a:buClr>
          <a:schemeClr val="accent3">
            <a:lumMod val="50000"/>
          </a:schemeClr>
        </a:buClr>
        <a:buFont typeface="Wingdings" pitchFamily="2" charset="2"/>
        <a:buChar char=""/>
        <a:defRPr sz="1800" kern="1200">
          <a:solidFill>
            <a:schemeClr val="tx1"/>
          </a:solidFill>
          <a:latin typeface="+mn-lt"/>
          <a:ea typeface="+mn-ea"/>
          <a:cs typeface="+mn-cs"/>
        </a:defRPr>
      </a:lvl8pPr>
      <a:lvl9pPr marL="4119563" indent="-461963" algn="l" defTabSz="914400" rtl="0" eaLnBrk="1" latinLnBrk="0" hangingPunct="1">
        <a:spcBef>
          <a:spcPct val="20000"/>
        </a:spcBef>
        <a:buClr>
          <a:schemeClr val="accent3"/>
        </a:buClr>
        <a:buFont typeface="Wingdings" pitchFamily="2" charset="2"/>
        <a:buChar char=""/>
        <a:defRPr sz="18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9.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normAutofit fontScale="90000"/>
          </a:bodyPr>
          <a:lstStyle/>
          <a:p>
            <a:r>
              <a:rPr lang="da-DK" dirty="0" smtClean="0"/>
              <a:t>Afmytologiseringen og eksistensteologien</a:t>
            </a:r>
            <a:endParaRPr lang="da-DK" dirty="0"/>
          </a:p>
        </p:txBody>
      </p:sp>
      <p:sp>
        <p:nvSpPr>
          <p:cNvPr id="3" name="Undertitel 2"/>
          <p:cNvSpPr>
            <a:spLocks noGrp="1"/>
          </p:cNvSpPr>
          <p:nvPr>
            <p:ph type="subTitle" idx="1"/>
          </p:nvPr>
        </p:nvSpPr>
        <p:spPr/>
        <p:txBody>
          <a:bodyPr/>
          <a:lstStyle/>
          <a:p>
            <a:endParaRPr lang="da-DK" dirty="0"/>
          </a:p>
        </p:txBody>
      </p:sp>
    </p:spTree>
    <p:extLst>
      <p:ext uri="{BB962C8B-B14F-4D97-AF65-F5344CB8AC3E}">
        <p14:creationId xmlns:p14="http://schemas.microsoft.com/office/powerpoint/2010/main" val="11534277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Eksistentialisme</a:t>
            </a:r>
            <a:endParaRPr lang="da-DK" dirty="0"/>
          </a:p>
        </p:txBody>
      </p:sp>
      <p:sp>
        <p:nvSpPr>
          <p:cNvPr id="4" name="Pladsholder til indhold 3"/>
          <p:cNvSpPr>
            <a:spLocks noGrp="1"/>
          </p:cNvSpPr>
          <p:nvPr>
            <p:ph idx="1"/>
          </p:nvPr>
        </p:nvSpPr>
        <p:spPr/>
        <p:txBody>
          <a:bodyPr>
            <a:normAutofit fontScale="77500" lnSpcReduction="20000"/>
          </a:bodyPr>
          <a:lstStyle/>
          <a:p>
            <a:r>
              <a:rPr lang="da-DK" dirty="0" smtClean="0"/>
              <a:t>Filosofisk bevægelse i det 20. århundrede</a:t>
            </a:r>
          </a:p>
          <a:p>
            <a:endParaRPr lang="da-DK" dirty="0" smtClean="0"/>
          </a:p>
          <a:p>
            <a:r>
              <a:rPr lang="da-DK" dirty="0" smtClean="0"/>
              <a:t>Tager afsæt i den pessimistiske grundstemning, der præger Europa på dette tidspunkt (krige, </a:t>
            </a:r>
            <a:r>
              <a:rPr lang="da-DK" dirty="0" err="1" smtClean="0"/>
              <a:t>menings-løshed</a:t>
            </a:r>
            <a:r>
              <a:rPr lang="da-DK" dirty="0" smtClean="0"/>
              <a:t>, følelsen af skyld og ansvar)</a:t>
            </a:r>
          </a:p>
          <a:p>
            <a:endParaRPr lang="da-DK" dirty="0" smtClean="0"/>
          </a:p>
          <a:p>
            <a:r>
              <a:rPr lang="da-DK" dirty="0" smtClean="0"/>
              <a:t>Inspireret af filosoffen Søren Kierkegaard (1813-1855) ’essensen går forud for eksistensen’ – dvs. der er en mening med livet </a:t>
            </a:r>
            <a:r>
              <a:rPr lang="da-DK" i="1" dirty="0" smtClean="0"/>
              <a:t>før</a:t>
            </a:r>
            <a:r>
              <a:rPr lang="da-DK" dirty="0" smtClean="0"/>
              <a:t> man lever det (Der er en Gud!) Man kan kun overtage sin eksistens, hvis der findes en magt udenfor mennesket, som kan skænke det livet i tilgivelse – og det lykkedes kun gennem TROEN på det absurde (at Gud er blevet menneske og har ofret sig for menneskene)</a:t>
            </a:r>
          </a:p>
          <a:p>
            <a:endParaRPr lang="da-DK" dirty="0" smtClean="0"/>
          </a:p>
          <a:p>
            <a:endParaRPr lang="da-DK" dirty="0"/>
          </a:p>
        </p:txBody>
      </p:sp>
    </p:spTree>
    <p:extLst>
      <p:ext uri="{BB962C8B-B14F-4D97-AF65-F5344CB8AC3E}">
        <p14:creationId xmlns:p14="http://schemas.microsoft.com/office/powerpoint/2010/main" val="25223704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Eksistentialisme</a:t>
            </a:r>
            <a:endParaRPr lang="da-DK" dirty="0"/>
          </a:p>
        </p:txBody>
      </p:sp>
      <p:sp>
        <p:nvSpPr>
          <p:cNvPr id="3" name="Pladsholder til indhold 2"/>
          <p:cNvSpPr>
            <a:spLocks noGrp="1"/>
          </p:cNvSpPr>
          <p:nvPr>
            <p:ph idx="1"/>
          </p:nvPr>
        </p:nvSpPr>
        <p:spPr>
          <a:xfrm>
            <a:off x="457200" y="1328200"/>
            <a:ext cx="8229600" cy="5231246"/>
          </a:xfrm>
        </p:spPr>
        <p:txBody>
          <a:bodyPr>
            <a:normAutofit fontScale="55000" lnSpcReduction="20000"/>
          </a:bodyPr>
          <a:lstStyle/>
          <a:p>
            <a:r>
              <a:rPr lang="da-DK" sz="4400" dirty="0" smtClean="0"/>
              <a:t>Ateistiske eksistensfilosoffer (i modsætning til den kristne Kierkegaard)</a:t>
            </a:r>
          </a:p>
          <a:p>
            <a:r>
              <a:rPr lang="da-DK" sz="4400" dirty="0" smtClean="0"/>
              <a:t>Albert Camus (1913-1960) og Jean-Paul Sarte (1915-1980)</a:t>
            </a:r>
          </a:p>
          <a:p>
            <a:r>
              <a:rPr lang="da-DK" sz="4400" dirty="0" smtClean="0"/>
              <a:t>Udgangspunkt: En oplevelse af verden som tom og meningsløs. </a:t>
            </a:r>
          </a:p>
          <a:p>
            <a:r>
              <a:rPr lang="da-DK" sz="4400" dirty="0" smtClean="0"/>
              <a:t>’Eksistensen går forud for essensen’ </a:t>
            </a:r>
          </a:p>
          <a:p>
            <a:r>
              <a:rPr lang="da-DK" sz="4400" dirty="0" smtClean="0"/>
              <a:t>Ingen Gud </a:t>
            </a:r>
            <a:r>
              <a:rPr lang="da-DK" sz="4400" dirty="0" smtClean="0">
                <a:sym typeface="Wingdings"/>
              </a:rPr>
              <a:t> ingen forudbestemt mening  vi må producere os selv som mennesker gennem de valg, vi foretager gennem livet.</a:t>
            </a:r>
          </a:p>
          <a:p>
            <a:r>
              <a:rPr lang="da-DK" sz="4400" dirty="0" smtClean="0">
                <a:sym typeface="Wingdings"/>
              </a:rPr>
              <a:t>Vi er nu ansvarlige for vores eget liv! Der er ingen Gud, som vi kan lægge vores liv i hænderne på. </a:t>
            </a:r>
            <a:endParaRPr lang="da-DK" sz="4400" dirty="0">
              <a:sym typeface="Wingdings"/>
            </a:endParaRPr>
          </a:p>
          <a:p>
            <a:r>
              <a:rPr lang="da-DK" sz="4400" dirty="0" smtClean="0">
                <a:sym typeface="Wingdings"/>
              </a:rPr>
              <a:t>Mening skabes udelukkende gennem de valg, vi foretager.</a:t>
            </a:r>
            <a:endParaRPr lang="da-DK" sz="4400" dirty="0" smtClean="0"/>
          </a:p>
          <a:p>
            <a:endParaRPr lang="da-DK" dirty="0"/>
          </a:p>
        </p:txBody>
      </p:sp>
    </p:spTree>
    <p:extLst>
      <p:ext uri="{BB962C8B-B14F-4D97-AF65-F5344CB8AC3E}">
        <p14:creationId xmlns:p14="http://schemas.microsoft.com/office/powerpoint/2010/main" val="17765156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nvPr>
        </p:nvSpPr>
        <p:spPr/>
        <p:txBody>
          <a:bodyPr/>
          <a:lstStyle/>
          <a:p>
            <a:r>
              <a:rPr lang="da-DK" dirty="0" smtClean="0"/>
              <a:t>Rudolf </a:t>
            </a:r>
            <a:r>
              <a:rPr lang="da-DK" dirty="0" err="1" smtClean="0"/>
              <a:t>Bultmann</a:t>
            </a:r>
            <a:r>
              <a:rPr lang="da-DK" dirty="0" smtClean="0"/>
              <a:t> (1884-1976)</a:t>
            </a:r>
            <a:endParaRPr lang="da-DK" dirty="0"/>
          </a:p>
        </p:txBody>
      </p:sp>
      <p:pic>
        <p:nvPicPr>
          <p:cNvPr id="9" name="Pladsholder til indhold 8" descr="Bultmann.jpg"/>
          <p:cNvPicPr>
            <a:picLocks noGrp="1" noChangeAspect="1"/>
          </p:cNvPicPr>
          <p:nvPr>
            <p:ph sz="half" idx="1"/>
          </p:nvPr>
        </p:nvPicPr>
        <p:blipFill>
          <a:blip r:embed="rId2">
            <a:extLst>
              <a:ext uri="{28A0092B-C50C-407E-A947-70E740481C1C}">
                <a14:useLocalDpi xmlns:a14="http://schemas.microsoft.com/office/drawing/2010/main" val="0"/>
              </a:ext>
            </a:extLst>
          </a:blip>
          <a:srcRect l="-14180" r="-14180"/>
          <a:stretch>
            <a:fillRect/>
          </a:stretch>
        </p:blipFill>
        <p:spPr>
          <a:xfrm>
            <a:off x="0" y="1600200"/>
            <a:ext cx="4038600" cy="4525963"/>
          </a:xfrm>
        </p:spPr>
      </p:pic>
      <p:sp>
        <p:nvSpPr>
          <p:cNvPr id="8" name="Pladsholder til indhold 7"/>
          <p:cNvSpPr>
            <a:spLocks noGrp="1"/>
          </p:cNvSpPr>
          <p:nvPr>
            <p:ph sz="half" idx="2"/>
          </p:nvPr>
        </p:nvSpPr>
        <p:spPr>
          <a:xfrm>
            <a:off x="3845199" y="1600200"/>
            <a:ext cx="4841601" cy="4525963"/>
          </a:xfrm>
        </p:spPr>
        <p:txBody>
          <a:bodyPr>
            <a:normAutofit/>
          </a:bodyPr>
          <a:lstStyle/>
          <a:p>
            <a:endParaRPr lang="da-DK" sz="2000" dirty="0" smtClean="0"/>
          </a:p>
          <a:p>
            <a:r>
              <a:rPr lang="da-DK" sz="2000" dirty="0" smtClean="0"/>
              <a:t>Tysk teolog</a:t>
            </a:r>
          </a:p>
          <a:p>
            <a:r>
              <a:rPr lang="da-DK" sz="2000" dirty="0" smtClean="0"/>
              <a:t>Inspireret af Søren Kierkegaard</a:t>
            </a:r>
          </a:p>
          <a:p>
            <a:r>
              <a:rPr lang="da-DK" sz="2000" dirty="0" smtClean="0"/>
              <a:t>Bibelen skal ikke læses og forstås bogstaveligt – den er for usikker en historisk kilde til, at man kan bruge den til noget bogstaveligt.</a:t>
            </a:r>
          </a:p>
          <a:p>
            <a:r>
              <a:rPr lang="da-DK" sz="2000" dirty="0" smtClean="0"/>
              <a:t>Men selvom Bibelen ikke er en historisk korrekt angivelse af, hvad der skete, kan man godt bruge den til noget alligevel!</a:t>
            </a:r>
          </a:p>
          <a:p>
            <a:endParaRPr lang="da-DK" sz="2000" dirty="0"/>
          </a:p>
        </p:txBody>
      </p:sp>
    </p:spTree>
    <p:extLst>
      <p:ext uri="{BB962C8B-B14F-4D97-AF65-F5344CB8AC3E}">
        <p14:creationId xmlns:p14="http://schemas.microsoft.com/office/powerpoint/2010/main" val="23769934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da-DK" dirty="0" smtClean="0"/>
              <a:t>Rudolf </a:t>
            </a:r>
            <a:r>
              <a:rPr lang="da-DK" dirty="0" err="1" smtClean="0"/>
              <a:t>Bultmann</a:t>
            </a:r>
            <a:endParaRPr lang="da-DK" dirty="0"/>
          </a:p>
        </p:txBody>
      </p:sp>
      <p:sp>
        <p:nvSpPr>
          <p:cNvPr id="6" name="Pladsholder til indhold 5"/>
          <p:cNvSpPr>
            <a:spLocks noGrp="1"/>
          </p:cNvSpPr>
          <p:nvPr>
            <p:ph idx="1"/>
          </p:nvPr>
        </p:nvSpPr>
        <p:spPr/>
        <p:txBody>
          <a:bodyPr>
            <a:normAutofit fontScale="92500" lnSpcReduction="20000"/>
          </a:bodyPr>
          <a:lstStyle/>
          <a:p>
            <a:r>
              <a:rPr lang="da-DK" sz="2400" dirty="0"/>
              <a:t>Det handler nemlig iflg. </a:t>
            </a:r>
            <a:r>
              <a:rPr lang="da-DK" sz="2400" dirty="0" err="1"/>
              <a:t>Bultmann</a:t>
            </a:r>
            <a:r>
              <a:rPr lang="da-DK" sz="2400" dirty="0"/>
              <a:t> ikke om, hvad der foregik på Jesu tid, men om hvad fortællingerne betyder for os </a:t>
            </a:r>
            <a:r>
              <a:rPr lang="da-DK" sz="2400" b="1" dirty="0"/>
              <a:t>i dag</a:t>
            </a:r>
            <a:r>
              <a:rPr lang="da-DK" sz="2400" dirty="0" smtClean="0"/>
              <a:t>.</a:t>
            </a:r>
          </a:p>
          <a:p>
            <a:endParaRPr lang="da-DK" sz="2400" dirty="0"/>
          </a:p>
          <a:p>
            <a:r>
              <a:rPr lang="da-DK" sz="2400" dirty="0" smtClean="0"/>
              <a:t>Ifølge </a:t>
            </a:r>
            <a:r>
              <a:rPr lang="da-DK" sz="2400" dirty="0" err="1" smtClean="0"/>
              <a:t>Bultmann</a:t>
            </a:r>
            <a:r>
              <a:rPr lang="da-DK" sz="2400" dirty="0" smtClean="0"/>
              <a:t> er Gud ikke en, </a:t>
            </a:r>
            <a:r>
              <a:rPr lang="da-DK" sz="2400" dirty="0"/>
              <a:t>der åbenbarede sig på et bestemt tidspunkt og sagde noget bestemt. </a:t>
            </a:r>
            <a:endParaRPr lang="da-DK" sz="2400" dirty="0" smtClean="0"/>
          </a:p>
          <a:p>
            <a:endParaRPr lang="da-DK" sz="2400" dirty="0" smtClean="0"/>
          </a:p>
          <a:p>
            <a:r>
              <a:rPr lang="da-DK" sz="2400" dirty="0" smtClean="0"/>
              <a:t>Derimod </a:t>
            </a:r>
            <a:r>
              <a:rPr lang="da-DK" sz="2400" dirty="0"/>
              <a:t>er </a:t>
            </a:r>
            <a:r>
              <a:rPr lang="da-DK" sz="2400" b="1" dirty="0"/>
              <a:t>Gud til stede hos enhver lige nu og her </a:t>
            </a:r>
            <a:r>
              <a:rPr lang="da-DK" sz="2400" dirty="0"/>
              <a:t>og står ansigt til ansigt med det enkelte menneske hele tiden</a:t>
            </a:r>
            <a:r>
              <a:rPr lang="da-DK" sz="2400" dirty="0" smtClean="0"/>
              <a:t>.</a:t>
            </a:r>
          </a:p>
          <a:p>
            <a:endParaRPr lang="da-DK" sz="2000" dirty="0"/>
          </a:p>
        </p:txBody>
      </p:sp>
    </p:spTree>
    <p:extLst>
      <p:ext uri="{BB962C8B-B14F-4D97-AF65-F5344CB8AC3E}">
        <p14:creationId xmlns:p14="http://schemas.microsoft.com/office/powerpoint/2010/main" val="15247711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err="1" smtClean="0"/>
              <a:t>Bultmanns</a:t>
            </a:r>
            <a:r>
              <a:rPr lang="da-DK" dirty="0" smtClean="0"/>
              <a:t> afmytologisering</a:t>
            </a:r>
            <a:endParaRPr lang="da-DK" dirty="0"/>
          </a:p>
        </p:txBody>
      </p:sp>
      <p:sp>
        <p:nvSpPr>
          <p:cNvPr id="3" name="Pladsholder til indhold 2"/>
          <p:cNvSpPr>
            <a:spLocks noGrp="1"/>
          </p:cNvSpPr>
          <p:nvPr>
            <p:ph idx="1"/>
          </p:nvPr>
        </p:nvSpPr>
        <p:spPr/>
        <p:txBody>
          <a:bodyPr>
            <a:normAutofit lnSpcReduction="10000"/>
          </a:bodyPr>
          <a:lstStyle/>
          <a:p>
            <a:r>
              <a:rPr lang="da-DK" dirty="0" smtClean="0"/>
              <a:t>Bibelen er skrevet på et bestemt tidspunkt og til folk med en bestemt verdensopfattelse – hvor f.eks. onde ånder og helbredelse ved berøring var ’normalt’.</a:t>
            </a:r>
          </a:p>
          <a:p>
            <a:r>
              <a:rPr lang="da-DK" dirty="0" smtClean="0"/>
              <a:t>Vi har i den moderne verden en helt anden verdensopfattelse – derfor kan vi heller ikke bruge Bibelens fortællinger til ret meget i bogstavelig forstand. </a:t>
            </a:r>
          </a:p>
          <a:p>
            <a:r>
              <a:rPr lang="da-DK" dirty="0" smtClean="0"/>
              <a:t>Vi er derfor nødt til at ’afmytologisere’ fortællingerne – dvs. fortælle historierne i et ’andet sprog’.</a:t>
            </a:r>
          </a:p>
          <a:p>
            <a:endParaRPr lang="da-DK" dirty="0" smtClean="0"/>
          </a:p>
        </p:txBody>
      </p:sp>
    </p:spTree>
    <p:extLst>
      <p:ext uri="{BB962C8B-B14F-4D97-AF65-F5344CB8AC3E}">
        <p14:creationId xmlns:p14="http://schemas.microsoft.com/office/powerpoint/2010/main" val="2568597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Afmytologisering</a:t>
            </a:r>
            <a:endParaRPr lang="da-DK" dirty="0"/>
          </a:p>
        </p:txBody>
      </p:sp>
      <p:sp>
        <p:nvSpPr>
          <p:cNvPr id="3" name="Pladsholder til indhold 2"/>
          <p:cNvSpPr>
            <a:spLocks noGrp="1"/>
          </p:cNvSpPr>
          <p:nvPr>
            <p:ph idx="1"/>
          </p:nvPr>
        </p:nvSpPr>
        <p:spPr>
          <a:xfrm>
            <a:off x="685800" y="1945697"/>
            <a:ext cx="7770813" cy="4532193"/>
          </a:xfrm>
        </p:spPr>
        <p:txBody>
          <a:bodyPr>
            <a:normAutofit/>
          </a:bodyPr>
          <a:lstStyle/>
          <a:p>
            <a:r>
              <a:rPr lang="da-DK" dirty="0" smtClean="0"/>
              <a:t>’Afmytologisering’, fordi der tages </a:t>
            </a:r>
            <a:r>
              <a:rPr lang="da-DK" dirty="0"/>
              <a:t>udgangspunkt i en forståelse af mytebegrebet som en slags før-videnskabelig måde at tænke verden på. I en moderne tid med rationel </a:t>
            </a:r>
            <a:r>
              <a:rPr lang="da-DK" dirty="0" smtClean="0"/>
              <a:t>tænkning og naturvidenskab kan man ikke længere forstå </a:t>
            </a:r>
            <a:r>
              <a:rPr lang="da-DK" dirty="0"/>
              <a:t>myterne bogstaveligt. Det er uforeneligt med den moderne </a:t>
            </a:r>
            <a:r>
              <a:rPr lang="da-DK" dirty="0" smtClean="0"/>
              <a:t>verden.</a:t>
            </a:r>
            <a:endParaRPr lang="da-DK" dirty="0"/>
          </a:p>
          <a:p>
            <a:r>
              <a:rPr lang="da-DK" dirty="0" smtClean="0">
                <a:cs typeface="Arial Hebrew Scholar"/>
              </a:rPr>
              <a:t>Vi er med andre ord nødt til at </a:t>
            </a:r>
            <a:r>
              <a:rPr lang="da-DK" b="1" dirty="0" smtClean="0">
                <a:cs typeface="Arial Hebrew Scholar"/>
              </a:rPr>
              <a:t>fortolke</a:t>
            </a:r>
            <a:r>
              <a:rPr lang="da-DK" dirty="0" smtClean="0">
                <a:cs typeface="Arial Hebrew Scholar"/>
              </a:rPr>
              <a:t> fortællingerne og sætte dem ind i vores egen virkelighed.</a:t>
            </a:r>
          </a:p>
          <a:p>
            <a:r>
              <a:rPr lang="da-DK" dirty="0" smtClean="0">
                <a:cs typeface="Arial Hebrew Scholar"/>
              </a:rPr>
              <a:t>Hvad betyder fortællingerne </a:t>
            </a:r>
            <a:r>
              <a:rPr lang="da-DK" b="1" dirty="0" smtClean="0">
                <a:cs typeface="Arial Hebrew Scholar"/>
              </a:rPr>
              <a:t>for os her og nu</a:t>
            </a:r>
            <a:r>
              <a:rPr lang="da-DK" dirty="0" smtClean="0">
                <a:cs typeface="Arial Hebrew Scholar"/>
              </a:rPr>
              <a:t>?</a:t>
            </a:r>
          </a:p>
          <a:p>
            <a:endParaRPr lang="da-DK" dirty="0">
              <a:cs typeface="Arial Hebrew Scholar"/>
            </a:endParaRPr>
          </a:p>
        </p:txBody>
      </p:sp>
    </p:spTree>
    <p:extLst>
      <p:ext uri="{BB962C8B-B14F-4D97-AF65-F5344CB8AC3E}">
        <p14:creationId xmlns:p14="http://schemas.microsoft.com/office/powerpoint/2010/main" val="185446198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Eksempel på afmytologisering</a:t>
            </a:r>
            <a:endParaRPr lang="da-DK" dirty="0"/>
          </a:p>
        </p:txBody>
      </p:sp>
      <p:sp>
        <p:nvSpPr>
          <p:cNvPr id="3" name="Pladsholder til indhold 2"/>
          <p:cNvSpPr>
            <a:spLocks noGrp="1"/>
          </p:cNvSpPr>
          <p:nvPr>
            <p:ph idx="1"/>
          </p:nvPr>
        </p:nvSpPr>
        <p:spPr/>
        <p:txBody>
          <a:bodyPr/>
          <a:lstStyle/>
          <a:p>
            <a:r>
              <a:rPr lang="da-DK" dirty="0" smtClean="0"/>
              <a:t>Skabelsesberetningen?</a:t>
            </a:r>
          </a:p>
          <a:p>
            <a:r>
              <a:rPr lang="da-DK" dirty="0"/>
              <a:t>Skabelsesberetningen vil ifølge </a:t>
            </a:r>
            <a:r>
              <a:rPr lang="da-DK" dirty="0" err="1"/>
              <a:t>Bultmann</a:t>
            </a:r>
            <a:r>
              <a:rPr lang="da-DK" dirty="0"/>
              <a:t> fortælle, at der er en skaber, som står bag og som er Herre, at mennesket ikke selv ejer </a:t>
            </a:r>
            <a:r>
              <a:rPr lang="da-DK" dirty="0" smtClean="0"/>
              <a:t>jorden, </a:t>
            </a:r>
            <a:r>
              <a:rPr lang="da-DK" dirty="0"/>
              <a:t>og at det står til ansvar over for Gud. Når man har forstået det, og når det får betydning for den </a:t>
            </a:r>
            <a:r>
              <a:rPr lang="da-DK" dirty="0" smtClean="0"/>
              <a:t>måde, </a:t>
            </a:r>
            <a:r>
              <a:rPr lang="da-DK" dirty="0"/>
              <a:t>man lever sit liv på, så har man forstået beretningens indhold, mente </a:t>
            </a:r>
            <a:r>
              <a:rPr lang="da-DK" dirty="0" err="1"/>
              <a:t>Bultmann</a:t>
            </a:r>
            <a:r>
              <a:rPr lang="da-DK" dirty="0"/>
              <a:t>.</a:t>
            </a:r>
          </a:p>
        </p:txBody>
      </p:sp>
    </p:spTree>
    <p:extLst>
      <p:ext uri="{BB962C8B-B14F-4D97-AF65-F5344CB8AC3E}">
        <p14:creationId xmlns:p14="http://schemas.microsoft.com/office/powerpoint/2010/main" val="144327423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E</a:t>
            </a:r>
            <a:r>
              <a:rPr lang="da-DK" dirty="0" smtClean="0"/>
              <a:t>ksistensteologi</a:t>
            </a:r>
            <a:endParaRPr lang="da-DK" dirty="0"/>
          </a:p>
        </p:txBody>
      </p:sp>
      <p:sp>
        <p:nvSpPr>
          <p:cNvPr id="3" name="Pladsholder til indhold 2"/>
          <p:cNvSpPr>
            <a:spLocks noGrp="1"/>
          </p:cNvSpPr>
          <p:nvPr>
            <p:ph idx="1"/>
          </p:nvPr>
        </p:nvSpPr>
        <p:spPr/>
        <p:txBody>
          <a:bodyPr>
            <a:normAutofit fontScale="92500" lnSpcReduction="20000"/>
          </a:bodyPr>
          <a:lstStyle/>
          <a:p>
            <a:r>
              <a:rPr lang="da-DK" dirty="0" smtClean="0"/>
              <a:t>Inspireret af bl.a. Kierkegaard og </a:t>
            </a:r>
            <a:r>
              <a:rPr lang="da-DK" dirty="0" err="1" smtClean="0"/>
              <a:t>Bultmann</a:t>
            </a:r>
            <a:endParaRPr lang="da-DK" dirty="0" smtClean="0"/>
          </a:p>
          <a:p>
            <a:r>
              <a:rPr lang="da-DK" dirty="0" smtClean="0"/>
              <a:t>Guds ord skal høres af </a:t>
            </a:r>
            <a:r>
              <a:rPr lang="da-DK" b="1" dirty="0" smtClean="0"/>
              <a:t>den enkelte </a:t>
            </a:r>
            <a:r>
              <a:rPr lang="da-DK" dirty="0" smtClean="0"/>
              <a:t>– når Gud taler (i form af Bibelen og dens mytiske sprog), taler han til </a:t>
            </a:r>
            <a:r>
              <a:rPr lang="da-DK" b="1" dirty="0" smtClean="0"/>
              <a:t>dig</a:t>
            </a:r>
            <a:r>
              <a:rPr lang="da-DK" dirty="0" smtClean="0"/>
              <a:t>.</a:t>
            </a:r>
          </a:p>
          <a:p>
            <a:r>
              <a:rPr lang="da-DK" dirty="0" smtClean="0"/>
              <a:t>Åbenbaringen er ikke objektiv, men i høj grad subjektiv: Hvad betyder den for dig og dit liv?</a:t>
            </a:r>
          </a:p>
          <a:p>
            <a:r>
              <a:rPr lang="da-DK" dirty="0" smtClean="0"/>
              <a:t>Eksistensteologien handler dermed om det enkelte individ, ens personlige forhold til Gud og ens egen eksistens.</a:t>
            </a:r>
          </a:p>
          <a:p>
            <a:r>
              <a:rPr lang="da-DK" dirty="0" smtClean="0"/>
              <a:t>En meget normal teologisk retning blandt teologer/præster i dag.</a:t>
            </a:r>
          </a:p>
          <a:p>
            <a:endParaRPr lang="da-DK" dirty="0"/>
          </a:p>
        </p:txBody>
      </p:sp>
    </p:spTree>
    <p:extLst>
      <p:ext uri="{BB962C8B-B14F-4D97-AF65-F5344CB8AC3E}">
        <p14:creationId xmlns:p14="http://schemas.microsoft.com/office/powerpoint/2010/main" val="5596656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Eksistensteologi</a:t>
            </a:r>
            <a:endParaRPr lang="da-DK" dirty="0"/>
          </a:p>
        </p:txBody>
      </p:sp>
      <p:sp>
        <p:nvSpPr>
          <p:cNvPr id="3" name="Pladsholder til indhold 2"/>
          <p:cNvSpPr>
            <a:spLocks noGrp="1"/>
          </p:cNvSpPr>
          <p:nvPr>
            <p:ph idx="1"/>
          </p:nvPr>
        </p:nvSpPr>
        <p:spPr/>
        <p:txBody>
          <a:bodyPr>
            <a:normAutofit fontScale="85000" lnSpcReduction="20000"/>
          </a:bodyPr>
          <a:lstStyle/>
          <a:p>
            <a:r>
              <a:rPr lang="da-DK" dirty="0" smtClean="0"/>
              <a:t>Eksistensteologer sætter </a:t>
            </a:r>
            <a:r>
              <a:rPr lang="da-DK" dirty="0"/>
              <a:t>fokus på kristendommens eksistentielle udsagn. Fx: Hvordan kan </a:t>
            </a:r>
            <a:r>
              <a:rPr lang="da-DK" dirty="0" smtClean="0"/>
              <a:t>begreber som opstandelse </a:t>
            </a:r>
            <a:r>
              <a:rPr lang="da-DK" dirty="0"/>
              <a:t>eller dommedag give mig/os mening i tilværelsen her og nu?</a:t>
            </a:r>
          </a:p>
          <a:p>
            <a:r>
              <a:rPr lang="da-DK" dirty="0" smtClean="0"/>
              <a:t>Opstandelse: Kan være Jesu ’opstandelse’ i os – at vi føler, at Gud er med os.</a:t>
            </a:r>
          </a:p>
          <a:p>
            <a:r>
              <a:rPr lang="da-DK" dirty="0" smtClean="0"/>
              <a:t>Dommedag</a:t>
            </a:r>
            <a:r>
              <a:rPr lang="da-DK" dirty="0"/>
              <a:t>: Eksistentialister skaber deres eget liv hver dag. Dommedag er også hver </a:t>
            </a:r>
            <a:r>
              <a:rPr lang="da-DK" dirty="0" smtClean="0"/>
              <a:t>dag – dvs. du ’dømmes’ konstant på dine gerninger.</a:t>
            </a:r>
          </a:p>
          <a:p>
            <a:r>
              <a:rPr lang="da-DK" dirty="0" smtClean="0"/>
              <a:t>Eksistensteologer tror derfor ikke nødvendigvis på de metafysiske elementer i Bibelen (dvs. det, der ikke kan bevises) – men ser dem som symboler.</a:t>
            </a:r>
            <a:endParaRPr lang="da-DK" dirty="0"/>
          </a:p>
          <a:p>
            <a:endParaRPr lang="da-DK" dirty="0"/>
          </a:p>
        </p:txBody>
      </p:sp>
    </p:spTree>
    <p:extLst>
      <p:ext uri="{BB962C8B-B14F-4D97-AF65-F5344CB8AC3E}">
        <p14:creationId xmlns:p14="http://schemas.microsoft.com/office/powerpoint/2010/main" val="178950210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Danske eksistensteologer</a:t>
            </a:r>
            <a:endParaRPr lang="da-DK" dirty="0"/>
          </a:p>
        </p:txBody>
      </p:sp>
      <p:sp>
        <p:nvSpPr>
          <p:cNvPr id="3" name="Pladsholder til indhold 2"/>
          <p:cNvSpPr>
            <a:spLocks noGrp="1"/>
          </p:cNvSpPr>
          <p:nvPr>
            <p:ph idx="1"/>
          </p:nvPr>
        </p:nvSpPr>
        <p:spPr>
          <a:xfrm>
            <a:off x="431128" y="1934045"/>
            <a:ext cx="8412830" cy="4532193"/>
          </a:xfrm>
        </p:spPr>
        <p:txBody>
          <a:bodyPr>
            <a:normAutofit fontScale="92500"/>
          </a:bodyPr>
          <a:lstStyle/>
          <a:p>
            <a:r>
              <a:rPr lang="da-DK" dirty="0" smtClean="0"/>
              <a:t>Johannes Sløk (Livet er meningsløst. Moral og etik er noget, som mennesker beslutter/vælger – der er ingen objektiv kristen moral.)</a:t>
            </a:r>
          </a:p>
          <a:p>
            <a:r>
              <a:rPr lang="da-DK" dirty="0" smtClean="0"/>
              <a:t>P. G. Lindhardt (</a:t>
            </a:r>
            <a:r>
              <a:rPr lang="da-DK" dirty="0"/>
              <a:t>’At tro er en aktiv, indre handling – et valg.</a:t>
            </a:r>
            <a:r>
              <a:rPr lang="da-DK" dirty="0" smtClean="0"/>
              <a:t>’)</a:t>
            </a:r>
          </a:p>
          <a:p>
            <a:r>
              <a:rPr lang="da-DK" dirty="0" smtClean="0"/>
              <a:t>Thorkild </a:t>
            </a:r>
            <a:r>
              <a:rPr lang="da-DK" dirty="0" err="1" smtClean="0"/>
              <a:t>Grosbøll</a:t>
            </a:r>
            <a:endParaRPr lang="da-DK" dirty="0" smtClean="0"/>
          </a:p>
          <a:p>
            <a:pPr marL="914400" lvl="2" indent="0">
              <a:buNone/>
            </a:pPr>
            <a:r>
              <a:rPr lang="da-DK" i="1" dirty="0"/>
              <a:t>Jeg tror ikke på Gud som forklaring på det hele</a:t>
            </a:r>
            <a:r>
              <a:rPr lang="da-DK" i="1" dirty="0" smtClean="0"/>
              <a:t>. (…) </a:t>
            </a:r>
            <a:r>
              <a:rPr lang="da-DK" i="1" dirty="0"/>
              <a:t>Vi fungerer på naturvidenskabens præmisser; Jorden er ikke skabt af Gud, og han holder den ikke oppe. Gud kan ikke bruges som argument for noget som helst. For mig er Gud spørgsmålet. Et fantastisk spørgsmål, man kan stille til sit liv. Men jeg vil ikke åbne så meget som en kattelem for, at man kan tale teofysisk - at Gud bliver en fysisk realitet. Han er i sproget som det ypperste billede af mening og betydning, så det ville være sindssygt at volde sproget og bede ham gå sin vej. </a:t>
            </a:r>
            <a:endParaRPr lang="da-DK" dirty="0"/>
          </a:p>
          <a:p>
            <a:pPr lvl="1"/>
            <a:endParaRPr lang="da-DK" dirty="0"/>
          </a:p>
        </p:txBody>
      </p:sp>
    </p:spTree>
    <p:extLst>
      <p:ext uri="{BB962C8B-B14F-4D97-AF65-F5344CB8AC3E}">
        <p14:creationId xmlns:p14="http://schemas.microsoft.com/office/powerpoint/2010/main" val="200692377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jpeg"/><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Folio">
  <a:themeElements>
    <a:clrScheme name="Folio">
      <a:dk1>
        <a:sysClr val="windowText" lastClr="000000"/>
      </a:dk1>
      <a:lt1>
        <a:sysClr val="window" lastClr="FFFFFF"/>
      </a:lt1>
      <a:dk2>
        <a:srgbClr val="2D2F2B"/>
      </a:dk2>
      <a:lt2>
        <a:srgbClr val="DEDED7"/>
      </a:lt2>
      <a:accent1>
        <a:srgbClr val="294171"/>
      </a:accent1>
      <a:accent2>
        <a:srgbClr val="748CBC"/>
      </a:accent2>
      <a:accent3>
        <a:srgbClr val="8E887C"/>
      </a:accent3>
      <a:accent4>
        <a:srgbClr val="834736"/>
      </a:accent4>
      <a:accent5>
        <a:srgbClr val="5A1705"/>
      </a:accent5>
      <a:accent6>
        <a:srgbClr val="A0A16A"/>
      </a:accent6>
      <a:hlink>
        <a:srgbClr val="74B6BC"/>
      </a:hlink>
      <a:folHlink>
        <a:srgbClr val="7F95A4"/>
      </a:folHlink>
    </a:clrScheme>
    <a:fontScheme name="Folio">
      <a:majorFont>
        <a:latin typeface="Calisto MT"/>
        <a:ea typeface=""/>
        <a:cs typeface=""/>
        <a:font script="Jpan" typeface="ＭＳ 明朝"/>
        <a:font script="Hans" typeface="宋体"/>
        <a:font script="Hant" typeface="新細明體"/>
      </a:majorFont>
      <a:minorFont>
        <a:latin typeface="Calisto MT"/>
        <a:ea typeface=""/>
        <a:cs typeface=""/>
        <a:font script="Jpan" typeface="ＭＳ 明朝"/>
        <a:font script="Hans" typeface="宋体"/>
        <a:font script="Hant" typeface="新細明體"/>
      </a:minorFont>
    </a:fontScheme>
    <a:fmtScheme name="Folio">
      <a:fillStyleLst>
        <a:solidFill>
          <a:schemeClr val="phClr"/>
        </a:solidFill>
        <a:blipFill rotWithShape="1">
          <a:blip xmlns:r="http://schemas.openxmlformats.org/officeDocument/2006/relationships" r:embed="rId1">
            <a:duotone>
              <a:schemeClr val="phClr">
                <a:shade val="30000"/>
                <a:satMod val="120000"/>
              </a:schemeClr>
              <a:schemeClr val="phClr">
                <a:tint val="70000"/>
                <a:satMod val="350000"/>
                <a:lumMod val="110000"/>
              </a:schemeClr>
            </a:duotone>
          </a:blip>
          <a:stretch/>
        </a:blipFill>
        <a:blipFill rotWithShape="1">
          <a:blip xmlns:r="http://schemas.openxmlformats.org/officeDocument/2006/relationships" r:embed="rId2">
            <a:duotone>
              <a:schemeClr val="phClr">
                <a:shade val="40000"/>
                <a:satMod val="120000"/>
              </a:schemeClr>
              <a:schemeClr val="phClr">
                <a:tint val="70000"/>
                <a:satMod val="300000"/>
                <a:lumMod val="110000"/>
              </a:schemeClr>
            </a:duotone>
          </a:blip>
          <a:tile tx="0" ty="0" sx="50000" sy="50000" flip="none" algn="tl"/>
        </a:blipFill>
      </a:fillStyleLst>
      <a:lnStyleLst>
        <a:ln w="12700" cap="flat" cmpd="sng" algn="ctr">
          <a:solidFill>
            <a:schemeClr val="phClr">
              <a:shade val="95000"/>
              <a:satMod val="105000"/>
            </a:schemeClr>
          </a:solidFill>
          <a:prstDash val="solid"/>
        </a:ln>
        <a:ln w="3175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38100" dist="25400" dir="5400000" algn="br" rotWithShape="0">
              <a:srgbClr val="000000">
                <a:alpha val="50000"/>
              </a:srgbClr>
            </a:outerShdw>
          </a:effectLst>
        </a:effectStyle>
        <a:effectStyle>
          <a:effectLst>
            <a:innerShdw blurRad="190500" dist="25400">
              <a:srgbClr val="000000">
                <a:alpha val="50000"/>
              </a:srgbClr>
            </a:innerShdw>
          </a:effectLst>
        </a:effectStyle>
      </a:effectStyleLst>
      <a:bgFillStyleLst>
        <a:blipFill rotWithShape="1">
          <a:blip xmlns:r="http://schemas.openxmlformats.org/officeDocument/2006/relationships" r:embed="rId3">
            <a:duotone>
              <a:schemeClr val="phClr">
                <a:shade val="10000"/>
                <a:satMod val="125000"/>
              </a:schemeClr>
              <a:schemeClr val="phClr">
                <a:tint val="70000"/>
                <a:satMod val="350000"/>
                <a:lumMod val="110000"/>
              </a:schemeClr>
            </a:duotone>
          </a:blip>
          <a:stretch/>
        </a:blipFill>
        <a:blipFill rotWithShape="1">
          <a:blip xmlns:r="http://schemas.openxmlformats.org/officeDocument/2006/relationships" r:embed="rId4">
            <a:duotone>
              <a:schemeClr val="phClr">
                <a:shade val="10000"/>
                <a:satMod val="125000"/>
              </a:schemeClr>
              <a:schemeClr val="phClr">
                <a:tint val="70000"/>
                <a:satMod val="350000"/>
                <a:lumMod val="110000"/>
              </a:schemeClr>
            </a:duotone>
          </a:blip>
          <a:stretch/>
        </a:blipFill>
        <a:blipFill rotWithShape="1">
          <a:blip xmlns:r="http://schemas.openxmlformats.org/officeDocument/2006/relationships" r:embed="rId5">
            <a:duotone>
              <a:schemeClr val="phClr">
                <a:shade val="3000"/>
                <a:lumMod val="10000"/>
              </a:schemeClr>
              <a:schemeClr val="phClr">
                <a:tint val="91000"/>
                <a:satMod val="500000"/>
                <a:lumMod val="125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DE64AEEDD9B7A4D93545ACBE97D4615" ma:contentTypeVersion="2" ma:contentTypeDescription="Create a new document." ma:contentTypeScope="" ma:versionID="f49002b78e3a4a71b814eef46a983816">
  <xsd:schema xmlns:xsd="http://www.w3.org/2001/XMLSchema" xmlns:xs="http://www.w3.org/2001/XMLSchema" xmlns:p="http://schemas.microsoft.com/office/2006/metadata/properties" xmlns:ns2="http://schemas.microsoft.com/sharepoint/v3/fields" targetNamespace="http://schemas.microsoft.com/office/2006/metadata/properties" ma:root="true" ma:fieldsID="38f6db2dd0d9a0cf6a8dc37be32b365b" ns2:_="">
    <xsd:import namespace="http://schemas.microsoft.com/sharepoint/v3/fields"/>
    <xsd:element name="properties">
      <xsd:complexType>
        <xsd:sequence>
          <xsd:element name="documentManagement">
            <xsd:complexType>
              <xsd:all>
                <xsd:element ref="ns2:_Status" minOccurs="0"/>
                <xsd:element ref="ns2:_Vers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Status" ma:index="8" nillable="true" ma:displayName="Status" ma:default="Not Started" ma:internalName="_Status">
      <xsd:simpleType>
        <xsd:union memberTypes="dms:Text">
          <xsd:simpleType>
            <xsd:restriction base="dms:Choice">
              <xsd:enumeration value="Not Started"/>
              <xsd:enumeration value="Draft"/>
              <xsd:enumeration value="Reviewed"/>
              <xsd:enumeration value="Scheduled"/>
              <xsd:enumeration value="Published"/>
              <xsd:enumeration value="Final"/>
              <xsd:enumeration value="Expired"/>
            </xsd:restriction>
          </xsd:simpleType>
        </xsd:union>
      </xsd:simpleType>
    </xsd:element>
    <xsd:element name="_Version" ma:index="9" nillable="true" ma:displayName="Version" ma:internalName="_Version">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ma:displayName="Status"/>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Version xmlns="http://schemas.microsoft.com/sharepoint/v3/fields" xsi:nil="true"/>
    <_Status xmlns="http://schemas.microsoft.com/sharepoint/v3/fields">Not Started</_Status>
  </documentManagement>
</p:properties>
</file>

<file path=customXml/itemProps1.xml><?xml version="1.0" encoding="utf-8"?>
<ds:datastoreItem xmlns:ds="http://schemas.openxmlformats.org/officeDocument/2006/customXml" ds:itemID="{E4214858-785C-42F7-BE66-6D0E79395F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field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7D2A1B0-FF3E-4009-940D-AED0EB70AA20}">
  <ds:schemaRefs>
    <ds:schemaRef ds:uri="http://schemas.microsoft.com/sharepoint/v3/contenttype/forms"/>
  </ds:schemaRefs>
</ds:datastoreItem>
</file>

<file path=customXml/itemProps3.xml><?xml version="1.0" encoding="utf-8"?>
<ds:datastoreItem xmlns:ds="http://schemas.openxmlformats.org/officeDocument/2006/customXml" ds:itemID="{7B6F2769-7194-4217-93D3-3AF3A4742282}">
  <ds:schemaRefs>
    <ds:schemaRef ds:uri="http://schemas.microsoft.com/office/2006/metadata/properties"/>
    <ds:schemaRef ds:uri="http://schemas.microsoft.com/office/infopath/2007/PartnerControls"/>
    <ds:schemaRef ds:uri="http://schemas.microsoft.com/sharepoint/v3/fields"/>
  </ds:schemaRefs>
</ds:datastoreItem>
</file>

<file path=docProps/app.xml><?xml version="1.0" encoding="utf-8"?>
<Properties xmlns="http://schemas.openxmlformats.org/officeDocument/2006/extended-properties" xmlns:vt="http://schemas.openxmlformats.org/officeDocument/2006/docPropsVTypes">
  <Template>Folio.thmx</Template>
  <TotalTime>596</TotalTime>
  <Words>943</Words>
  <Application>Microsoft Macintosh PowerPoint</Application>
  <PresentationFormat>Skærmshow (4:3)</PresentationFormat>
  <Paragraphs>54</Paragraphs>
  <Slides>11</Slides>
  <Notes>0</Notes>
  <HiddenSlides>0</HiddenSlides>
  <MMClips>0</MMClips>
  <ScaleCrop>false</ScaleCrop>
  <HeadingPairs>
    <vt:vector size="4" baseType="variant">
      <vt:variant>
        <vt:lpstr>Tema</vt:lpstr>
      </vt:variant>
      <vt:variant>
        <vt:i4>1</vt:i4>
      </vt:variant>
      <vt:variant>
        <vt:lpstr>Diastitler</vt:lpstr>
      </vt:variant>
      <vt:variant>
        <vt:i4>11</vt:i4>
      </vt:variant>
    </vt:vector>
  </HeadingPairs>
  <TitlesOfParts>
    <vt:vector size="12" baseType="lpstr">
      <vt:lpstr>Folio</vt:lpstr>
      <vt:lpstr>Afmytologiseringen og eksistensteologien</vt:lpstr>
      <vt:lpstr>Eksistentialisme</vt:lpstr>
      <vt:lpstr>Eksistentialisme</vt:lpstr>
      <vt:lpstr>Rudolf Bultmann (1884-1976)</vt:lpstr>
      <vt:lpstr>Rudolf Bultmann</vt:lpstr>
      <vt:lpstr>Bultmanns afmytologisering</vt:lpstr>
      <vt:lpstr>Afmytologisering</vt:lpstr>
      <vt:lpstr>Eksempel på afmytologisering</vt:lpstr>
      <vt:lpstr>Eksistensteologi</vt:lpstr>
      <vt:lpstr>Eksistensteologi</vt:lpstr>
      <vt:lpstr>Danske eksistensteologer</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FileNewTemplate</dc:title>
  <dc:creator>Diana</dc:creator>
  <cp:lastModifiedBy>keld  jakobsen</cp:lastModifiedBy>
  <cp:revision>55</cp:revision>
  <dcterms:created xsi:type="dcterms:W3CDTF">2010-04-12T23:12:02Z</dcterms:created>
  <dcterms:modified xsi:type="dcterms:W3CDTF">2015-03-24T15:55:33Z</dcterms:modified>
  <cp:contentStatus>Draft</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0x0101000DE64AEEDD9B7A4D93545ACBE97D4615</vt:lpwstr>
  </property>
</Properties>
</file>