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11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6BE79B4-E09F-174E-B584-2ACB35D3DC99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B0B77CE-55EF-F649-B64B-4FAD9EB1E4BE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Toulmin’s</a:t>
            </a:r>
            <a:r>
              <a:rPr lang="da-DK" dirty="0"/>
              <a:t> argumentationsmodel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308630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simple model</a:t>
            </a:r>
          </a:p>
        </p:txBody>
      </p:sp>
      <p:pic>
        <p:nvPicPr>
          <p:cNvPr id="4" name="Pladsholder til indhold 3" descr="Skærmbillede 2015-08-17 kl. 10.54.2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38696" b="-38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089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 anchor="ctr">
            <a:normAutofit/>
          </a:bodyPr>
          <a:lstStyle/>
          <a:p>
            <a:r>
              <a:rPr lang="da-DK" dirty="0"/>
              <a:t>Den simple model</a:t>
            </a:r>
          </a:p>
        </p:txBody>
      </p:sp>
      <p:pic>
        <p:nvPicPr>
          <p:cNvPr id="4" name="Pladsholder til indhold 3" descr="Skærmbillede 2015-08-17 kl. 10.53.3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1752600"/>
            <a:ext cx="8099191" cy="4373563"/>
          </a:xfrm>
          <a:noFill/>
        </p:spPr>
      </p:pic>
    </p:spTree>
    <p:extLst>
      <p:ext uri="{BB962C8B-B14F-4D97-AF65-F5344CB8AC3E}">
        <p14:creationId xmlns:p14="http://schemas.microsoft.com/office/powerpoint/2010/main" val="1424332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udvidede model</a:t>
            </a:r>
          </a:p>
        </p:txBody>
      </p:sp>
      <p:pic>
        <p:nvPicPr>
          <p:cNvPr id="4" name="Pladsholder til indhold 3" descr="Skærmbillede 2015-08-17 kl. 10.54.1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279" b="-232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222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udvidede model</a:t>
            </a:r>
          </a:p>
        </p:txBody>
      </p:sp>
      <p:pic>
        <p:nvPicPr>
          <p:cNvPr id="5" name="Pladsholder til indhold 4" descr="Skærmbillede 2015-08-17 kl. 10.53.5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773" b="-137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951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udvidede model</a:t>
            </a:r>
          </a:p>
        </p:txBody>
      </p:sp>
      <p:pic>
        <p:nvPicPr>
          <p:cNvPr id="4" name="Pladsholder til indhold 3" descr="Skærmbillede 2015-08-17 kl. 10.54.0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75" r="-200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369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Prøv nu selv…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836459"/>
          </a:xfrm>
        </p:spPr>
        <p:txBody>
          <a:bodyPr>
            <a:normAutofit lnSpcReduction="10000"/>
          </a:bodyPr>
          <a:lstStyle/>
          <a:p>
            <a:r>
              <a:rPr lang="da-DK" b="1" dirty="0"/>
              <a:t>True crime-genren skaber frygt i samfundet</a:t>
            </a:r>
            <a:r>
              <a:rPr lang="da-DK" dirty="0"/>
              <a:t> </a:t>
            </a:r>
          </a:p>
          <a:p>
            <a:r>
              <a:rPr lang="da-DK" b="1" dirty="0"/>
              <a:t>Kunstig intelligens truer flere job end den skaber</a:t>
            </a:r>
            <a:r>
              <a:rPr lang="da-DK" dirty="0"/>
              <a:t>,</a:t>
            </a:r>
          </a:p>
          <a:p>
            <a:r>
              <a:rPr lang="da-DK" b="1" dirty="0" err="1"/>
              <a:t>E-sport</a:t>
            </a:r>
            <a:r>
              <a:rPr lang="da-DK" b="1" dirty="0"/>
              <a:t> bør anerkendes som en rigtig sportsgren</a:t>
            </a:r>
            <a:r>
              <a:rPr lang="da-DK" dirty="0"/>
              <a:t>,</a:t>
            </a:r>
          </a:p>
          <a:p>
            <a:r>
              <a:rPr lang="da-DK" b="1" dirty="0"/>
              <a:t>Computerspil gør ikke børn voldelige</a:t>
            </a:r>
          </a:p>
          <a:p>
            <a:r>
              <a:rPr lang="da-DK" b="1" dirty="0"/>
              <a:t>Reklamer for usund mad bør forbydes</a:t>
            </a:r>
          </a:p>
          <a:p>
            <a:r>
              <a:rPr lang="da-DK" b="1" dirty="0"/>
              <a:t>Rygning burde gøres strafbart</a:t>
            </a:r>
          </a:p>
          <a:p>
            <a:r>
              <a:rPr lang="da-DK" b="1" dirty="0"/>
              <a:t>Kødet skal være dyrere for at bekæmp klimaforandringer </a:t>
            </a:r>
          </a:p>
          <a:p>
            <a:r>
              <a:rPr lang="da-DK" b="1" dirty="0"/>
              <a:t>Mere politi skaber ikke mindre kriminalitet</a:t>
            </a:r>
          </a:p>
          <a:p>
            <a:r>
              <a:rPr lang="da-DK" b="1" dirty="0"/>
              <a:t>Elbiler bør være fri for afgifter</a:t>
            </a:r>
          </a:p>
          <a:p>
            <a:r>
              <a:rPr lang="da-DK" b="1" dirty="0"/>
              <a:t>Sociale medier gør folk passive</a:t>
            </a:r>
          </a:p>
          <a:p>
            <a:r>
              <a:rPr lang="da-DK" b="1" dirty="0"/>
              <a:t>Influencere bør holdes juridisk ansvarlige</a:t>
            </a:r>
            <a:r>
              <a:rPr lang="da-DK" dirty="0"/>
              <a:t> </a:t>
            </a:r>
            <a:r>
              <a:rPr lang="da-DK" b="1" dirty="0"/>
              <a:t>for vildledende reklamer og skadelig adfærd.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3579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eker">
  <a:themeElements>
    <a:clrScheme name="Apoteker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eker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eker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Apoteker.thmx</Template>
  <TotalTime>33</TotalTime>
  <Words>97</Words>
  <Application>Microsoft Office PowerPoint</Application>
  <PresentationFormat>Skærmshow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Book Antiqua</vt:lpstr>
      <vt:lpstr>Century Gothic</vt:lpstr>
      <vt:lpstr>Apoteker</vt:lpstr>
      <vt:lpstr>Argumentation</vt:lpstr>
      <vt:lpstr>Den simple model</vt:lpstr>
      <vt:lpstr>Den simple model</vt:lpstr>
      <vt:lpstr>Den udvidede model</vt:lpstr>
      <vt:lpstr>Den udvidede model</vt:lpstr>
      <vt:lpstr>Den udvidede model</vt:lpstr>
      <vt:lpstr>Prøv nu selv…</vt:lpstr>
    </vt:vector>
  </TitlesOfParts>
  <Company>VIden Djurs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Argumentation</dc:title>
  <dc:creator>Viden Djurs</dc:creator>
  <cp:lastModifiedBy>Ingeborg Gade</cp:lastModifiedBy>
  <cp:revision>3</cp:revision>
  <dcterms:created xsi:type="dcterms:W3CDTF">2015-08-17T08:54:32Z</dcterms:created>
  <dcterms:modified xsi:type="dcterms:W3CDTF">2025-04-04T08:20:53Z</dcterms:modified>
</cp:coreProperties>
</file>