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4"/>
  </p:sldMasterIdLst>
  <p:notesMasterIdLst>
    <p:notesMasterId r:id="rId16"/>
  </p:notesMasterIdLst>
  <p:handoutMasterIdLst>
    <p:handoutMasterId r:id="rId17"/>
  </p:handoutMasterIdLst>
  <p:sldIdLst>
    <p:sldId id="1519" r:id="rId5"/>
    <p:sldId id="1533" r:id="rId6"/>
    <p:sldId id="1520" r:id="rId7"/>
    <p:sldId id="1526" r:id="rId8"/>
    <p:sldId id="1525" r:id="rId9"/>
    <p:sldId id="1527" r:id="rId10"/>
    <p:sldId id="1528" r:id="rId11"/>
    <p:sldId id="1529" r:id="rId12"/>
    <p:sldId id="1530" r:id="rId13"/>
    <p:sldId id="1531" r:id="rId14"/>
    <p:sldId id="153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1" autoAdjust="0"/>
    <p:restoredTop sz="94618"/>
  </p:normalViewPr>
  <p:slideViewPr>
    <p:cSldViewPr snapToGrid="0">
      <p:cViewPr>
        <p:scale>
          <a:sx n="69" d="100"/>
          <a:sy n="69" d="100"/>
        </p:scale>
        <p:origin x="37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2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198972-73C8-9327-0850-18A642513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5A2EB-01C3-20E0-FF45-07CCC867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1EC30-5B0B-48D0-A1A8-66A96720DF24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50A84-CDF8-9D1C-7599-D1B543581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AFBD2-1F7B-DB18-5994-6D22C6743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FBFCE-2205-4B9C-81E5-532E0690D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8A4D-42A7-45F7-9930-00E8DCB48D7E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D6F49-EBB7-4CCF-97A8-E526BB28B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9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490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A1119-0ABB-B657-0B4E-0604CE0D5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F08480-A63F-D9A6-A759-77256C51AD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40B1B9-072E-8A47-47D0-12E37CC575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2874DF-D88D-5EA6-A3A8-D36AE97792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64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AD6C1-A5A1-BB51-FC06-C16F49633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CD17D7-DEAE-CDC9-2F80-9B9FA9C073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1A4119-3B62-1193-43C0-9E7318AA6F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D2A406-2854-6279-149D-8D20D65D36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063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39F5A-E379-A6F6-720A-0FAA925D6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491799-C4F9-B528-19CB-34E1C50C4C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78FC70-3656-0291-392C-A1B5201549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068C53-F89C-DD54-FAAC-24650A670B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544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6580B-1FEA-12C6-8866-A14E2DC11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2C3F8B-17DD-AE85-96B5-ED83D00FF2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712DE1-33C2-BE11-24BC-908CA535D0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DBFB7-690F-D113-4E5E-36C55664DC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113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00E2E-D0FF-17E9-E845-EB3F5ACFC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0D393D-17E5-5F51-C9E1-47968275E6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9CCD64-B691-7C7F-1EA4-8428939786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73EE19-8B70-F15B-B2AB-8FA4A28195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158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029" y="5109526"/>
            <a:ext cx="10923936" cy="641279"/>
          </a:xfrm>
        </p:spPr>
        <p:txBody>
          <a:bodyPr anchor="b">
            <a:noAutofit/>
          </a:bodyPr>
          <a:lstStyle>
            <a:lvl1pPr algn="l">
              <a:defRPr sz="5000" u="sng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Subtitle 2">
            <a:extLst>
              <a:ext uri="{FF2B5EF4-FFF2-40B4-BE49-F238E27FC236}">
                <a16:creationId xmlns:a16="http://schemas.microsoft.com/office/drawing/2014/main" id="{CDE85611-F29A-5B31-8523-08B6A1185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029" y="5811724"/>
            <a:ext cx="10923936" cy="40929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986425"/>
          </a:xfrm>
          <a:blipFill dpi="0" rotWithShape="1">
            <a:blip r:embed="rId2">
              <a:alphaModFix amt="60000"/>
            </a:blip>
            <a:srcRect/>
            <a:stretch>
              <a:fillRect t="-40" b="-40"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B8C48-05E9-5280-3F6A-22F8BCBB4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34029" y="6211605"/>
            <a:ext cx="3657600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700589" y="6212217"/>
            <a:ext cx="914400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7524BB-F0A6-4140-A8AB-1C8A7E34AB03}" type="datetime1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C820F-C031-6832-5CA0-B972903E0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009325" y="6221013"/>
            <a:ext cx="548640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780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028" y="1748474"/>
            <a:ext cx="7538425" cy="4474526"/>
          </a:xfrm>
        </p:spPr>
        <p:txBody>
          <a:bodyPr anchor="b">
            <a:normAutofit/>
          </a:bodyPr>
          <a:lstStyle>
            <a:lvl1pPr algn="l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505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028" y="1748474"/>
            <a:ext cx="7538425" cy="4474526"/>
          </a:xfrm>
        </p:spPr>
        <p:txBody>
          <a:bodyPr anchor="b">
            <a:normAutofit/>
          </a:bodyPr>
          <a:lstStyle>
            <a:lvl1pPr algn="l">
              <a:defRPr sz="60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58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com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1001714"/>
            <a:ext cx="5652464" cy="2613336"/>
          </a:xfrm>
        </p:spPr>
        <p:txBody>
          <a:bodyPr anchor="b">
            <a:noAutofit/>
          </a:bodyPr>
          <a:lstStyle>
            <a:lvl1pPr>
              <a:defRPr sz="6000" u="sng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029" y="0"/>
            <a:ext cx="4328498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72014" y="0"/>
            <a:ext cx="942975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F2758A-C3D6-E84B-B3E9-757EFEF52D55}" type="datetime1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1373" y="0"/>
            <a:ext cx="556592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29" y="3996050"/>
            <a:ext cx="5652464" cy="222695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spcAft>
                <a:spcPts val="0"/>
              </a:spcAft>
              <a:defRPr sz="1600"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spcAft>
                <a:spcPts val="0"/>
              </a:spcAft>
              <a:defRPr sz="1600"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spcAft>
                <a:spcPts val="0"/>
              </a:spcAft>
              <a:defRPr sz="16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Aft>
                <a:spcPts val="0"/>
              </a:spcAft>
              <a:defRPr sz="1600"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spcAft>
                <a:spcPts val="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DEE8CE2C-7AFC-E265-19EB-F76884D599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43095" y="630936"/>
            <a:ext cx="4714870" cy="5592064"/>
          </a:xfrm>
          <a:blipFill dpi="0" rotWithShape="1">
            <a:blip r:embed="rId2">
              <a:alphaModFix amt="60000"/>
            </a:blip>
            <a:srcRect/>
            <a:stretch>
              <a:fillRect l="-40" r="-40"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910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001715"/>
            <a:ext cx="4663440" cy="2241233"/>
          </a:xfrm>
        </p:spPr>
        <p:txBody>
          <a:bodyPr anchor="t">
            <a:noAutofit/>
          </a:bodyPr>
          <a:lstStyle>
            <a:lvl1pPr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C20259-235D-F9C3-3788-C1457976F5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3095" y="0"/>
            <a:ext cx="2828918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07112" y="0"/>
            <a:ext cx="914400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EECD8D-53A7-3A4F-8909-5ECB0FEF37FB}" type="datetime1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9324" y="0"/>
            <a:ext cx="548640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0" y="3623950"/>
            <a:ext cx="4663440" cy="2539106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 marL="571500" indent="-342900">
              <a:buFont typeface="+mj-lt"/>
              <a:buAutoNum type="arabicPeriod"/>
              <a:defRPr sz="1800">
                <a:solidFill>
                  <a:schemeClr val="tx1"/>
                </a:solidFill>
              </a:defRPr>
            </a:lvl2pPr>
            <a:lvl3pPr marL="800100" indent="-342900">
              <a:buFont typeface="+mj-lt"/>
              <a:buAutoNum type="arabicPeriod"/>
              <a:defRPr sz="1600">
                <a:solidFill>
                  <a:schemeClr val="tx1"/>
                </a:solidFill>
              </a:defRPr>
            </a:lvl3pPr>
            <a:lvl4pPr marL="1028700" indent="-342900">
              <a:buFont typeface="+mj-lt"/>
              <a:buAutoNum type="arabicPeriod"/>
              <a:defRPr sz="1400">
                <a:solidFill>
                  <a:schemeClr val="tx1"/>
                </a:solidFill>
              </a:defRPr>
            </a:lvl4pPr>
            <a:lvl5pPr>
              <a:buFont typeface="+mj-lt"/>
              <a:buAutoNum type="arabicPeriod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243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2129475"/>
            <a:ext cx="4719430" cy="2599051"/>
          </a:xfrm>
        </p:spPr>
        <p:txBody>
          <a:bodyPr>
            <a:noAutofit/>
          </a:bodyPr>
          <a:lstStyle>
            <a:lvl1pPr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07E3B5C-D099-9543-A57D-129299D311F4}" type="datetime1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3095" y="2129475"/>
            <a:ext cx="4158283" cy="2599051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89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1748474"/>
            <a:ext cx="4328498" cy="3726812"/>
          </a:xfrm>
        </p:spPr>
        <p:txBody>
          <a:bodyPr>
            <a:normAutofit/>
          </a:bodyPr>
          <a:lstStyle>
            <a:lvl1pPr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DDB5BF-28B0-5C4D-A64A-E611B8C77204}" type="datetime1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48911" y="1748473"/>
            <a:ext cx="6209053" cy="37268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17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1381759"/>
            <a:ext cx="4347849" cy="4841241"/>
          </a:xfrm>
        </p:spPr>
        <p:txBody>
          <a:bodyPr>
            <a:normAutofit/>
          </a:bodyPr>
          <a:lstStyle>
            <a:lvl1pPr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482B860-5E2A-1340-A6D3-E276E55F2222}" type="datetime1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48911" y="1381759"/>
            <a:ext cx="6209054" cy="48412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288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1001715"/>
            <a:ext cx="4347850" cy="4855526"/>
          </a:xfrm>
        </p:spPr>
        <p:txBody>
          <a:bodyPr>
            <a:normAutofit/>
          </a:bodyPr>
          <a:lstStyle>
            <a:lvl1pPr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676C7A-4B29-7743-AB3A-5EEF28262A7C}" type="datetime1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48911" y="1001715"/>
            <a:ext cx="6209053" cy="48555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574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2" y="1001715"/>
            <a:ext cx="3385529" cy="5221285"/>
          </a:xfrm>
        </p:spPr>
        <p:txBody>
          <a:bodyPr>
            <a:normAutofit/>
          </a:bodyPr>
          <a:lstStyle>
            <a:lvl1pPr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826AE1-158D-A74A-A5C8-25E57C484C69}" type="datetime1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05935" y="1001715"/>
            <a:ext cx="7152029" cy="522128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173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1001714"/>
            <a:ext cx="10923935" cy="1127760"/>
          </a:xfrm>
        </p:spPr>
        <p:txBody>
          <a:bodyPr>
            <a:noAutofit/>
          </a:bodyPr>
          <a:lstStyle>
            <a:lvl1pPr>
              <a:defRPr sz="6000" u="sng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029" y="0"/>
            <a:ext cx="4328498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72014" y="0"/>
            <a:ext cx="942975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1EC562-4E50-D34B-8F39-5DD0D018EB66}" type="datetime1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1373" y="0"/>
            <a:ext cx="556592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29" y="2495234"/>
            <a:ext cx="10923935" cy="37277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785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6000" u="sng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029" y="0"/>
            <a:ext cx="4328498" cy="630936"/>
          </a:xfrm>
        </p:spPr>
        <p:txBody>
          <a:bodyPr/>
          <a:lstStyle/>
          <a:p>
            <a:r>
              <a:rPr lang="en-US" dirty="0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72014" y="0"/>
            <a:ext cx="942975" cy="630936"/>
          </a:xfrm>
        </p:spPr>
        <p:txBody>
          <a:bodyPr/>
          <a:lstStyle/>
          <a:p>
            <a:fld id="{7E574385-C0BA-734A-92FC-17834D8EB701}" type="datetime1">
              <a:rPr lang="en-US" smtClean="0"/>
              <a:t>4/13/2026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1373" y="0"/>
            <a:ext cx="556592" cy="630936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1011936"/>
            <a:ext cx="8481400" cy="1484254"/>
          </a:xfrm>
        </p:spPr>
        <p:txBody>
          <a:bodyPr anchor="t">
            <a:noAutofit/>
          </a:bodyPr>
          <a:lstStyle>
            <a:lvl1pPr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DD5DD5-92AA-6440-87DE-277C532BE8AC}" type="datetime1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4029" y="2877190"/>
            <a:ext cx="8481400" cy="3345810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400">
                <a:solidFill>
                  <a:schemeClr val="tx1"/>
                </a:solidFill>
              </a:defRPr>
            </a:lvl1pPr>
            <a:lvl2pPr marL="685800" indent="-457200">
              <a:buFont typeface="+mj-lt"/>
              <a:buAutoNum type="arabicPeriod"/>
              <a:defRPr sz="2000">
                <a:solidFill>
                  <a:schemeClr val="tx1"/>
                </a:solidFill>
              </a:defRPr>
            </a:lvl2pPr>
            <a:lvl3pPr marL="800100" indent="-342900">
              <a:buFont typeface="+mj-lt"/>
              <a:buAutoNum type="arabicPeriod"/>
              <a:defRPr sz="1800">
                <a:solidFill>
                  <a:schemeClr val="tx1"/>
                </a:solidFill>
              </a:defRPr>
            </a:lvl3pPr>
            <a:lvl4pPr marL="1028700" indent="-342900">
              <a:buFont typeface="+mj-lt"/>
              <a:buAutoNum type="arabicPeriod"/>
              <a:defRPr sz="1600">
                <a:solidFill>
                  <a:schemeClr val="tx1"/>
                </a:solidFill>
              </a:defRPr>
            </a:lvl4pPr>
            <a:lvl5pPr marL="1257300" indent="-342900">
              <a:buFont typeface="+mj-lt"/>
              <a:buAutoNum type="arabicPeriod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27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8911" y="1001714"/>
            <a:ext cx="6209053" cy="1122374"/>
          </a:xfrm>
        </p:spPr>
        <p:txBody>
          <a:bodyPr anchor="t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BFCB1-FAA8-D03A-3B62-DCB2CF1CA1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843096" y="0"/>
            <a:ext cx="2828918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2B5C-5438-96A4-4A2A-AE939906F8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700589" y="0"/>
            <a:ext cx="914400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3C78A78-9BD4-2540-9BAB-27AD9352B454}" type="datetime1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608994-46CD-AAE0-DCC4-A59D26254D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009324" y="0"/>
            <a:ext cx="548640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904907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8911" y="2496189"/>
            <a:ext cx="6209053" cy="37268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385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8" y="1001714"/>
            <a:ext cx="6209066" cy="1121419"/>
          </a:xfrm>
        </p:spPr>
        <p:txBody>
          <a:bodyPr anchor="t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515DEC4-C967-ABFB-73CF-0A90335332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34028" y="0"/>
            <a:ext cx="3181348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177663-FC76-DF36-EEB7-5BE4C6C82F3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859766" y="0"/>
            <a:ext cx="896113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BCBD1-B884-5B4C-ACE8-81AA2A39E888}" type="datetime1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A5085F-BE80-B110-AA1F-9DD0919E27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4800270" y="0"/>
            <a:ext cx="548640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028" y="2495234"/>
            <a:ext cx="6209066" cy="37277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62823" y="0"/>
            <a:ext cx="4929177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717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936" y="1001714"/>
            <a:ext cx="7152028" cy="1122374"/>
          </a:xfrm>
        </p:spPr>
        <p:txBody>
          <a:bodyPr anchor="t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019547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6E4B5-B423-4137-0255-D68BAC85B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871664" y="0"/>
            <a:ext cx="2800349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FB53A-8FDF-F131-DCF2-D7BECE9538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700589" y="0"/>
            <a:ext cx="914400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61CBF7-6530-194B-9FC2-12E7E7738880}" type="datetime1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EC5A8-0DCB-9EEB-83E2-0411804C54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009324" y="0"/>
            <a:ext cx="548640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05936" y="2496189"/>
            <a:ext cx="7152028" cy="37268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263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8" y="1001714"/>
            <a:ext cx="6587506" cy="1112519"/>
          </a:xfrm>
        </p:spPr>
        <p:txBody>
          <a:bodyPr anchor="t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028" y="2495234"/>
            <a:ext cx="6595451" cy="37277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34028" y="0"/>
            <a:ext cx="3177059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848478" y="0"/>
            <a:ext cx="914400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A5E271-D672-F147-B371-ABF5E56F00EC}" type="datetime1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4800269" y="0"/>
            <a:ext cx="548641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72454" y="0"/>
            <a:ext cx="4019545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457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3095" y="1019803"/>
            <a:ext cx="4714869" cy="1109672"/>
          </a:xfrm>
        </p:spPr>
        <p:txBody>
          <a:bodyPr anchor="t"/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286498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3095" y="0"/>
            <a:ext cx="2828918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00581" y="0"/>
            <a:ext cx="914407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CC79DE5A-E0D1-2647-9D82-FBDAE5DFB807}" type="datetime1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43095" y="2514279"/>
            <a:ext cx="4714869" cy="37087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004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8" y="1001715"/>
            <a:ext cx="4714881" cy="1108746"/>
          </a:xfrm>
        </p:spPr>
        <p:txBody>
          <a:bodyPr anchor="t"/>
          <a:lstStyle>
            <a:lvl1pPr>
              <a:defRPr sz="32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029" y="2515204"/>
            <a:ext cx="4714881" cy="37077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028" y="0"/>
            <a:ext cx="2805405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0190" y="0"/>
            <a:ext cx="914400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E69D102-A2FD-8743-85DB-14F8D0C32AC3}" type="datetime1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270" y="0"/>
            <a:ext cx="548640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5502" y="0"/>
            <a:ext cx="6286498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33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3095" y="1011935"/>
            <a:ext cx="4714869" cy="1112153"/>
          </a:xfrm>
        </p:spPr>
        <p:txBody>
          <a:bodyPr anchor="b"/>
          <a:lstStyle>
            <a:lvl1pPr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3237" y="0"/>
            <a:ext cx="2836870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87910" y="0"/>
            <a:ext cx="927080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FA9F1854-4AF0-ED49-AE83-182A816927B5}" type="datetime1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029" y="630936"/>
            <a:ext cx="5652469" cy="5592063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61021" y="2496190"/>
            <a:ext cx="4696943" cy="3726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39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1001714"/>
            <a:ext cx="4714880" cy="1121417"/>
          </a:xfrm>
        </p:spPr>
        <p:txBody>
          <a:bodyPr anchor="t"/>
          <a:lstStyle>
            <a:lvl1pPr>
              <a:defRPr sz="32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028" y="0"/>
            <a:ext cx="2805405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48478" y="0"/>
            <a:ext cx="914400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8F57D1-DD5E-4E44-98C5-7D5639D55A57}" type="datetime1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269" y="0"/>
            <a:ext cx="548640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2495233"/>
            <a:ext cx="4736136" cy="37277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5502" y="0"/>
            <a:ext cx="6286497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564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9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454" y="992921"/>
            <a:ext cx="3385510" cy="1117539"/>
          </a:xfrm>
        </p:spPr>
        <p:txBody>
          <a:bodyPr anchor="t">
            <a:noAutofit/>
          </a:bodyPr>
          <a:lstStyle>
            <a:lvl1pPr>
              <a:defRPr sz="32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172454" y="0"/>
            <a:ext cx="1735843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911643" y="0"/>
            <a:ext cx="700007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B83C81-A524-F840-ABC9-B6BB50E4A13C}" type="datetime1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009323" y="0"/>
            <a:ext cx="548640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584144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2454" y="2515204"/>
            <a:ext cx="3385510" cy="37077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650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4096" y="1016954"/>
            <a:ext cx="4306487" cy="3345811"/>
          </a:xfrm>
        </p:spPr>
        <p:txBody>
          <a:bodyPr anchor="b">
            <a:noAutofit/>
          </a:bodyPr>
          <a:lstStyle>
            <a:lvl1pPr algn="l">
              <a:defRPr sz="6000" u="sng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4095" y="4743765"/>
            <a:ext cx="4333869" cy="147923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84950" cy="6858000"/>
          </a:xfrm>
          <a:blipFill dpi="0" rotWithShape="1">
            <a:blip r:embed="rId2">
              <a:alphaModFix amt="60000"/>
            </a:blip>
            <a:srcRect/>
            <a:stretch>
              <a:fillRect l="-32" r="-32"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4097" y="0"/>
            <a:ext cx="2447917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72014" y="0"/>
            <a:ext cx="958467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6C3E8657-ED4F-2349-80D5-3F1287888601}" type="datetime1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1373" y="0"/>
            <a:ext cx="556592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253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8" y="1001715"/>
            <a:ext cx="3380187" cy="1108746"/>
          </a:xfrm>
        </p:spPr>
        <p:txBody>
          <a:bodyPr anchor="b">
            <a:noAutofit/>
          </a:bodyPr>
          <a:lstStyle>
            <a:lvl1pPr>
              <a:defRPr sz="32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028" y="0"/>
            <a:ext cx="2083775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23140" y="0"/>
            <a:ext cx="716293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A8DA53-5E6D-4942-B673-3E50E3C9DB93}" type="datetime1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65575" y="0"/>
            <a:ext cx="548640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029" y="2491461"/>
            <a:ext cx="3380313" cy="37315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0" y="0"/>
            <a:ext cx="743021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990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454" y="994222"/>
            <a:ext cx="3385510" cy="1882967"/>
          </a:xfrm>
        </p:spPr>
        <p:txBody>
          <a:bodyPr anchor="b"/>
          <a:lstStyle>
            <a:lvl1pPr>
              <a:defRPr sz="32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781365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72455" y="0"/>
            <a:ext cx="1735844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16244" y="0"/>
            <a:ext cx="695406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0BA35C60-A52E-0F44-95C1-79561B62B391}" type="datetime1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34" name="Slide Number Placeholder 9">
            <a:extLst>
              <a:ext uri="{FF2B5EF4-FFF2-40B4-BE49-F238E27FC236}">
                <a16:creationId xmlns:a16="http://schemas.microsoft.com/office/drawing/2014/main" id="{64F22B5B-7B07-4638-1ED2-E13EDE05C1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009324" y="0"/>
            <a:ext cx="548640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2454" y="3251766"/>
            <a:ext cx="3385510" cy="297123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228600" indent="0">
              <a:buNone/>
              <a:defRPr sz="1400">
                <a:solidFill>
                  <a:schemeClr val="tx1"/>
                </a:solidFill>
              </a:defRPr>
            </a:lvl2pPr>
            <a:lvl3pPr marL="457200" indent="0">
              <a:buNone/>
              <a:defRPr sz="1200">
                <a:solidFill>
                  <a:schemeClr val="tx1"/>
                </a:solidFill>
              </a:defRPr>
            </a:lvl3pPr>
            <a:lvl4pPr marL="685800" indent="0">
              <a:buNone/>
              <a:defRPr sz="1100">
                <a:solidFill>
                  <a:schemeClr val="tx1"/>
                </a:solidFill>
              </a:defRPr>
            </a:lvl4pPr>
            <a:lvl5pPr marL="914400" indent="0">
              <a:buNone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674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5100628"/>
            <a:ext cx="4328498" cy="1122373"/>
          </a:xfrm>
        </p:spPr>
        <p:txBody>
          <a:bodyPr anchor="t">
            <a:noAutofit/>
          </a:bodyPr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4728526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5100627"/>
            <a:ext cx="6208724" cy="112237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22860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45720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3pPr>
            <a:lvl4pPr marL="685800" indent="0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4pPr>
            <a:lvl5pPr marL="914400" indent="0"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029" y="6211605"/>
            <a:ext cx="3657600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08540" y="6211605"/>
            <a:ext cx="914400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5E8027-836D-F64B-BBF7-A246E67FE0A3}" type="datetime1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9324" y="6211605"/>
            <a:ext cx="548640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4981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4353866"/>
            <a:ext cx="2828932" cy="1869134"/>
          </a:xfrm>
        </p:spPr>
        <p:txBody>
          <a:bodyPr anchor="t">
            <a:normAutofit/>
          </a:bodyPr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77827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19552" y="4353866"/>
            <a:ext cx="7538412" cy="1869134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5143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7429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3pPr>
            <a:lvl4pPr marL="857250" indent="-17145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1085850" indent="-171450"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029" y="6211605"/>
            <a:ext cx="3657600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08540" y="6211605"/>
            <a:ext cx="914400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D38C6B-BFF0-FA48-8F70-77BDD72A014D}" type="datetime1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9324" y="6211605"/>
            <a:ext cx="548640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7202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627443"/>
            <a:ext cx="2828926" cy="1826790"/>
          </a:xfrm>
        </p:spPr>
        <p:txBody>
          <a:bodyPr anchor="t">
            <a:normAutofit/>
          </a:bodyPr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19552" y="634999"/>
            <a:ext cx="7538412" cy="1861191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5143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7429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3pPr>
            <a:lvl4pPr marL="857250" indent="-17145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1085850" indent="-171450"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079730"/>
            <a:ext cx="12192000" cy="377827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029" y="0"/>
            <a:ext cx="2805405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08540" y="0"/>
            <a:ext cx="914400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0AF01B-D893-9C4D-8AB8-7E6079CED5E9}" type="datetime1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9324" y="0"/>
            <a:ext cx="548640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8258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1011936"/>
            <a:ext cx="10945318" cy="745437"/>
          </a:xfrm>
        </p:spPr>
        <p:txBody>
          <a:bodyPr anchor="t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623E1-10D5-C048-8991-E2228A964ED1}" type="datetime1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645" y="2129474"/>
            <a:ext cx="6230450" cy="4093525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24097" y="2129474"/>
            <a:ext cx="4333867" cy="41281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03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1001715"/>
            <a:ext cx="4714881" cy="1121418"/>
          </a:xfrm>
        </p:spPr>
        <p:txBody>
          <a:bodyPr>
            <a:normAutofit/>
          </a:bodyPr>
          <a:lstStyle>
            <a:lvl1pPr>
              <a:defRPr sz="36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DB6E09-373C-2841-960E-B24A18A7C55D}" type="datetime1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028" y="2495234"/>
            <a:ext cx="4706938" cy="3727766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6499" y="1001715"/>
            <a:ext cx="5292853" cy="522128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153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8" y="996695"/>
            <a:ext cx="3771907" cy="1126438"/>
          </a:xfrm>
        </p:spPr>
        <p:txBody>
          <a:bodyPr anchor="t">
            <a:normAutofit/>
          </a:bodyPr>
          <a:lstStyle>
            <a:lvl1pPr>
              <a:defRPr sz="32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CB72DF-080D-4042-863C-D2B08AB5E1E8}" type="datetime1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029" y="2495234"/>
            <a:ext cx="3717934" cy="3727766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62522" y="1005779"/>
            <a:ext cx="6615116" cy="53029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185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6" y="4531056"/>
            <a:ext cx="6209067" cy="1691943"/>
          </a:xfrm>
        </p:spPr>
        <p:txBody>
          <a:bodyPr anchor="b">
            <a:noAutofit/>
          </a:bodyPr>
          <a:lstStyle>
            <a:lvl1pPr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C5D9B6A-47DB-D845-97C7-9775E46E650D}" type="datetime1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027" y="630937"/>
            <a:ext cx="6209067" cy="3504335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29479" y="630937"/>
            <a:ext cx="4328485" cy="5592064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2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2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2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2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082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15" y="5109526"/>
            <a:ext cx="6209079" cy="1113474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22" y="1011935"/>
            <a:ext cx="10923942" cy="3716591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56780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030" y="1001715"/>
            <a:ext cx="4714880" cy="3360095"/>
          </a:xfrm>
        </p:spPr>
        <p:txBody>
          <a:bodyPr anchor="t">
            <a:noAutofit/>
          </a:bodyPr>
          <a:lstStyle>
            <a:lvl1pPr algn="l">
              <a:defRPr sz="6000" u="sng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030" y="4728526"/>
            <a:ext cx="4714880" cy="14944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E6A4C-6C55-068A-43AA-78DB4D1D64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34030" y="3586"/>
            <a:ext cx="3154768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1F941-2D53-CC10-7947-62237A245FE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845379" y="3586"/>
            <a:ext cx="898310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AA7185-3F7E-9249-BB9E-706C38E229BC}" type="datetime1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2CCFF-14A7-08A8-4465-732CD89287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800270" y="3586"/>
            <a:ext cx="548640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5502" y="0"/>
            <a:ext cx="6286498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576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3" y="5109526"/>
            <a:ext cx="7916856" cy="1113474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29" y="1011935"/>
            <a:ext cx="10923935" cy="3716591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80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3748766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3" y="5109526"/>
            <a:ext cx="7916856" cy="1245554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 u="none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29" y="1011936"/>
            <a:ext cx="10923935" cy="3665730"/>
          </a:xfrm>
        </p:spPr>
        <p:txBody>
          <a:bodyPr anchor="t">
            <a:noAutofit/>
          </a:bodyPr>
          <a:lstStyle>
            <a:lvl1pPr marL="0" indent="0" algn="ctr">
              <a:lnSpc>
                <a:spcPct val="90000"/>
              </a:lnSpc>
              <a:buNone/>
              <a:defRPr sz="28000" b="0" i="0" u="sng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3335409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508" y="1001715"/>
            <a:ext cx="3393455" cy="5221285"/>
          </a:xfrm>
        </p:spPr>
        <p:txBody>
          <a:bodyPr anchor="b">
            <a:normAutofit/>
          </a:bodyPr>
          <a:lstStyle>
            <a:lvl1pPr algn="l">
              <a:lnSpc>
                <a:spcPct val="110000"/>
              </a:lnSpc>
              <a:defRPr sz="2000" b="1" i="0" u="none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29" y="1040964"/>
            <a:ext cx="7144095" cy="5846064"/>
          </a:xfr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8000" b="0" i="0" u="sng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147816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508" y="1001715"/>
            <a:ext cx="3393455" cy="5221285"/>
          </a:xfrm>
        </p:spPr>
        <p:txBody>
          <a:bodyPr anchor="b">
            <a:normAutofit/>
          </a:bodyPr>
          <a:lstStyle>
            <a:lvl1pPr algn="l">
              <a:lnSpc>
                <a:spcPct val="110000"/>
              </a:lnSpc>
              <a:defRPr sz="2000" b="1" i="0" u="none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29" y="1040964"/>
            <a:ext cx="7144095" cy="5846064"/>
          </a:xfr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8000" b="0" i="0" u="sng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672661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795663"/>
            <a:ext cx="11579352" cy="1133856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2AD571-8A42-FC4D-8DD1-0DD76ABF057B}" type="datetime1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7" y="1001715"/>
            <a:ext cx="8502777" cy="5221286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5400" b="1" u="sng">
                <a:solidFill>
                  <a:schemeClr val="bg1"/>
                </a:solidFill>
              </a:defRPr>
            </a:lvl1pPr>
            <a:lvl2pPr marL="228600" indent="0">
              <a:lnSpc>
                <a:spcPct val="100000"/>
              </a:lnSpc>
              <a:buNone/>
              <a:defRPr sz="4800" b="1" u="sng">
                <a:solidFill>
                  <a:schemeClr val="bg1"/>
                </a:solidFill>
              </a:defRPr>
            </a:lvl2pPr>
            <a:lvl3pPr marL="457200" indent="0">
              <a:lnSpc>
                <a:spcPct val="100000"/>
              </a:lnSpc>
              <a:buNone/>
              <a:defRPr sz="4400" b="1" u="sng">
                <a:solidFill>
                  <a:schemeClr val="bg1"/>
                </a:solidFill>
              </a:defRPr>
            </a:lvl3pPr>
            <a:lvl4pPr marL="685800" indent="0">
              <a:lnSpc>
                <a:spcPct val="100000"/>
              </a:lnSpc>
              <a:buNone/>
              <a:defRPr sz="4000" b="1" u="sng">
                <a:solidFill>
                  <a:schemeClr val="bg1"/>
                </a:solidFill>
              </a:defRPr>
            </a:lvl4pPr>
            <a:lvl5pPr marL="914400" indent="0">
              <a:lnSpc>
                <a:spcPct val="100000"/>
              </a:lnSpc>
              <a:buNone/>
              <a:defRPr sz="3600" b="1" u="sng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89875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700784"/>
            <a:ext cx="11579352" cy="1133856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F588B4-CB59-614E-93AB-9F331D0D8D83}" type="datetime1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29" y="1764792"/>
            <a:ext cx="8481400" cy="4458208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5000" b="1">
                <a:solidFill>
                  <a:schemeClr val="bg1"/>
                </a:solidFill>
              </a:defRPr>
            </a:lvl1pPr>
            <a:lvl2pPr marL="22860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</a:defRPr>
            </a:lvl2pPr>
            <a:lvl3pPr marL="45720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3pPr>
            <a:lvl4pPr marL="685800" indent="0">
              <a:lnSpc>
                <a:spcPct val="100000"/>
              </a:lnSpc>
              <a:buNone/>
              <a:defRPr sz="3600" b="1">
                <a:solidFill>
                  <a:schemeClr val="bg1"/>
                </a:solidFill>
              </a:defRPr>
            </a:lvl4pPr>
            <a:lvl5pPr marL="914400" indent="0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95408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891284"/>
            <a:ext cx="11579352" cy="1133856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8851A9-1959-C54C-A050-24BB5C598FE4}" type="datetime1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29" y="1011936"/>
            <a:ext cx="8481400" cy="521106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5000" b="1">
                <a:solidFill>
                  <a:schemeClr val="bg1"/>
                </a:solidFill>
              </a:defRPr>
            </a:lvl1pPr>
            <a:lvl2pPr marL="22860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</a:defRPr>
            </a:lvl2pPr>
            <a:lvl3pPr marL="45720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3pPr>
            <a:lvl4pPr marL="685800" indent="0">
              <a:lnSpc>
                <a:spcPct val="100000"/>
              </a:lnSpc>
              <a:buNone/>
              <a:defRPr sz="3600" b="1">
                <a:solidFill>
                  <a:schemeClr val="bg1"/>
                </a:solidFill>
              </a:defRPr>
            </a:lvl4pPr>
            <a:lvl5pPr marL="914400" indent="0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68504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891284"/>
            <a:ext cx="11579352" cy="1133856"/>
          </a:xfrm>
        </p:spPr>
        <p:txBody>
          <a:bodyPr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32BBD40-9FB7-E148-AC1B-3919D230BEB1}" type="datetime1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28" y="1011936"/>
            <a:ext cx="9074511" cy="5211064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6000" b="1" i="0" u="sng">
                <a:solidFill>
                  <a:schemeClr val="accent1"/>
                </a:solidFill>
                <a:latin typeface="+mj-lt"/>
              </a:defRPr>
            </a:lvl1pPr>
            <a:lvl2pPr marL="228600" indent="0">
              <a:lnSpc>
                <a:spcPct val="100000"/>
              </a:lnSpc>
              <a:buNone/>
              <a:defRPr sz="4400" b="1" i="0">
                <a:solidFill>
                  <a:schemeClr val="accent1"/>
                </a:solidFill>
                <a:latin typeface="+mj-lt"/>
              </a:defRPr>
            </a:lvl2pPr>
            <a:lvl3pPr marL="457200" indent="0">
              <a:lnSpc>
                <a:spcPct val="100000"/>
              </a:lnSpc>
              <a:buNone/>
              <a:defRPr sz="4000" b="1" i="0">
                <a:solidFill>
                  <a:schemeClr val="accent1"/>
                </a:solidFill>
                <a:latin typeface="+mj-lt"/>
              </a:defRPr>
            </a:lvl3pPr>
            <a:lvl4pPr marL="685800" indent="0">
              <a:lnSpc>
                <a:spcPct val="100000"/>
              </a:lnSpc>
              <a:buNone/>
              <a:defRPr sz="3600" b="1" i="0">
                <a:solidFill>
                  <a:schemeClr val="accent1"/>
                </a:solidFill>
                <a:latin typeface="+mj-lt"/>
              </a:defRPr>
            </a:lvl4pPr>
            <a:lvl5pPr marL="914400" indent="0">
              <a:lnSpc>
                <a:spcPct val="100000"/>
              </a:lnSpc>
              <a:buNone/>
              <a:defRPr sz="3200" b="1" i="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0430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7005" y="5475284"/>
            <a:ext cx="9037984" cy="747715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u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7B831F-0525-DF47-A6D2-509FE238C6D0}" type="datetime1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77004" y="1005779"/>
            <a:ext cx="9037985" cy="4103745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30690378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9066" y="5475285"/>
            <a:ext cx="9045923" cy="747715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u="none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3EBDBC-CFAC-9946-A2F3-D6402690E4D2}" type="datetime1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9066" y="1001715"/>
            <a:ext cx="9053874" cy="4107810"/>
          </a:xfrm>
        </p:spPr>
        <p:txBody>
          <a:bodyPr anchor="b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63340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028" y="1011936"/>
            <a:ext cx="7538425" cy="3172503"/>
          </a:xfrm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6000" u="sng" cap="all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027" y="4728525"/>
            <a:ext cx="7538425" cy="1494475"/>
          </a:xfrm>
        </p:spPr>
        <p:txBody>
          <a:bodyPr anchor="b">
            <a:norm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latin typeface="+mj-lt"/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latin typeface="+mj-lt"/>
              </a:defRPr>
            </a:lvl1pPr>
          </a:lstStyle>
          <a:p>
            <a:fld id="{99A48728-1D9C-2F4B-9F0A-BC2AEDF455B4}" type="datetime1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latin typeface="+mj-lt"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079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028" y="5475285"/>
            <a:ext cx="9074512" cy="747715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u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42C378-8FD2-C449-B7AA-6F7022066293}" type="datetime1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28" y="1011936"/>
            <a:ext cx="9037985" cy="371659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18158825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030" y="640203"/>
            <a:ext cx="10923934" cy="1099006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000" u="none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5AA9746-49E3-1D49-A044-597FC2272B5D}" type="datetime1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29" y="2120209"/>
            <a:ext cx="10923935" cy="4102791"/>
          </a:xfrm>
        </p:spPr>
        <p:txBody>
          <a:bodyPr anchor="b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60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3647606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030" y="1001715"/>
            <a:ext cx="10923934" cy="747715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000" u="none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5AA9746-49E3-1D49-A044-597FC2272B5D}" type="datetime1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29" y="2120209"/>
            <a:ext cx="10923935" cy="4102791"/>
          </a:xfrm>
        </p:spPr>
        <p:txBody>
          <a:bodyPr anchor="b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6000" b="0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2587229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4" y="1010613"/>
            <a:ext cx="10945189" cy="746759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BE2A0-CBC1-A842-B334-0B3B571BCC28}" type="datetime1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028" y="2129474"/>
            <a:ext cx="5271473" cy="40935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3941" y="2129475"/>
            <a:ext cx="5274021" cy="40935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7427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8" y="1010614"/>
            <a:ext cx="10923934" cy="746760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4D687F-3261-A345-B9E7-76DD0579BB9D}" type="datetime1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028" y="2120575"/>
            <a:ext cx="5271474" cy="375613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3940" y="2120575"/>
            <a:ext cx="5274023" cy="37561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028" y="2877190"/>
            <a:ext cx="5266092" cy="33458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0" y="2877190"/>
            <a:ext cx="5271464" cy="33458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46233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1011936"/>
            <a:ext cx="10923935" cy="1865254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C9DF99-DDC2-894B-B2EC-BE93B405C6CB}" type="datetime1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5817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E1AAE6-D11F-2F46-A437-EC693200CDD7}" type="datetime1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3307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996695"/>
            <a:ext cx="3763961" cy="1314426"/>
          </a:xfrm>
        </p:spPr>
        <p:txBody>
          <a:bodyPr anchor="t">
            <a:normAutofit/>
          </a:bodyPr>
          <a:lstStyle>
            <a:lvl1pPr>
              <a:defRPr sz="2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95903C-EDC1-ED4F-958F-696903391605}" type="datetime1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4028" y="2495234"/>
            <a:ext cx="3763961" cy="3727766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474" y="1005779"/>
            <a:ext cx="6604492" cy="521722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5055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30936"/>
            <a:ext cx="3793283" cy="2246253"/>
          </a:xfrm>
        </p:spPr>
        <p:txBody>
          <a:bodyPr anchor="t">
            <a:normAutofit/>
          </a:bodyPr>
          <a:lstStyle>
            <a:lvl1pPr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DC713B-25C9-B74A-9BBC-A695A5E98312}" type="datetime1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4021" y="3242949"/>
            <a:ext cx="3763969" cy="301782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2523" y="630937"/>
            <a:ext cx="6616830" cy="5592064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4980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8" y="982085"/>
            <a:ext cx="7538425" cy="1895105"/>
          </a:xfrm>
        </p:spPr>
        <p:txBody>
          <a:bodyPr anchor="b">
            <a:noAutofit/>
          </a:bodyPr>
          <a:lstStyle>
            <a:lvl1pPr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D5279E-0E3B-B54D-9B59-E121D9B3AFDB}" type="datetime1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4028" y="3242949"/>
            <a:ext cx="10923935" cy="2980051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394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029" y="1011936"/>
            <a:ext cx="8095016" cy="3335590"/>
          </a:xfrm>
        </p:spPr>
        <p:txBody>
          <a:bodyPr anchor="b">
            <a:normAutofit/>
          </a:bodyPr>
          <a:lstStyle>
            <a:lvl1pPr algn="l">
              <a:defRPr sz="6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029" y="4728526"/>
            <a:ext cx="8095015" cy="111753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DA9-B56F-3D40-BA5C-830FD973E5D1}" type="datetime1">
              <a:rPr lang="en-US" smtClean="0"/>
              <a:t>4/13/2026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958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1381760"/>
            <a:ext cx="8481400" cy="1852292"/>
          </a:xfrm>
        </p:spPr>
        <p:txBody>
          <a:bodyPr anchor="b">
            <a:noAutofit/>
          </a:bodyPr>
          <a:lstStyle>
            <a:lvl1pPr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9E747C-1B1C-1345-96BA-B9E64C23A7BC}" type="datetime1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029" y="3614097"/>
            <a:ext cx="8481400" cy="186118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28600" indent="0">
              <a:buNone/>
              <a:defRPr sz="2000">
                <a:solidFill>
                  <a:schemeClr val="tx1"/>
                </a:solidFill>
              </a:defRPr>
            </a:lvl2pPr>
            <a:lvl3pPr marL="457200" indent="0">
              <a:buNone/>
              <a:defRPr sz="1800">
                <a:solidFill>
                  <a:schemeClr val="tx1"/>
                </a:solidFill>
              </a:defRPr>
            </a:lvl3pPr>
            <a:lvl4pPr marL="685800" indent="0">
              <a:buNone/>
              <a:defRPr sz="1600">
                <a:solidFill>
                  <a:schemeClr val="tx1"/>
                </a:solidFill>
              </a:defRPr>
            </a:lvl4pPr>
            <a:lvl5pPr marL="9144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122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1381760"/>
            <a:ext cx="7731038" cy="3346766"/>
          </a:xfrm>
        </p:spPr>
        <p:txBody>
          <a:bodyPr anchor="b">
            <a:noAutofit/>
          </a:bodyPr>
          <a:lstStyle>
            <a:lvl1pPr>
              <a:defRPr sz="60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9DA23C4-A9FB-DB4A-B7DD-A0A5161EF3E0}" type="datetime1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029" y="5109526"/>
            <a:ext cx="6595450" cy="1113474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accent1"/>
                </a:solidFill>
                <a:latin typeface="+mj-lt"/>
              </a:defRPr>
            </a:lvl1pPr>
            <a:lvl2pPr marL="228600" indent="0">
              <a:buNone/>
              <a:defRPr sz="2000" b="1" i="0">
                <a:solidFill>
                  <a:schemeClr val="accent1"/>
                </a:solidFill>
                <a:latin typeface="+mj-lt"/>
              </a:defRPr>
            </a:lvl2pPr>
            <a:lvl3pPr marL="457200" indent="0">
              <a:buNone/>
              <a:defRPr sz="2000" b="1" i="0">
                <a:solidFill>
                  <a:schemeClr val="accent1"/>
                </a:solidFill>
                <a:latin typeface="+mj-lt"/>
              </a:defRPr>
            </a:lvl3pPr>
            <a:lvl4pPr marL="685800" indent="0">
              <a:buNone/>
              <a:defRPr sz="2000" b="1" i="0">
                <a:solidFill>
                  <a:schemeClr val="accent1"/>
                </a:solidFill>
                <a:latin typeface="+mj-lt"/>
              </a:defRPr>
            </a:lvl4pPr>
            <a:lvl5pPr marL="914400" indent="0">
              <a:buNone/>
              <a:defRPr sz="2000" b="1" i="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027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3602" y="1011936"/>
            <a:ext cx="7924802" cy="3350830"/>
          </a:xfrm>
        </p:spPr>
        <p:txBody>
          <a:bodyPr anchor="b">
            <a:norm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602" y="4728526"/>
            <a:ext cx="7924801" cy="111753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04B425-AD26-2748-9379-4D52F1178C82}" type="datetime1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856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2AC2E79-609C-0D1A-9B21-608288E7C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029" y="634999"/>
            <a:ext cx="7152035" cy="5588001"/>
          </a:xfrm>
        </p:spPr>
        <p:txBody>
          <a:bodyPr anchor="b">
            <a:normAutofit/>
          </a:bodyPr>
          <a:lstStyle>
            <a:lvl1pPr algn="l">
              <a:defRPr sz="75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03C4BE1-6BC7-07DF-D465-C3B7FD2F9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2448" y="634999"/>
            <a:ext cx="3385516" cy="1494477"/>
          </a:xfrm>
        </p:spPr>
        <p:txBody>
          <a:bodyPr anchor="t">
            <a:normAutofit/>
          </a:bodyPr>
          <a:lstStyle>
            <a:lvl1pPr marL="0" indent="0" algn="r">
              <a:buNone/>
              <a:defRPr sz="2000" b="1" i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0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2AC2E79-609C-0D1A-9B21-608288E7C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029" y="634999"/>
            <a:ext cx="7152035" cy="5588001"/>
          </a:xfrm>
        </p:spPr>
        <p:txBody>
          <a:bodyPr anchor="b">
            <a:normAutofit/>
          </a:bodyPr>
          <a:lstStyle>
            <a:lvl1pPr algn="l">
              <a:defRPr sz="75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03C4BE1-6BC7-07DF-D465-C3B7FD2F9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2448" y="634999"/>
            <a:ext cx="3385516" cy="1494477"/>
          </a:xfrm>
        </p:spPr>
        <p:txBody>
          <a:bodyPr anchor="t">
            <a:normAutofit/>
          </a:bodyPr>
          <a:lstStyle>
            <a:lvl1pPr marL="0" indent="0" algn="r">
              <a:buNone/>
              <a:defRPr sz="2000" b="1" i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67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1001714"/>
            <a:ext cx="10923935" cy="14944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08540" y="0"/>
            <a:ext cx="914400" cy="6309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D90E5A07-4FDA-D34C-BE60-17876FEEBAA5}" type="datetime1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029" y="0"/>
            <a:ext cx="3657600" cy="6309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9324" y="0"/>
            <a:ext cx="548640" cy="6309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bg1"/>
                </a:solidFill>
                <a:latin typeface="+mj-lt"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029" y="2877190"/>
            <a:ext cx="10923935" cy="3345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97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9" r:id="rId5"/>
    <p:sldLayoutId id="2147483780" r:id="rId6"/>
    <p:sldLayoutId id="2147483781" r:id="rId7"/>
    <p:sldLayoutId id="2147483782" r:id="rId8"/>
    <p:sldLayoutId id="2147483832" r:id="rId9"/>
    <p:sldLayoutId id="2147483783" r:id="rId10"/>
    <p:sldLayoutId id="214748383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  <p:sldLayoutId id="2147483793" r:id="rId21"/>
    <p:sldLayoutId id="2147483794" r:id="rId22"/>
    <p:sldLayoutId id="2147483795" r:id="rId23"/>
    <p:sldLayoutId id="2147483796" r:id="rId24"/>
    <p:sldLayoutId id="2147483797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07" r:id="rId35"/>
    <p:sldLayoutId id="2147483808" r:id="rId36"/>
    <p:sldLayoutId id="2147483809" r:id="rId37"/>
    <p:sldLayoutId id="2147483810" r:id="rId38"/>
    <p:sldLayoutId id="2147483811" r:id="rId39"/>
    <p:sldLayoutId id="2147483812" r:id="rId40"/>
    <p:sldLayoutId id="2147483813" r:id="rId41"/>
    <p:sldLayoutId id="2147483814" r:id="rId42"/>
    <p:sldLayoutId id="2147483834" r:id="rId43"/>
    <p:sldLayoutId id="2147483815" r:id="rId44"/>
    <p:sldLayoutId id="2147483816" r:id="rId45"/>
    <p:sldLayoutId id="2147483817" r:id="rId46"/>
    <p:sldLayoutId id="2147483818" r:id="rId47"/>
    <p:sldLayoutId id="2147483819" r:id="rId48"/>
    <p:sldLayoutId id="2147483820" r:id="rId49"/>
    <p:sldLayoutId id="2147483821" r:id="rId50"/>
    <p:sldLayoutId id="2147483822" r:id="rId51"/>
    <p:sldLayoutId id="2147483835" r:id="rId52"/>
    <p:sldLayoutId id="2147483823" r:id="rId53"/>
    <p:sldLayoutId id="2147483824" r:id="rId54"/>
    <p:sldLayoutId id="2147483825" r:id="rId55"/>
    <p:sldLayoutId id="2147483826" r:id="rId56"/>
    <p:sldLayoutId id="2147483827" r:id="rId57"/>
    <p:sldLayoutId id="2147483828" r:id="rId58"/>
    <p:sldLayoutId id="2147483829" r:id="rId59"/>
    <p:sldLayoutId id="2147483830" r:id="rId60"/>
    <p:sldLayoutId id="2147483831" r:id="rId6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u="sng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608C23-AAC7-24F5-F2C0-159F3F981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1001714"/>
            <a:ext cx="5652464" cy="2613336"/>
          </a:xfrm>
        </p:spPr>
        <p:txBody>
          <a:bodyPr anchor="b">
            <a:normAutofit/>
          </a:bodyPr>
          <a:lstStyle/>
          <a:p>
            <a:r>
              <a:rPr lang="en-US" sz="3300"/>
              <a:t>Structure</a:t>
            </a:r>
            <a:br>
              <a:rPr lang="en-US" sz="3300"/>
            </a:br>
            <a:r>
              <a:rPr lang="en-US" sz="3300"/>
              <a:t>Introduction paragraph, topic sentences and analysis vs. summary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DE37C8C-B9EB-77D8-9402-9E66A29BE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29" y="3996050"/>
            <a:ext cx="5652464" cy="2226950"/>
          </a:xfrm>
        </p:spPr>
        <p:txBody>
          <a:bodyPr>
            <a:normAutofit/>
          </a:bodyPr>
          <a:lstStyle/>
          <a:p>
            <a:r>
              <a:rPr lang="en-US" dirty="0"/>
              <a:t>Points on writing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AF5CC2-3CBA-2995-F8AE-05C1C37F72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00" r="29020" b="-1"/>
          <a:stretch>
            <a:fillRect/>
          </a:stretch>
        </p:blipFill>
        <p:spPr>
          <a:xfrm>
            <a:off x="6843095" y="630936"/>
            <a:ext cx="4714870" cy="5592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911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9C522-C1E0-7A47-9189-BBF28CCA6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D944D-89AF-DFB2-38A0-14BF0682A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536" y="349127"/>
            <a:ext cx="5652464" cy="1134750"/>
          </a:xfrm>
        </p:spPr>
        <p:txBody>
          <a:bodyPr/>
          <a:lstStyle/>
          <a:p>
            <a:r>
              <a:rPr lang="is-IS" dirty="0" err="1"/>
              <a:t>Fiction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1DEBDF-2523-B601-F0A3-FDF9F314C619}"/>
              </a:ext>
            </a:extLst>
          </p:cNvPr>
          <p:cNvSpPr txBox="1"/>
          <p:nvPr/>
        </p:nvSpPr>
        <p:spPr>
          <a:xfrm>
            <a:off x="7712364" y="452643"/>
            <a:ext cx="34174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800" dirty="0" err="1"/>
              <a:t>How</a:t>
            </a:r>
            <a:r>
              <a:rPr lang="is-IS" sz="2800" dirty="0"/>
              <a:t> </a:t>
            </a:r>
            <a:r>
              <a:rPr lang="is-IS" sz="2800" dirty="0" err="1"/>
              <a:t>to</a:t>
            </a:r>
            <a:r>
              <a:rPr lang="is-IS" sz="2800" dirty="0"/>
              <a:t> </a:t>
            </a:r>
            <a:r>
              <a:rPr lang="is-IS" sz="2800" dirty="0" err="1"/>
              <a:t>move</a:t>
            </a:r>
            <a:r>
              <a:rPr lang="is-IS" sz="2800" dirty="0"/>
              <a:t> </a:t>
            </a:r>
            <a:r>
              <a:rPr lang="is-IS" sz="2800" dirty="0" err="1"/>
              <a:t>away</a:t>
            </a:r>
            <a:r>
              <a:rPr lang="is-IS" sz="2800" dirty="0"/>
              <a:t> from </a:t>
            </a:r>
            <a:r>
              <a:rPr lang="is-IS" sz="2800" dirty="0" err="1"/>
              <a:t>summarizing</a:t>
            </a:r>
            <a:r>
              <a:rPr lang="is-IS" sz="2800" dirty="0"/>
              <a:t> </a:t>
            </a:r>
            <a:r>
              <a:rPr lang="is-IS" sz="2800" dirty="0" err="1"/>
              <a:t>and</a:t>
            </a:r>
            <a:r>
              <a:rPr lang="is-IS" sz="2800" dirty="0"/>
              <a:t> </a:t>
            </a:r>
            <a:r>
              <a:rPr lang="is-IS" sz="2800" dirty="0" err="1"/>
              <a:t>towards</a:t>
            </a:r>
            <a:r>
              <a:rPr lang="is-IS" sz="2800" dirty="0"/>
              <a:t> a </a:t>
            </a:r>
            <a:r>
              <a:rPr lang="is-IS" sz="2800" dirty="0" err="1"/>
              <a:t>more</a:t>
            </a:r>
            <a:r>
              <a:rPr lang="is-IS" sz="2800" dirty="0"/>
              <a:t> analytical text?</a:t>
            </a:r>
            <a:endParaRPr lang="en-GB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82B6EA-78B4-2BBA-537B-8E5660123642}"/>
              </a:ext>
            </a:extLst>
          </p:cNvPr>
          <p:cNvSpPr txBox="1"/>
          <p:nvPr/>
        </p:nvSpPr>
        <p:spPr>
          <a:xfrm>
            <a:off x="628073" y="1902507"/>
            <a:ext cx="588356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sz="2000" b="1" dirty="0"/>
              <a:t>What does this show about the character?</a:t>
            </a:r>
          </a:p>
          <a:p>
            <a:pPr marL="285750" indent="-285750">
              <a:buFontTx/>
              <a:buChar char="-"/>
            </a:pPr>
            <a:r>
              <a:rPr lang="en-GB" sz="2000" b="1" dirty="0"/>
              <a:t>How does this event impact the story?</a:t>
            </a:r>
          </a:p>
          <a:p>
            <a:pPr marL="285750" indent="-285750">
              <a:buFontTx/>
              <a:buChar char="-"/>
            </a:pPr>
            <a:r>
              <a:rPr lang="en-GB" sz="2000" b="1" dirty="0"/>
              <a:t>What message is the author sending here?</a:t>
            </a:r>
          </a:p>
          <a:p>
            <a:pPr marL="285750" indent="-285750">
              <a:buFontTx/>
              <a:buChar char="-"/>
            </a:pPr>
            <a:r>
              <a:rPr lang="en-GB" sz="2000" b="1" dirty="0"/>
              <a:t>How does this relate to the theme?</a:t>
            </a:r>
          </a:p>
          <a:p>
            <a:pPr marL="285750" indent="-285750">
              <a:buFontTx/>
              <a:buChar char="-"/>
            </a:pPr>
            <a:r>
              <a:rPr lang="en-GB" sz="2000" b="1" dirty="0"/>
              <a:t>What is the deeper meaning behind this scene?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FE8568-7A59-CF97-6B22-5B2DFACDDD3C}"/>
              </a:ext>
            </a:extLst>
          </p:cNvPr>
          <p:cNvSpPr txBox="1"/>
          <p:nvPr/>
        </p:nvSpPr>
        <p:spPr>
          <a:xfrm>
            <a:off x="822036" y="1754909"/>
            <a:ext cx="3084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ASK YOURSELF E.G.: 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3EE8DD-28C6-1C01-57AA-060D33349BB2}"/>
              </a:ext>
            </a:extLst>
          </p:cNvPr>
          <p:cNvSpPr txBox="1"/>
          <p:nvPr/>
        </p:nvSpPr>
        <p:spPr>
          <a:xfrm>
            <a:off x="822036" y="4051143"/>
            <a:ext cx="635461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000" b="1" dirty="0" err="1"/>
              <a:t>After</a:t>
            </a:r>
            <a:r>
              <a:rPr lang="is-IS" sz="2000" b="1" dirty="0"/>
              <a:t> </a:t>
            </a:r>
            <a:r>
              <a:rPr lang="is-IS" sz="2000" b="1" dirty="0" err="1"/>
              <a:t>each</a:t>
            </a:r>
            <a:r>
              <a:rPr lang="is-IS" sz="2000" b="1" dirty="0"/>
              <a:t> </a:t>
            </a:r>
            <a:r>
              <a:rPr lang="is-IS" sz="2000" b="1" dirty="0" err="1"/>
              <a:t>sentence</a:t>
            </a:r>
            <a:r>
              <a:rPr lang="is-IS" sz="2000" b="1" dirty="0"/>
              <a:t> ask „</a:t>
            </a:r>
            <a:r>
              <a:rPr lang="is-IS" sz="2000" b="1" i="1" dirty="0" err="1"/>
              <a:t>So</a:t>
            </a:r>
            <a:r>
              <a:rPr lang="is-IS" sz="2000" b="1" i="1" dirty="0"/>
              <a:t> </a:t>
            </a:r>
            <a:r>
              <a:rPr lang="is-IS" sz="2000" b="1" i="1" dirty="0" err="1"/>
              <a:t>What</a:t>
            </a:r>
            <a:r>
              <a:rPr lang="is-IS" sz="2000" b="1" i="1" dirty="0"/>
              <a:t>? </a:t>
            </a:r>
            <a:r>
              <a:rPr lang="is-IS" sz="2000" b="1" i="1" dirty="0" err="1"/>
              <a:t>or</a:t>
            </a:r>
            <a:r>
              <a:rPr lang="is-IS" sz="2000" b="1" i="1" dirty="0"/>
              <a:t> </a:t>
            </a:r>
            <a:r>
              <a:rPr lang="is-IS" sz="2000" b="1" i="1" dirty="0" err="1"/>
              <a:t>Why</a:t>
            </a:r>
            <a:r>
              <a:rPr lang="is-IS" sz="2000" b="1" i="1" dirty="0"/>
              <a:t> </a:t>
            </a:r>
            <a:r>
              <a:rPr lang="is-IS" sz="2000" b="1" i="1" dirty="0" err="1"/>
              <a:t>does</a:t>
            </a:r>
            <a:r>
              <a:rPr lang="is-IS" sz="2000" b="1" i="1" dirty="0"/>
              <a:t> it </a:t>
            </a:r>
            <a:r>
              <a:rPr lang="is-IS" sz="2000" b="1" i="1" dirty="0" err="1"/>
              <a:t>matter</a:t>
            </a:r>
            <a:r>
              <a:rPr lang="is-IS" sz="2000" b="1" i="1" dirty="0"/>
              <a:t>?“</a:t>
            </a:r>
          </a:p>
          <a:p>
            <a:endParaRPr lang="is-IS" i="1" dirty="0"/>
          </a:p>
          <a:p>
            <a:r>
              <a:rPr lang="is-IS" i="1" dirty="0" err="1"/>
              <a:t>e.g</a:t>
            </a:r>
            <a:r>
              <a:rPr lang="is-IS" i="1" dirty="0"/>
              <a:t>. </a:t>
            </a:r>
          </a:p>
          <a:p>
            <a:endParaRPr lang="is-IS" i="1" dirty="0"/>
          </a:p>
          <a:p>
            <a:r>
              <a:rPr lang="is-IS" i="1" dirty="0" err="1"/>
              <a:t>Instead</a:t>
            </a:r>
            <a:r>
              <a:rPr lang="is-IS" i="1" dirty="0"/>
              <a:t> of </a:t>
            </a:r>
            <a:r>
              <a:rPr lang="is-IS" i="1" dirty="0" err="1"/>
              <a:t>just</a:t>
            </a:r>
            <a:r>
              <a:rPr lang="is-IS" i="1" dirty="0"/>
              <a:t> </a:t>
            </a:r>
            <a:r>
              <a:rPr lang="is-IS" i="1" dirty="0" err="1"/>
              <a:t>saying</a:t>
            </a:r>
            <a:r>
              <a:rPr lang="is-IS" i="1" dirty="0"/>
              <a:t>: The </a:t>
            </a:r>
            <a:r>
              <a:rPr lang="is-IS" i="1" dirty="0" err="1"/>
              <a:t>character</a:t>
            </a:r>
            <a:r>
              <a:rPr lang="is-IS" i="1" dirty="0"/>
              <a:t> </a:t>
            </a:r>
            <a:r>
              <a:rPr lang="is-IS" i="1" dirty="0" err="1"/>
              <a:t>lied</a:t>
            </a:r>
            <a:r>
              <a:rPr lang="is-IS" i="1" dirty="0"/>
              <a:t>. </a:t>
            </a:r>
          </a:p>
          <a:p>
            <a:r>
              <a:rPr lang="is-IS" i="1" dirty="0" err="1"/>
              <a:t>Say</a:t>
            </a:r>
            <a:r>
              <a:rPr lang="is-IS" i="1" dirty="0"/>
              <a:t>: The </a:t>
            </a:r>
            <a:r>
              <a:rPr lang="is-IS" i="1" dirty="0" err="1"/>
              <a:t>character‘s</a:t>
            </a:r>
            <a:r>
              <a:rPr lang="is-IS" i="1" dirty="0"/>
              <a:t> </a:t>
            </a:r>
            <a:r>
              <a:rPr lang="is-IS" i="1" dirty="0" err="1"/>
              <a:t>lying</a:t>
            </a:r>
            <a:r>
              <a:rPr lang="is-IS" i="1" dirty="0"/>
              <a:t> </a:t>
            </a:r>
            <a:r>
              <a:rPr lang="is-IS" i="1" dirty="0" err="1"/>
              <a:t>shows</a:t>
            </a:r>
            <a:r>
              <a:rPr lang="is-IS" i="1" dirty="0"/>
              <a:t> that </a:t>
            </a:r>
            <a:r>
              <a:rPr lang="is-IS" i="1" dirty="0" err="1"/>
              <a:t>he</a:t>
            </a:r>
            <a:r>
              <a:rPr lang="is-IS" i="1" dirty="0"/>
              <a:t> is </a:t>
            </a:r>
            <a:r>
              <a:rPr lang="is-IS" i="1" dirty="0" err="1"/>
              <a:t>afraid</a:t>
            </a:r>
            <a:r>
              <a:rPr lang="is-IS" i="1" dirty="0"/>
              <a:t> of </a:t>
            </a:r>
            <a:r>
              <a:rPr lang="is-IS" i="1" dirty="0" err="1"/>
              <a:t>the</a:t>
            </a:r>
            <a:r>
              <a:rPr lang="is-IS" i="1" dirty="0"/>
              <a:t> </a:t>
            </a:r>
            <a:r>
              <a:rPr lang="is-IS" i="1" dirty="0" err="1"/>
              <a:t>truth</a:t>
            </a:r>
            <a:r>
              <a:rPr lang="is-IS" i="1" dirty="0"/>
              <a:t>.</a:t>
            </a:r>
          </a:p>
          <a:p>
            <a:endParaRPr lang="is-IS" i="1" dirty="0"/>
          </a:p>
          <a:p>
            <a:r>
              <a:rPr lang="is-IS" b="1" i="1" dirty="0" err="1"/>
              <a:t>Don´t</a:t>
            </a:r>
            <a:r>
              <a:rPr lang="is-IS" b="1" i="1" dirty="0"/>
              <a:t> </a:t>
            </a:r>
            <a:r>
              <a:rPr lang="is-IS" b="1" i="1" dirty="0" err="1"/>
              <a:t>just</a:t>
            </a:r>
            <a:r>
              <a:rPr lang="is-IS" b="1" i="1" dirty="0"/>
              <a:t> </a:t>
            </a:r>
            <a:r>
              <a:rPr lang="is-IS" b="1" i="1" dirty="0" err="1"/>
              <a:t>describe</a:t>
            </a:r>
            <a:r>
              <a:rPr lang="is-IS" b="1" i="1" dirty="0"/>
              <a:t> </a:t>
            </a:r>
            <a:r>
              <a:rPr lang="is-IS" b="1" i="1" dirty="0" err="1"/>
              <a:t>but</a:t>
            </a:r>
            <a:r>
              <a:rPr lang="is-IS" b="1" i="1" dirty="0"/>
              <a:t> </a:t>
            </a:r>
            <a:r>
              <a:rPr lang="is-IS" b="1" i="1" dirty="0" err="1"/>
              <a:t>analyse</a:t>
            </a:r>
            <a:r>
              <a:rPr lang="is-IS" b="1" i="1" dirty="0"/>
              <a:t>! </a:t>
            </a:r>
          </a:p>
          <a:p>
            <a:endParaRPr lang="en-GB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A26938-65E1-BF90-B559-9B5D0510A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618" y="2741625"/>
            <a:ext cx="3639752" cy="272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55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F01CF-5D64-0024-5883-68619B9AB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FD217-9659-3D53-C2FE-CF7325D7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536" y="349127"/>
            <a:ext cx="5652464" cy="1134750"/>
          </a:xfrm>
        </p:spPr>
        <p:txBody>
          <a:bodyPr/>
          <a:lstStyle/>
          <a:p>
            <a:r>
              <a:rPr lang="is-IS" dirty="0"/>
              <a:t>NON- </a:t>
            </a:r>
            <a:r>
              <a:rPr lang="is-IS" dirty="0" err="1"/>
              <a:t>Fiction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377249-F15A-6B0C-2C0F-AFFAA96C98FF}"/>
              </a:ext>
            </a:extLst>
          </p:cNvPr>
          <p:cNvSpPr txBox="1"/>
          <p:nvPr/>
        </p:nvSpPr>
        <p:spPr>
          <a:xfrm>
            <a:off x="7546109" y="1031634"/>
            <a:ext cx="34174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800" dirty="0" err="1"/>
              <a:t>How</a:t>
            </a:r>
            <a:r>
              <a:rPr lang="is-IS" sz="2800" dirty="0"/>
              <a:t> </a:t>
            </a:r>
            <a:r>
              <a:rPr lang="is-IS" sz="2800" dirty="0" err="1"/>
              <a:t>to</a:t>
            </a:r>
            <a:r>
              <a:rPr lang="is-IS" sz="2800" dirty="0"/>
              <a:t> </a:t>
            </a:r>
            <a:r>
              <a:rPr lang="is-IS" sz="2800" dirty="0" err="1"/>
              <a:t>move</a:t>
            </a:r>
            <a:r>
              <a:rPr lang="is-IS" sz="2800" dirty="0"/>
              <a:t> </a:t>
            </a:r>
            <a:r>
              <a:rPr lang="is-IS" sz="2800" dirty="0" err="1"/>
              <a:t>away</a:t>
            </a:r>
            <a:r>
              <a:rPr lang="is-IS" sz="2800" dirty="0"/>
              <a:t> from </a:t>
            </a:r>
            <a:r>
              <a:rPr lang="is-IS" sz="2800" dirty="0" err="1"/>
              <a:t>summarizing</a:t>
            </a:r>
            <a:r>
              <a:rPr lang="is-IS" sz="2800" dirty="0"/>
              <a:t> </a:t>
            </a:r>
            <a:r>
              <a:rPr lang="is-IS" sz="2800" dirty="0" err="1"/>
              <a:t>and</a:t>
            </a:r>
            <a:r>
              <a:rPr lang="is-IS" sz="2800" dirty="0"/>
              <a:t> </a:t>
            </a:r>
            <a:r>
              <a:rPr lang="is-IS" sz="2800" dirty="0" err="1"/>
              <a:t>towards</a:t>
            </a:r>
            <a:r>
              <a:rPr lang="is-IS" sz="2800" dirty="0"/>
              <a:t> a </a:t>
            </a:r>
            <a:r>
              <a:rPr lang="is-IS" sz="2800" dirty="0" err="1"/>
              <a:t>more</a:t>
            </a:r>
            <a:r>
              <a:rPr lang="is-IS" sz="2800" dirty="0"/>
              <a:t> analytical text?</a:t>
            </a:r>
            <a:endParaRPr lang="en-GB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438B61-31FE-685A-34A2-804A093116BD}"/>
              </a:ext>
            </a:extLst>
          </p:cNvPr>
          <p:cNvSpPr txBox="1"/>
          <p:nvPr/>
        </p:nvSpPr>
        <p:spPr>
          <a:xfrm>
            <a:off x="701964" y="2169223"/>
            <a:ext cx="58835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What is the author trying to prove?</a:t>
            </a:r>
          </a:p>
          <a:p>
            <a:pPr marL="285750" indent="-285750">
              <a:buFontTx/>
              <a:buChar char="-"/>
            </a:pPr>
            <a:r>
              <a:rPr lang="en-GB" dirty="0"/>
              <a:t>How does this fact support the main idea?</a:t>
            </a:r>
          </a:p>
          <a:p>
            <a:pPr marL="285750" indent="-285750">
              <a:buFontTx/>
              <a:buChar char="-"/>
            </a:pPr>
            <a:r>
              <a:rPr lang="en-GB" dirty="0"/>
              <a:t>Why did the author include this example?</a:t>
            </a:r>
          </a:p>
          <a:p>
            <a:pPr marL="285750" indent="-285750">
              <a:buFontTx/>
              <a:buChar char="-"/>
            </a:pPr>
            <a:r>
              <a:rPr lang="en-GB" dirty="0"/>
              <a:t>What does this tell the reader?</a:t>
            </a:r>
          </a:p>
          <a:p>
            <a:pPr marL="285750" indent="-285750">
              <a:buFontTx/>
              <a:buChar char="-"/>
            </a:pPr>
            <a:r>
              <a:rPr lang="en-GB" dirty="0"/>
              <a:t>How does this information connect to the bigger picture?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2919E8-0F92-CB36-5A7E-8A08961EC593}"/>
              </a:ext>
            </a:extLst>
          </p:cNvPr>
          <p:cNvSpPr txBox="1"/>
          <p:nvPr/>
        </p:nvSpPr>
        <p:spPr>
          <a:xfrm>
            <a:off x="822036" y="1754909"/>
            <a:ext cx="3084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ASK YOURSELF E.G.: 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E3DFD3-EDF5-5896-2DB0-1CB784AFBBB2}"/>
              </a:ext>
            </a:extLst>
          </p:cNvPr>
          <p:cNvSpPr txBox="1"/>
          <p:nvPr/>
        </p:nvSpPr>
        <p:spPr>
          <a:xfrm>
            <a:off x="466435" y="3934123"/>
            <a:ext cx="635461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000" b="1" dirty="0" err="1"/>
              <a:t>After</a:t>
            </a:r>
            <a:r>
              <a:rPr lang="is-IS" sz="2000" b="1" dirty="0"/>
              <a:t> </a:t>
            </a:r>
            <a:r>
              <a:rPr lang="is-IS" sz="2000" b="1" dirty="0" err="1"/>
              <a:t>each</a:t>
            </a:r>
            <a:r>
              <a:rPr lang="is-IS" sz="2000" b="1" dirty="0"/>
              <a:t> </a:t>
            </a:r>
            <a:r>
              <a:rPr lang="is-IS" sz="2000" b="1" dirty="0" err="1"/>
              <a:t>sentence</a:t>
            </a:r>
            <a:r>
              <a:rPr lang="is-IS" sz="2000" b="1" dirty="0"/>
              <a:t> ask „</a:t>
            </a:r>
            <a:r>
              <a:rPr lang="is-IS" sz="2000" b="1" i="1" dirty="0" err="1"/>
              <a:t>So</a:t>
            </a:r>
            <a:r>
              <a:rPr lang="is-IS" sz="2000" b="1" i="1" dirty="0"/>
              <a:t> </a:t>
            </a:r>
            <a:r>
              <a:rPr lang="is-IS" sz="2000" b="1" i="1" dirty="0" err="1"/>
              <a:t>What</a:t>
            </a:r>
            <a:r>
              <a:rPr lang="is-IS" sz="2000" b="1" i="1" dirty="0"/>
              <a:t>? </a:t>
            </a:r>
            <a:r>
              <a:rPr lang="is-IS" sz="2000" b="1" i="1" dirty="0" err="1"/>
              <a:t>or</a:t>
            </a:r>
            <a:r>
              <a:rPr lang="is-IS" sz="2000" b="1" i="1" dirty="0"/>
              <a:t> </a:t>
            </a:r>
            <a:r>
              <a:rPr lang="is-IS" sz="2000" b="1" i="1" dirty="0" err="1"/>
              <a:t>Why</a:t>
            </a:r>
            <a:r>
              <a:rPr lang="is-IS" sz="2000" b="1" i="1" dirty="0"/>
              <a:t> </a:t>
            </a:r>
            <a:r>
              <a:rPr lang="is-IS" sz="2000" b="1" i="1" dirty="0" err="1"/>
              <a:t>does</a:t>
            </a:r>
            <a:r>
              <a:rPr lang="is-IS" sz="2000" b="1" i="1" dirty="0"/>
              <a:t> it </a:t>
            </a:r>
            <a:r>
              <a:rPr lang="is-IS" sz="2000" b="1" i="1" dirty="0" err="1"/>
              <a:t>matter</a:t>
            </a:r>
            <a:r>
              <a:rPr lang="is-IS" sz="2000" b="1" i="1" dirty="0"/>
              <a:t>?“</a:t>
            </a:r>
          </a:p>
          <a:p>
            <a:r>
              <a:rPr lang="is-IS" i="1" dirty="0" err="1"/>
              <a:t>e.g</a:t>
            </a:r>
            <a:r>
              <a:rPr lang="is-IS" i="1" dirty="0"/>
              <a:t>. </a:t>
            </a:r>
          </a:p>
          <a:p>
            <a:endParaRPr lang="is-IS" i="1" dirty="0"/>
          </a:p>
          <a:p>
            <a:r>
              <a:rPr lang="is-IS" i="1" dirty="0" err="1"/>
              <a:t>Instead</a:t>
            </a:r>
            <a:r>
              <a:rPr lang="is-IS" i="1" dirty="0"/>
              <a:t> of </a:t>
            </a:r>
            <a:r>
              <a:rPr lang="is-IS" i="1" dirty="0" err="1"/>
              <a:t>just</a:t>
            </a:r>
            <a:r>
              <a:rPr lang="is-IS" i="1" dirty="0"/>
              <a:t> </a:t>
            </a:r>
            <a:r>
              <a:rPr lang="is-IS" i="1" dirty="0" err="1"/>
              <a:t>saying</a:t>
            </a:r>
            <a:r>
              <a:rPr lang="is-IS" i="1" dirty="0"/>
              <a:t>: The </a:t>
            </a:r>
            <a:r>
              <a:rPr lang="is-IS" i="1" dirty="0" err="1"/>
              <a:t>sea</a:t>
            </a:r>
            <a:r>
              <a:rPr lang="is-IS" i="1" dirty="0"/>
              <a:t> </a:t>
            </a:r>
            <a:r>
              <a:rPr lang="is-IS" i="1" dirty="0" err="1"/>
              <a:t>ice</a:t>
            </a:r>
            <a:r>
              <a:rPr lang="is-IS" i="1" dirty="0"/>
              <a:t> is </a:t>
            </a:r>
            <a:r>
              <a:rPr lang="is-IS" i="1" dirty="0" err="1"/>
              <a:t>melting</a:t>
            </a:r>
            <a:r>
              <a:rPr lang="is-IS" i="1" dirty="0"/>
              <a:t>.</a:t>
            </a:r>
          </a:p>
          <a:p>
            <a:r>
              <a:rPr lang="is-IS" i="1" dirty="0" err="1"/>
              <a:t>Say</a:t>
            </a:r>
            <a:r>
              <a:rPr lang="is-IS" i="1" dirty="0"/>
              <a:t>: </a:t>
            </a:r>
            <a:r>
              <a:rPr lang="en-GB" dirty="0"/>
              <a:t>The sea ice in the Arctic is melting, </a:t>
            </a:r>
            <a:r>
              <a:rPr lang="en-GB" b="1" dirty="0"/>
              <a:t>which is causing rising sea levels and threatening wildlife habitats.</a:t>
            </a:r>
            <a:endParaRPr lang="is-IS" i="1" dirty="0"/>
          </a:p>
          <a:p>
            <a:endParaRPr lang="is-IS" b="1" i="1" dirty="0"/>
          </a:p>
          <a:p>
            <a:r>
              <a:rPr lang="is-IS" b="1" i="1" dirty="0" err="1"/>
              <a:t>Don´t</a:t>
            </a:r>
            <a:r>
              <a:rPr lang="is-IS" b="1" i="1" dirty="0"/>
              <a:t> </a:t>
            </a:r>
            <a:r>
              <a:rPr lang="is-IS" b="1" i="1" dirty="0" err="1"/>
              <a:t>just</a:t>
            </a:r>
            <a:r>
              <a:rPr lang="is-IS" b="1" i="1" dirty="0"/>
              <a:t> </a:t>
            </a:r>
            <a:r>
              <a:rPr lang="is-IS" b="1" i="1" dirty="0" err="1"/>
              <a:t>describe</a:t>
            </a:r>
            <a:r>
              <a:rPr lang="is-IS" b="1" i="1" dirty="0"/>
              <a:t> </a:t>
            </a:r>
            <a:r>
              <a:rPr lang="is-IS" b="1" i="1" dirty="0" err="1"/>
              <a:t>but</a:t>
            </a:r>
            <a:r>
              <a:rPr lang="is-IS" b="1" i="1" dirty="0"/>
              <a:t> </a:t>
            </a:r>
            <a:r>
              <a:rPr lang="is-IS" b="1" i="1" dirty="0" err="1"/>
              <a:t>analyse</a:t>
            </a:r>
            <a:r>
              <a:rPr lang="is-IS" b="1" i="1" dirty="0"/>
              <a:t>! </a:t>
            </a:r>
          </a:p>
          <a:p>
            <a:endParaRPr lang="en-GB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CC2280-ED7E-68D8-535D-0B54957F9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583" y="3357417"/>
            <a:ext cx="3906980" cy="240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99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77EAE11-FEC1-8306-08E6-E27ED3149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454" y="994222"/>
            <a:ext cx="3385510" cy="5027887"/>
          </a:xfrm>
        </p:spPr>
        <p:txBody>
          <a:bodyPr/>
          <a:lstStyle/>
          <a:p>
            <a:r>
              <a:rPr lang="en-US" dirty="0"/>
              <a:t>the bun has the same ingredients (top/bottom) and holds the burger together.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body paragraphs hold the main substance of the burger.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2F98E5-C3F9-EAE5-4EE9-61861B9640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2072"/>
          <a:stretch>
            <a:fillRect/>
          </a:stretch>
        </p:blipFill>
        <p:spPr>
          <a:xfrm>
            <a:off x="20" y="10"/>
            <a:ext cx="7781345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9285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B9519-237E-F154-0775-DC5A3CDF7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018" y="287650"/>
            <a:ext cx="6166821" cy="110045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7D8849-A99F-DAA7-8C4A-82E21682208E}"/>
              </a:ext>
            </a:extLst>
          </p:cNvPr>
          <p:cNvSpPr txBox="1"/>
          <p:nvPr/>
        </p:nvSpPr>
        <p:spPr>
          <a:xfrm>
            <a:off x="640080" y="1748790"/>
            <a:ext cx="696087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 err="1"/>
              <a:t>Fiction</a:t>
            </a:r>
            <a:r>
              <a:rPr lang="is-IS" b="1" dirty="0"/>
              <a:t> – </a:t>
            </a:r>
            <a:r>
              <a:rPr lang="is-IS" b="1" dirty="0" err="1"/>
              <a:t>Non-fiction</a:t>
            </a:r>
            <a:endParaRPr lang="is-IS" b="1" dirty="0"/>
          </a:p>
          <a:p>
            <a:endParaRPr lang="is-IS" dirty="0"/>
          </a:p>
          <a:p>
            <a:r>
              <a:rPr lang="is-IS" sz="2400" dirty="0"/>
              <a:t>1. </a:t>
            </a:r>
            <a:r>
              <a:rPr lang="is-IS" sz="2400" dirty="0" err="1"/>
              <a:t>Hook</a:t>
            </a:r>
            <a:r>
              <a:rPr lang="is-IS" sz="2400" dirty="0"/>
              <a:t> – Start with an </a:t>
            </a:r>
            <a:r>
              <a:rPr lang="is-IS" sz="2400" dirty="0" err="1"/>
              <a:t>interesting</a:t>
            </a:r>
            <a:r>
              <a:rPr lang="is-IS" sz="2400" dirty="0"/>
              <a:t> </a:t>
            </a:r>
            <a:r>
              <a:rPr lang="is-IS" sz="2400" dirty="0" err="1"/>
              <a:t>opening</a:t>
            </a:r>
            <a:r>
              <a:rPr lang="is-IS" sz="2400" dirty="0"/>
              <a:t> </a:t>
            </a:r>
            <a:r>
              <a:rPr lang="is-IS" sz="2400" dirty="0" err="1"/>
              <a:t>sentence</a:t>
            </a:r>
            <a:r>
              <a:rPr lang="is-IS" sz="2400" dirty="0"/>
              <a:t>/</a:t>
            </a:r>
            <a:r>
              <a:rPr lang="is-IS" sz="2400" dirty="0" err="1"/>
              <a:t>statement</a:t>
            </a:r>
            <a:r>
              <a:rPr lang="is-IS" sz="2400" dirty="0"/>
              <a:t>/</a:t>
            </a:r>
            <a:r>
              <a:rPr lang="is-IS" sz="2400" dirty="0" err="1"/>
              <a:t>question</a:t>
            </a:r>
            <a:endParaRPr lang="is-IS" sz="2400" dirty="0"/>
          </a:p>
          <a:p>
            <a:endParaRPr lang="is-IS" dirty="0"/>
          </a:p>
          <a:p>
            <a:endParaRPr lang="is-IS" dirty="0"/>
          </a:p>
          <a:p>
            <a:endParaRPr lang="is-I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C91AD9-7B80-59AB-8E82-D87F04C421F8}"/>
              </a:ext>
            </a:extLst>
          </p:cNvPr>
          <p:cNvSpPr txBox="1"/>
          <p:nvPr/>
        </p:nvSpPr>
        <p:spPr>
          <a:xfrm>
            <a:off x="749808" y="3145536"/>
            <a:ext cx="48371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/>
              <a:t>Animal Farm</a:t>
            </a:r>
          </a:p>
          <a:p>
            <a:endParaRPr lang="is-IS" dirty="0"/>
          </a:p>
          <a:p>
            <a:r>
              <a:rPr lang="en-GB" dirty="0"/>
              <a:t>What happens when a revolution meant to create equality ends in even greater oppression?</a:t>
            </a:r>
          </a:p>
          <a:p>
            <a:endParaRPr lang="en-GB" dirty="0"/>
          </a:p>
          <a:p>
            <a:r>
              <a:rPr lang="en-GB" dirty="0"/>
              <a:t>Power has a way of corrupting even those who promise to use it for good.</a:t>
            </a:r>
          </a:p>
          <a:p>
            <a:endParaRPr lang="en-GB" dirty="0"/>
          </a:p>
          <a:p>
            <a:r>
              <a:rPr lang="en-GB" dirty="0"/>
              <a:t>Throughout history, revolutions have often begun with hope but ended in control and corruption.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924819-34E5-8D8C-AF0B-2532F5E78091}"/>
              </a:ext>
            </a:extLst>
          </p:cNvPr>
          <p:cNvSpPr txBox="1"/>
          <p:nvPr/>
        </p:nvSpPr>
        <p:spPr>
          <a:xfrm>
            <a:off x="6382512" y="3264408"/>
            <a:ext cx="4754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/>
              <a:t>Stanford </a:t>
            </a:r>
            <a:r>
              <a:rPr lang="is-IS" b="1" dirty="0" err="1"/>
              <a:t>Prison</a:t>
            </a:r>
            <a:r>
              <a:rPr lang="is-IS" b="1" dirty="0"/>
              <a:t> </a:t>
            </a:r>
            <a:r>
              <a:rPr lang="is-IS" b="1" dirty="0" err="1"/>
              <a:t>Experiment</a:t>
            </a:r>
            <a:endParaRPr lang="is-IS" b="1" dirty="0"/>
          </a:p>
          <a:p>
            <a:endParaRPr lang="is-IS" dirty="0"/>
          </a:p>
          <a:p>
            <a:r>
              <a:rPr lang="en-GB" dirty="0"/>
              <a:t>How quickly can ordinary people turn cruel when given power over others?</a:t>
            </a:r>
          </a:p>
          <a:p>
            <a:endParaRPr lang="en-GB" dirty="0"/>
          </a:p>
          <a:p>
            <a:r>
              <a:rPr lang="en-GB" dirty="0"/>
              <a:t>Power doesn’t just reveal who we are, it can change us completely.</a:t>
            </a:r>
          </a:p>
          <a:p>
            <a:endParaRPr lang="en-GB" dirty="0"/>
          </a:p>
          <a:p>
            <a:r>
              <a:rPr lang="en-GB" dirty="0"/>
              <a:t>In 1971, a psychological experiment meant to last two weeks was shut down after only six days.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F8AB33-B3EC-7AAD-3DEE-11B4892EE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722" y="563498"/>
            <a:ext cx="2745678" cy="226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79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03CAC-5EF4-0E0E-E5B4-69D65A553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CDDA-F9BB-1701-7B75-87123C3B3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018" y="287650"/>
            <a:ext cx="6166821" cy="110045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4881B4-2DD0-826C-E37F-C14E556981F2}"/>
              </a:ext>
            </a:extLst>
          </p:cNvPr>
          <p:cNvSpPr txBox="1"/>
          <p:nvPr/>
        </p:nvSpPr>
        <p:spPr>
          <a:xfrm>
            <a:off x="640080" y="1748790"/>
            <a:ext cx="696087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 err="1"/>
              <a:t>Fiction</a:t>
            </a:r>
            <a:r>
              <a:rPr lang="is-IS" b="1" dirty="0"/>
              <a:t> – </a:t>
            </a:r>
            <a:r>
              <a:rPr lang="is-IS" b="1" dirty="0" err="1"/>
              <a:t>Non-fiction</a:t>
            </a:r>
            <a:endParaRPr lang="is-IS" b="1" dirty="0"/>
          </a:p>
          <a:p>
            <a:endParaRPr lang="is-IS" dirty="0"/>
          </a:p>
          <a:p>
            <a:r>
              <a:rPr lang="is-IS" sz="2400" dirty="0"/>
              <a:t>2. A </a:t>
            </a:r>
            <a:r>
              <a:rPr lang="is-IS" sz="2400" dirty="0" err="1"/>
              <a:t>little</a:t>
            </a:r>
            <a:r>
              <a:rPr lang="is-IS" sz="2400" dirty="0"/>
              <a:t> </a:t>
            </a:r>
            <a:r>
              <a:rPr lang="is-IS" sz="2400" dirty="0" err="1"/>
              <a:t>meat</a:t>
            </a:r>
            <a:r>
              <a:rPr lang="is-IS" sz="2400" dirty="0"/>
              <a:t> on </a:t>
            </a:r>
            <a:r>
              <a:rPr lang="is-IS" sz="2400" dirty="0" err="1"/>
              <a:t>the</a:t>
            </a:r>
            <a:r>
              <a:rPr lang="is-IS" sz="2400" dirty="0"/>
              <a:t> </a:t>
            </a:r>
            <a:r>
              <a:rPr lang="is-IS" sz="2400" dirty="0" err="1"/>
              <a:t>bones</a:t>
            </a:r>
            <a:endParaRPr lang="is-IS" sz="2400" dirty="0"/>
          </a:p>
          <a:p>
            <a:endParaRPr lang="is-IS" dirty="0"/>
          </a:p>
          <a:p>
            <a:endParaRPr lang="is-IS" dirty="0"/>
          </a:p>
          <a:p>
            <a:endParaRPr lang="is-I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8BB32C-8622-B1BD-BE26-50AFEA5698AC}"/>
              </a:ext>
            </a:extLst>
          </p:cNvPr>
          <p:cNvSpPr txBox="1"/>
          <p:nvPr/>
        </p:nvSpPr>
        <p:spPr>
          <a:xfrm>
            <a:off x="749808" y="3145536"/>
            <a:ext cx="731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 err="1"/>
              <a:t>Briefly</a:t>
            </a:r>
            <a:r>
              <a:rPr lang="is-IS" b="1" dirty="0"/>
              <a:t> </a:t>
            </a:r>
            <a:r>
              <a:rPr lang="is-IS" b="1" dirty="0" err="1"/>
              <a:t>introduce</a:t>
            </a:r>
            <a:r>
              <a:rPr lang="is-IS" b="1" dirty="0"/>
              <a:t> </a:t>
            </a:r>
            <a:r>
              <a:rPr lang="is-IS" b="1" dirty="0" err="1"/>
              <a:t>the</a:t>
            </a:r>
            <a:r>
              <a:rPr lang="is-IS" b="1" dirty="0"/>
              <a:t> </a:t>
            </a:r>
            <a:r>
              <a:rPr lang="is-IS" b="1" dirty="0" err="1"/>
              <a:t>topic</a:t>
            </a:r>
            <a:r>
              <a:rPr lang="is-IS" b="1" dirty="0"/>
              <a:t> </a:t>
            </a:r>
            <a:r>
              <a:rPr lang="is-IS" b="1" dirty="0" err="1"/>
              <a:t>or</a:t>
            </a:r>
            <a:r>
              <a:rPr lang="is-IS" b="1" dirty="0"/>
              <a:t> </a:t>
            </a:r>
            <a:r>
              <a:rPr lang="is-IS" b="1" dirty="0" err="1"/>
              <a:t>introduce</a:t>
            </a:r>
            <a:r>
              <a:rPr lang="is-IS" b="1" dirty="0"/>
              <a:t> </a:t>
            </a:r>
            <a:r>
              <a:rPr lang="is-IS" b="1" dirty="0" err="1"/>
              <a:t>the</a:t>
            </a:r>
            <a:r>
              <a:rPr lang="is-IS" b="1" dirty="0"/>
              <a:t> </a:t>
            </a:r>
            <a:r>
              <a:rPr lang="is-IS" b="1" dirty="0" err="1"/>
              <a:t>idea</a:t>
            </a:r>
            <a:r>
              <a:rPr lang="is-IS" b="1" dirty="0"/>
              <a:t> of </a:t>
            </a:r>
            <a:r>
              <a:rPr lang="is-IS" b="1" dirty="0" err="1"/>
              <a:t>your</a:t>
            </a:r>
            <a:r>
              <a:rPr lang="is-IS" b="1" dirty="0"/>
              <a:t> text </a:t>
            </a:r>
            <a:r>
              <a:rPr lang="is-IS" b="1" dirty="0" err="1"/>
              <a:t>in</a:t>
            </a:r>
            <a:r>
              <a:rPr lang="is-IS" b="1" dirty="0"/>
              <a:t> a </a:t>
            </a:r>
            <a:r>
              <a:rPr lang="is-IS" b="1" dirty="0" err="1"/>
              <a:t>wider</a:t>
            </a:r>
            <a:r>
              <a:rPr lang="is-IS" b="1" dirty="0"/>
              <a:t> </a:t>
            </a:r>
            <a:r>
              <a:rPr lang="is-IS" b="1" dirty="0" err="1"/>
              <a:t>context</a:t>
            </a:r>
            <a:r>
              <a:rPr lang="is-IS" b="1" dirty="0"/>
              <a:t>.</a:t>
            </a:r>
          </a:p>
          <a:p>
            <a:endParaRPr lang="en-GB" dirty="0"/>
          </a:p>
          <a:p>
            <a:r>
              <a:rPr lang="en-GB" dirty="0"/>
              <a:t>- The question of how much equality is too much has long been debated in political and social thought.</a:t>
            </a:r>
          </a:p>
          <a:p>
            <a:endParaRPr lang="en-GB" dirty="0"/>
          </a:p>
          <a:p>
            <a:r>
              <a:rPr lang="en-GB" dirty="0"/>
              <a:t>- Throughout history, societies have struggled to balance the desire for equality with the need to protect individual freedom.</a:t>
            </a:r>
          </a:p>
          <a:p>
            <a:endParaRPr lang="en-GB" dirty="0"/>
          </a:p>
          <a:p>
            <a:r>
              <a:rPr lang="en-GB" dirty="0"/>
              <a:t>- Efforts to create a perfectly equal society can sometimes lead to unexpected and troubling consequences.</a:t>
            </a:r>
          </a:p>
          <a:p>
            <a:endParaRPr lang="is-I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7D70AC-58C9-8C14-82C5-BC948EC14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255" y="52899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24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8E215-A79E-808B-2575-75F76B230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4E5E5-9061-69F4-351D-599D6054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018" y="287650"/>
            <a:ext cx="6166821" cy="110045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F28F2D-71EF-93D5-41E0-DE53462FD448}"/>
              </a:ext>
            </a:extLst>
          </p:cNvPr>
          <p:cNvSpPr txBox="1"/>
          <p:nvPr/>
        </p:nvSpPr>
        <p:spPr>
          <a:xfrm>
            <a:off x="640080" y="1748790"/>
            <a:ext cx="696087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000" b="1" dirty="0" err="1"/>
              <a:t>Fiction</a:t>
            </a:r>
            <a:r>
              <a:rPr lang="is-IS" sz="2000" b="1" dirty="0"/>
              <a:t> – </a:t>
            </a:r>
            <a:r>
              <a:rPr lang="is-IS" sz="2000" b="1" dirty="0" err="1"/>
              <a:t>Non-fiction</a:t>
            </a:r>
            <a:endParaRPr lang="is-IS" sz="2000" b="1" dirty="0"/>
          </a:p>
          <a:p>
            <a:endParaRPr lang="is-IS" dirty="0"/>
          </a:p>
          <a:p>
            <a:r>
              <a:rPr lang="is-IS" sz="2400" dirty="0"/>
              <a:t>3. </a:t>
            </a:r>
            <a:r>
              <a:rPr lang="is-IS" sz="2400" dirty="0" err="1"/>
              <a:t>Introduce</a:t>
            </a:r>
            <a:r>
              <a:rPr lang="is-IS" sz="2400" dirty="0"/>
              <a:t> </a:t>
            </a:r>
            <a:r>
              <a:rPr lang="is-IS" sz="2400" dirty="0" err="1"/>
              <a:t>the</a:t>
            </a:r>
            <a:r>
              <a:rPr lang="is-IS" sz="2400" dirty="0"/>
              <a:t> </a:t>
            </a:r>
            <a:r>
              <a:rPr lang="is-IS" sz="2400" dirty="0" err="1"/>
              <a:t>title</a:t>
            </a:r>
            <a:r>
              <a:rPr lang="is-IS" sz="2400" dirty="0"/>
              <a:t> </a:t>
            </a:r>
            <a:r>
              <a:rPr lang="is-IS" sz="2400" dirty="0" err="1"/>
              <a:t>and</a:t>
            </a:r>
            <a:r>
              <a:rPr lang="is-IS" sz="2400" dirty="0"/>
              <a:t> </a:t>
            </a:r>
            <a:r>
              <a:rPr lang="is-IS" sz="2400" dirty="0" err="1"/>
              <a:t>author</a:t>
            </a:r>
            <a:r>
              <a:rPr lang="is-IS" sz="2400" dirty="0"/>
              <a:t> of </a:t>
            </a:r>
            <a:r>
              <a:rPr lang="is-IS" sz="2400" dirty="0" err="1"/>
              <a:t>your</a:t>
            </a:r>
            <a:r>
              <a:rPr lang="is-IS" sz="2400" dirty="0"/>
              <a:t> text.</a:t>
            </a:r>
          </a:p>
          <a:p>
            <a:endParaRPr lang="is-IS" sz="2400" dirty="0"/>
          </a:p>
          <a:p>
            <a:endParaRPr lang="en-GB" sz="2000" dirty="0"/>
          </a:p>
          <a:p>
            <a:r>
              <a:rPr lang="en-GB" sz="2000" i="1" dirty="0"/>
              <a:t>- Animal Farm</a:t>
            </a:r>
            <a:r>
              <a:rPr lang="en-GB" sz="2000" dirty="0"/>
              <a:t> by George Orwell is a political allegory that tells the story of farm animals who rebel against their human owner.</a:t>
            </a:r>
          </a:p>
          <a:p>
            <a:endParaRPr lang="en-GB" sz="2000" dirty="0"/>
          </a:p>
          <a:p>
            <a:r>
              <a:rPr lang="en-GB" sz="2000" i="1" dirty="0"/>
              <a:t>- Animal Farm</a:t>
            </a:r>
            <a:r>
              <a:rPr lang="en-GB" sz="2000" dirty="0"/>
              <a:t>, written by George Orwell, is an allegorical novel that uses a group of farm animals to represent the events and consequences of the Russian Revolution.</a:t>
            </a:r>
            <a:endParaRPr lang="is-IS" sz="2000" dirty="0"/>
          </a:p>
          <a:p>
            <a:endParaRPr lang="is-IS" dirty="0"/>
          </a:p>
          <a:p>
            <a:endParaRPr lang="is-I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375C70-3251-F0D9-7E42-048653283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950" y="696908"/>
            <a:ext cx="3187123" cy="212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48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280FF-252E-8671-D598-3D8A69B8A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E6815-D0C4-5981-1C72-38DB86023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8" y="996695"/>
            <a:ext cx="3771907" cy="11264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u="sng" kern="1200" cap="all" baseline="0">
                <a:latin typeface="+mj-lt"/>
                <a:ea typeface="+mj-ea"/>
                <a:cs typeface="+mj-cs"/>
              </a:rPr>
              <a:t>Introduction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536CB2-74ED-ECAA-C0E5-BB61DE789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29" y="3314614"/>
            <a:ext cx="3717934" cy="2089006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019393-4CC5-29A9-CEEB-97F2BECA4D74}"/>
              </a:ext>
            </a:extLst>
          </p:cNvPr>
          <p:cNvSpPr txBox="1"/>
          <p:nvPr/>
        </p:nvSpPr>
        <p:spPr>
          <a:xfrm>
            <a:off x="4962522" y="1005779"/>
            <a:ext cx="6615116" cy="5302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/>
              <a:t>Fiction – Non-fiction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00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/>
              <a:t>4. Thesis (The main idea of your essay)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00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/>
              <a:t>This essay will show that the story warns about the dangers of tradition and conformity.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00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/>
              <a:t>This essay will show that climate change is a serious problem that affects the environment and human life.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00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00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053836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3A426-6CC4-DB2B-C631-D877400C8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08713-F808-B48E-483C-ED52442A3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891" y="648340"/>
            <a:ext cx="6166821" cy="1100450"/>
          </a:xfrm>
        </p:spPr>
        <p:txBody>
          <a:bodyPr/>
          <a:lstStyle/>
          <a:p>
            <a:r>
              <a:rPr lang="en-US" dirty="0"/>
              <a:t>Body paragraphs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08F7FC-8CF2-253A-00CA-7BC6395E445A}"/>
              </a:ext>
            </a:extLst>
          </p:cNvPr>
          <p:cNvSpPr txBox="1"/>
          <p:nvPr/>
        </p:nvSpPr>
        <p:spPr>
          <a:xfrm>
            <a:off x="640080" y="1748790"/>
            <a:ext cx="696087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 err="1"/>
              <a:t>Fiction</a:t>
            </a:r>
            <a:r>
              <a:rPr lang="is-IS" b="1" dirty="0"/>
              <a:t> – </a:t>
            </a:r>
            <a:r>
              <a:rPr lang="is-IS" b="1" dirty="0" err="1"/>
              <a:t>Non-fiction</a:t>
            </a:r>
            <a:endParaRPr lang="is-IS" b="1" dirty="0"/>
          </a:p>
          <a:p>
            <a:endParaRPr lang="is-IS" dirty="0"/>
          </a:p>
          <a:p>
            <a:r>
              <a:rPr lang="is-IS" sz="2400" dirty="0" err="1"/>
              <a:t>Important</a:t>
            </a:r>
            <a:r>
              <a:rPr lang="is-IS" sz="2400" dirty="0"/>
              <a:t>! </a:t>
            </a:r>
            <a:r>
              <a:rPr lang="is-IS" sz="2400" dirty="0" err="1"/>
              <a:t>Stick</a:t>
            </a:r>
            <a:r>
              <a:rPr lang="is-IS" sz="2400" dirty="0"/>
              <a:t> </a:t>
            </a:r>
            <a:r>
              <a:rPr lang="is-IS" sz="2400" dirty="0" err="1"/>
              <a:t>to</a:t>
            </a:r>
            <a:r>
              <a:rPr lang="is-IS" sz="2400" dirty="0"/>
              <a:t> </a:t>
            </a:r>
            <a:r>
              <a:rPr lang="is-IS" sz="2400" dirty="0" err="1"/>
              <a:t>one</a:t>
            </a:r>
            <a:r>
              <a:rPr lang="is-IS" sz="2400" dirty="0"/>
              <a:t> </a:t>
            </a:r>
            <a:r>
              <a:rPr lang="is-IS" sz="2400" dirty="0" err="1"/>
              <a:t>topic</a:t>
            </a:r>
            <a:r>
              <a:rPr lang="is-IS" sz="2400" dirty="0"/>
              <a:t> within </a:t>
            </a:r>
            <a:r>
              <a:rPr lang="is-IS" sz="2400" dirty="0" err="1"/>
              <a:t>each</a:t>
            </a:r>
            <a:r>
              <a:rPr lang="is-IS" sz="2400" dirty="0"/>
              <a:t> </a:t>
            </a:r>
            <a:r>
              <a:rPr lang="is-IS" sz="2400" dirty="0" err="1"/>
              <a:t>paragraph</a:t>
            </a:r>
            <a:endParaRPr lang="is-IS" sz="2400" dirty="0"/>
          </a:p>
          <a:p>
            <a:endParaRPr lang="is-IS" sz="2400" dirty="0"/>
          </a:p>
          <a:p>
            <a:r>
              <a:rPr lang="en-GB" sz="2000" dirty="0"/>
              <a:t>Fiction:  e.g. 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Paragraph 1: Characters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Paragraph 2: Setting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Paragraph 3: Theme</a:t>
            </a:r>
          </a:p>
          <a:p>
            <a:endParaRPr lang="en-GB" sz="2000" dirty="0"/>
          </a:p>
          <a:p>
            <a:r>
              <a:rPr lang="en-GB" sz="2000" dirty="0"/>
              <a:t>Non-fiction e.g. 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Paragraph 1: Main idea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Paragraph 2: Receiver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Paragraph 3: Tone/language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Paragraph 4: Author’s purpose</a:t>
            </a:r>
          </a:p>
          <a:p>
            <a:endParaRPr lang="en-GB" sz="2000" dirty="0"/>
          </a:p>
          <a:p>
            <a:endParaRPr lang="is-IS" dirty="0"/>
          </a:p>
          <a:p>
            <a:endParaRPr lang="is-I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07707E-8DB3-DD68-22E3-21C2379EF4E6}"/>
              </a:ext>
            </a:extLst>
          </p:cNvPr>
          <p:cNvSpPr txBox="1"/>
          <p:nvPr/>
        </p:nvSpPr>
        <p:spPr>
          <a:xfrm>
            <a:off x="8436841" y="194494"/>
            <a:ext cx="2983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4800" dirty="0"/>
              <a:t>One </a:t>
            </a:r>
            <a:r>
              <a:rPr lang="is-IS" sz="4800" dirty="0" err="1"/>
              <a:t>topic</a:t>
            </a:r>
            <a:r>
              <a:rPr lang="is-IS" sz="4800" dirty="0"/>
              <a:t> per </a:t>
            </a:r>
            <a:r>
              <a:rPr lang="is-IS" sz="4800" dirty="0" err="1"/>
              <a:t>paragraph</a:t>
            </a:r>
            <a:endParaRPr lang="en-GB" sz="4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30A8B3-2D87-BCAA-C0D7-8EC5080AB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25924"/>
            <a:ext cx="3091624" cy="315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09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AB659-CD47-AFE0-90DA-05747D671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35C37-B336-8AE4-D76D-B59E4A108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891" y="648340"/>
            <a:ext cx="6166821" cy="1100450"/>
          </a:xfrm>
        </p:spPr>
        <p:txBody>
          <a:bodyPr/>
          <a:lstStyle/>
          <a:p>
            <a:r>
              <a:rPr lang="en-US" dirty="0"/>
              <a:t>Body paragraphs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73631B-EDC0-0411-F7FD-8023D0DFE62B}"/>
              </a:ext>
            </a:extLst>
          </p:cNvPr>
          <p:cNvSpPr txBox="1"/>
          <p:nvPr/>
        </p:nvSpPr>
        <p:spPr>
          <a:xfrm>
            <a:off x="640080" y="1748790"/>
            <a:ext cx="69608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b="1" dirty="0" err="1"/>
              <a:t>Topic</a:t>
            </a:r>
            <a:r>
              <a:rPr lang="is-IS" sz="2400" b="1" dirty="0"/>
              <a:t> </a:t>
            </a:r>
            <a:r>
              <a:rPr lang="is-IS" sz="2400" b="1" dirty="0" err="1"/>
              <a:t>sentences</a:t>
            </a:r>
            <a:endParaRPr lang="is-IS" sz="2400" b="1" dirty="0"/>
          </a:p>
          <a:p>
            <a:endParaRPr lang="en-GB" sz="2000" dirty="0"/>
          </a:p>
          <a:p>
            <a:r>
              <a:rPr lang="en-GB" b="1" dirty="0"/>
              <a:t>Fiction</a:t>
            </a:r>
          </a:p>
          <a:p>
            <a:pPr marL="342900" indent="-342900">
              <a:buFontTx/>
              <a:buChar char="-"/>
            </a:pPr>
            <a:r>
              <a:rPr lang="en-GB" dirty="0"/>
              <a:t>The character of Napoleon shows how power can lead to corruption.</a:t>
            </a:r>
          </a:p>
          <a:p>
            <a:endParaRPr lang="en-GB" dirty="0"/>
          </a:p>
          <a:p>
            <a:pPr marL="342900" indent="-342900">
              <a:buFontTx/>
              <a:buChar char="-"/>
            </a:pPr>
            <a:r>
              <a:rPr lang="en-GB" dirty="0"/>
              <a:t>The story highlights the danger of blindly following authority.</a:t>
            </a:r>
          </a:p>
          <a:p>
            <a:endParaRPr lang="en-GB" dirty="0"/>
          </a:p>
          <a:p>
            <a:r>
              <a:rPr lang="en-GB" b="1" dirty="0"/>
              <a:t>Non-fiction</a:t>
            </a:r>
          </a:p>
          <a:p>
            <a:pPr marL="342900" indent="-342900">
              <a:buFontTx/>
              <a:buChar char="-"/>
            </a:pPr>
            <a:r>
              <a:rPr lang="en-GB" dirty="0"/>
              <a:t>The author’s purpose is to raise awareness about the dangers of climate change.</a:t>
            </a:r>
          </a:p>
          <a:p>
            <a:pPr marL="342900" indent="-342900">
              <a:buFontTx/>
              <a:buChar char="-"/>
            </a:pPr>
            <a:endParaRPr lang="en-GB" dirty="0"/>
          </a:p>
          <a:p>
            <a:pPr marL="342900" indent="-342900">
              <a:buFontTx/>
              <a:buChar char="-"/>
            </a:pPr>
            <a:r>
              <a:rPr lang="en-GB" dirty="0"/>
              <a:t>The article is clearly aimed at a particular audience, which influences how the information is presented.</a:t>
            </a:r>
          </a:p>
          <a:p>
            <a:endParaRPr lang="en-GB" sz="2000" dirty="0"/>
          </a:p>
          <a:p>
            <a:endParaRPr lang="en-GB" sz="2000" dirty="0"/>
          </a:p>
          <a:p>
            <a:endParaRPr lang="is-IS" dirty="0"/>
          </a:p>
          <a:p>
            <a:endParaRPr lang="is-I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B2D976-4E08-D243-CD5D-4C9E69018083}"/>
              </a:ext>
            </a:extLst>
          </p:cNvPr>
          <p:cNvSpPr txBox="1"/>
          <p:nvPr/>
        </p:nvSpPr>
        <p:spPr>
          <a:xfrm>
            <a:off x="8081819" y="387928"/>
            <a:ext cx="302952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 topic sentence introduces the topic of the paragraph in a clear manner and connects to the thesis of your essay.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93A92C-F07B-84BF-288D-0AC3FFAB9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948" y="3889953"/>
            <a:ext cx="3427268" cy="26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4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2D329-594C-7035-8CAB-35A20F48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536" y="308987"/>
            <a:ext cx="5652464" cy="1860236"/>
          </a:xfrm>
        </p:spPr>
        <p:txBody>
          <a:bodyPr/>
          <a:lstStyle/>
          <a:p>
            <a:r>
              <a:rPr lang="is-IS" dirty="0" err="1"/>
              <a:t>Analysis</a:t>
            </a:r>
            <a:r>
              <a:rPr lang="is-IS" dirty="0"/>
              <a:t> </a:t>
            </a:r>
            <a:r>
              <a:rPr lang="is-IS" dirty="0" err="1"/>
              <a:t>vs</a:t>
            </a:r>
            <a:r>
              <a:rPr lang="is-IS" dirty="0"/>
              <a:t>. </a:t>
            </a:r>
            <a:r>
              <a:rPr lang="is-IS" dirty="0" err="1"/>
              <a:t>summary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67DDB0-8C60-680D-1422-C0CA3A93ACB0}"/>
              </a:ext>
            </a:extLst>
          </p:cNvPr>
          <p:cNvSpPr txBox="1"/>
          <p:nvPr/>
        </p:nvSpPr>
        <p:spPr>
          <a:xfrm>
            <a:off x="7767781" y="424934"/>
            <a:ext cx="34174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800" dirty="0" err="1"/>
              <a:t>How</a:t>
            </a:r>
            <a:r>
              <a:rPr lang="is-IS" sz="2800" dirty="0"/>
              <a:t> </a:t>
            </a:r>
            <a:r>
              <a:rPr lang="is-IS" sz="2800" dirty="0" err="1"/>
              <a:t>to</a:t>
            </a:r>
            <a:r>
              <a:rPr lang="is-IS" sz="2800" dirty="0"/>
              <a:t> </a:t>
            </a:r>
            <a:r>
              <a:rPr lang="is-IS" sz="2800" dirty="0" err="1"/>
              <a:t>move</a:t>
            </a:r>
            <a:r>
              <a:rPr lang="is-IS" sz="2800" dirty="0"/>
              <a:t> </a:t>
            </a:r>
            <a:r>
              <a:rPr lang="is-IS" sz="2800" dirty="0" err="1"/>
              <a:t>away</a:t>
            </a:r>
            <a:r>
              <a:rPr lang="is-IS" sz="2800" dirty="0"/>
              <a:t> from </a:t>
            </a:r>
            <a:r>
              <a:rPr lang="is-IS" sz="2800" dirty="0" err="1"/>
              <a:t>summarizing</a:t>
            </a:r>
            <a:r>
              <a:rPr lang="is-IS" sz="2800" dirty="0"/>
              <a:t> </a:t>
            </a:r>
            <a:r>
              <a:rPr lang="is-IS" sz="2800" dirty="0" err="1"/>
              <a:t>and</a:t>
            </a:r>
            <a:r>
              <a:rPr lang="is-IS" sz="2800" dirty="0"/>
              <a:t> </a:t>
            </a:r>
            <a:r>
              <a:rPr lang="is-IS" sz="2800" dirty="0" err="1"/>
              <a:t>towards</a:t>
            </a:r>
            <a:r>
              <a:rPr lang="is-IS" sz="2800" dirty="0"/>
              <a:t> a </a:t>
            </a:r>
            <a:r>
              <a:rPr lang="is-IS" sz="2800" dirty="0" err="1"/>
              <a:t>more</a:t>
            </a:r>
            <a:r>
              <a:rPr lang="is-IS" sz="2800" dirty="0"/>
              <a:t> analytical text?</a:t>
            </a:r>
            <a:endParaRPr lang="en-GB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B1F938-9F39-47FC-1D0E-A17F5DD67296}"/>
              </a:ext>
            </a:extLst>
          </p:cNvPr>
          <p:cNvSpPr txBox="1"/>
          <p:nvPr/>
        </p:nvSpPr>
        <p:spPr>
          <a:xfrm>
            <a:off x="701964" y="2169223"/>
            <a:ext cx="588356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Understanding and Meaning</a:t>
            </a:r>
          </a:p>
          <a:p>
            <a:r>
              <a:rPr lang="en-GB" sz="2400" dirty="0"/>
              <a:t>- What is really happening here (beyond the surface)? </a:t>
            </a:r>
          </a:p>
          <a:p>
            <a:r>
              <a:rPr lang="en-GB" sz="2400" dirty="0"/>
              <a:t>- What does this example/event/fact mean? </a:t>
            </a:r>
          </a:p>
          <a:p>
            <a:r>
              <a:rPr lang="en-GB" sz="2400" dirty="0"/>
              <a:t>- Why is this important?</a:t>
            </a:r>
          </a:p>
          <a:p>
            <a:endParaRPr lang="en-GB" sz="2400" dirty="0"/>
          </a:p>
          <a:p>
            <a:r>
              <a:rPr lang="en-GB" sz="2400" b="1" dirty="0"/>
              <a:t>Why questions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Why did the author include this?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Why does this character act this way?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Why is this detail/fact important?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8F7EDB-0A7B-07EF-53F5-73AEF2CA3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2435" y="2811030"/>
            <a:ext cx="2724729" cy="338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5071"/>
      </p:ext>
    </p:extLst>
  </p:cSld>
  <p:clrMapOvr>
    <a:masterClrMapping/>
  </p:clrMapOvr>
</p:sld>
</file>

<file path=ppt/theme/theme1.xml><?xml version="1.0" encoding="utf-8"?>
<a:theme xmlns:a="http://schemas.openxmlformats.org/drawingml/2006/main" name="BoldUnderlinesKeynote">
  <a:themeElements>
    <a:clrScheme name="NB - Keynote">
      <a:dk1>
        <a:srgbClr val="000000"/>
      </a:dk1>
      <a:lt1>
        <a:srgbClr val="FFFFFF"/>
      </a:lt1>
      <a:dk2>
        <a:srgbClr val="2C3932"/>
      </a:dk2>
      <a:lt2>
        <a:srgbClr val="FDF6EA"/>
      </a:lt2>
      <a:accent1>
        <a:srgbClr val="003A41"/>
      </a:accent1>
      <a:accent2>
        <a:srgbClr val="ECEBE3"/>
      </a:accent2>
      <a:accent3>
        <a:srgbClr val="400023"/>
      </a:accent3>
      <a:accent4>
        <a:srgbClr val="68989E"/>
      </a:accent4>
      <a:accent5>
        <a:srgbClr val="BFB360"/>
      </a:accent5>
      <a:accent6>
        <a:srgbClr val="BF6093"/>
      </a:accent6>
      <a:hlink>
        <a:srgbClr val="169C9A"/>
      </a:hlink>
      <a:folHlink>
        <a:srgbClr val="E15C3D"/>
      </a:folHlink>
    </a:clrScheme>
    <a:fontScheme name="Custom 9">
      <a:majorFont>
        <a:latin typeface="Aptos"/>
        <a:ea typeface=""/>
        <a:cs typeface=""/>
      </a:majorFont>
      <a:minorFont>
        <a:latin typeface="Apto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ld underlines keynote presentation _win32_DN_v2" id="{E18D5B16-117C-46FD-8B97-39D77F728B32}" vid="{93298573-99F9-4CB3-90C8-DB41313B57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30" ma:contentTypeDescription="Create a new document." ma:contentTypeScope="" ma:versionID="cec0622158e8f13124e9e8fd4de31bd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52f30ab005d15df08657af532e6e3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782DA7-86C0-4A84-A860-11A1E6E3FB6B}">
  <ds:schemaRefs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230e9df3-be65-4c73-a93b-d1236ebd677e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76F8FCD-0A1F-4F6A-8F55-15E9E87E2E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A9C388-2C06-4AF2-857C-74055069A2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{8C0E3990-8D30-4DB3-BDC5-077790969307}e68b7f07-47f1-4c94-a1ca-e7d736a42cf8-TF86f18fb6-1448-4a46-9973-da86b5b4a1df94418399_win32</Template>
  <TotalTime>241</TotalTime>
  <Words>823</Words>
  <Application>Microsoft Office PowerPoint</Application>
  <PresentationFormat>Widescreen</PresentationFormat>
  <Paragraphs>135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Light</vt:lpstr>
      <vt:lpstr>Arial</vt:lpstr>
      <vt:lpstr>BoldUnderlinesKeynote</vt:lpstr>
      <vt:lpstr>Structure Introduction paragraph, topic sentences and analysis vs. summary</vt:lpstr>
      <vt:lpstr>the bun has the same ingredients (top/bottom) and holds the burger together.   the body paragraphs hold the main substance of the burger.</vt:lpstr>
      <vt:lpstr>Introduction</vt:lpstr>
      <vt:lpstr>Introduction</vt:lpstr>
      <vt:lpstr>Introduction</vt:lpstr>
      <vt:lpstr>Introduction</vt:lpstr>
      <vt:lpstr>Body paragraphs</vt:lpstr>
      <vt:lpstr>Body paragraphs</vt:lpstr>
      <vt:lpstr>Analysis vs. summary</vt:lpstr>
      <vt:lpstr>Fiction</vt:lpstr>
      <vt:lpstr>NON- Fiction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Rebekka Árnadóttir</dc:creator>
  <cp:lastModifiedBy>Rebekka Árnadóttir</cp:lastModifiedBy>
  <cp:revision>1</cp:revision>
  <dcterms:created xsi:type="dcterms:W3CDTF">2026-04-13T07:15:25Z</dcterms:created>
  <dcterms:modified xsi:type="dcterms:W3CDTF">2026-04-13T11:16:54Z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