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handoutMasterIdLst>
    <p:handoutMasterId r:id="rId24"/>
  </p:handoutMasterIdLst>
  <p:sldIdLst>
    <p:sldId id="309" r:id="rId5"/>
    <p:sldId id="306" r:id="rId6"/>
    <p:sldId id="317" r:id="rId7"/>
    <p:sldId id="312" r:id="rId8"/>
    <p:sldId id="292" r:id="rId9"/>
    <p:sldId id="318" r:id="rId10"/>
    <p:sldId id="319" r:id="rId11"/>
    <p:sldId id="287" r:id="rId12"/>
    <p:sldId id="268" r:id="rId13"/>
    <p:sldId id="304" r:id="rId14"/>
    <p:sldId id="320" r:id="rId15"/>
    <p:sldId id="321" r:id="rId16"/>
    <p:sldId id="322" r:id="rId17"/>
    <p:sldId id="323" r:id="rId18"/>
    <p:sldId id="324" r:id="rId19"/>
    <p:sldId id="325" r:id="rId20"/>
    <p:sldId id="326" r:id="rId21"/>
    <p:sldId id="327" r:id="rId22"/>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DE9"/>
    <a:srgbClr val="C59C93"/>
    <a:srgbClr val="4D74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47" autoAdjust="0"/>
  </p:normalViewPr>
  <p:slideViewPr>
    <p:cSldViewPr snapToGrid="0">
      <p:cViewPr varScale="1">
        <p:scale>
          <a:sx n="63" d="100"/>
          <a:sy n="63" d="100"/>
        </p:scale>
        <p:origin x="92" y="56"/>
      </p:cViewPr>
      <p:guideLst>
        <p:guide pos="3840"/>
        <p:guide orient="horz" pos="960"/>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6" d="100"/>
          <a:sy n="86" d="100"/>
        </p:scale>
        <p:origin x="384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2BE9B6-034C-43D5-8BD8-4BE375C82374}"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9125F9E9-5393-4365-B358-88D8321400EF}">
      <dgm:prSet/>
      <dgm:spPr/>
      <dgm:t>
        <a:bodyPr/>
        <a:lstStyle/>
        <a:p>
          <a:r>
            <a:rPr lang="da-DK" b="0" i="0" dirty="0" err="1"/>
            <a:t>Geogrfiske</a:t>
          </a:r>
          <a:r>
            <a:rPr lang="da-DK" b="1" i="0" dirty="0"/>
            <a:t> og virksomhedsspecifikke variable</a:t>
          </a:r>
          <a:endParaRPr lang="en-US" dirty="0"/>
        </a:p>
      </dgm:t>
    </dgm:pt>
    <dgm:pt modelId="{CA5DC796-5724-49C7-A767-F47527CAC92D}" type="parTrans" cxnId="{D6D96903-5252-438D-A941-37FE19E43A80}">
      <dgm:prSet/>
      <dgm:spPr/>
      <dgm:t>
        <a:bodyPr/>
        <a:lstStyle/>
        <a:p>
          <a:endParaRPr lang="en-US"/>
        </a:p>
      </dgm:t>
    </dgm:pt>
    <dgm:pt modelId="{194233E1-ABD9-447E-AA42-4706BD56AED8}" type="sibTrans" cxnId="{D6D96903-5252-438D-A941-37FE19E43A80}">
      <dgm:prSet/>
      <dgm:spPr/>
      <dgm:t>
        <a:bodyPr/>
        <a:lstStyle/>
        <a:p>
          <a:endParaRPr lang="en-US"/>
        </a:p>
      </dgm:t>
    </dgm:pt>
    <dgm:pt modelId="{DC1C0DAA-D512-4508-9DEA-552CD310A02D}">
      <dgm:prSet/>
      <dgm:spPr/>
      <dgm:t>
        <a:bodyPr/>
        <a:lstStyle/>
        <a:p>
          <a:r>
            <a:rPr lang="da-DK" b="1" i="0"/>
            <a:t>Produktionsvariable</a:t>
          </a:r>
          <a:endParaRPr lang="en-US"/>
        </a:p>
      </dgm:t>
    </dgm:pt>
    <dgm:pt modelId="{AE239862-8440-4291-BD56-28EECD672181}" type="parTrans" cxnId="{B943BABE-043A-42C1-ADDE-0B6AE9ACEE4D}">
      <dgm:prSet/>
      <dgm:spPr/>
      <dgm:t>
        <a:bodyPr/>
        <a:lstStyle/>
        <a:p>
          <a:endParaRPr lang="en-US"/>
        </a:p>
      </dgm:t>
    </dgm:pt>
    <dgm:pt modelId="{E01F6D4F-A092-426D-AE63-1453D750A54F}" type="sibTrans" cxnId="{B943BABE-043A-42C1-ADDE-0B6AE9ACEE4D}">
      <dgm:prSet/>
      <dgm:spPr/>
      <dgm:t>
        <a:bodyPr/>
        <a:lstStyle/>
        <a:p>
          <a:endParaRPr lang="en-US"/>
        </a:p>
      </dgm:t>
    </dgm:pt>
    <dgm:pt modelId="{5D3EF24C-895C-4567-91E9-E7A0CABC2D06}">
      <dgm:prSet/>
      <dgm:spPr/>
      <dgm:t>
        <a:bodyPr/>
        <a:lstStyle/>
        <a:p>
          <a:r>
            <a:rPr lang="da-DK" b="1" dirty="0" err="1"/>
            <a:t>Build</a:t>
          </a:r>
          <a:r>
            <a:rPr lang="da-DK" b="1" dirty="0"/>
            <a:t> up eller break </a:t>
          </a:r>
          <a:r>
            <a:rPr lang="da-DK" b="1" dirty="0" err="1"/>
            <a:t>down</a:t>
          </a:r>
          <a:endParaRPr lang="en-US" dirty="0"/>
        </a:p>
      </dgm:t>
    </dgm:pt>
    <dgm:pt modelId="{C5BB91FC-7A51-465C-8CA2-B38EC7DD366F}" type="parTrans" cxnId="{5F4A4D1A-9D69-4118-87A6-C126D2C56FE9}">
      <dgm:prSet/>
      <dgm:spPr/>
      <dgm:t>
        <a:bodyPr/>
        <a:lstStyle/>
        <a:p>
          <a:endParaRPr lang="en-US"/>
        </a:p>
      </dgm:t>
    </dgm:pt>
    <dgm:pt modelId="{0CCFD2EA-AFCF-43E7-B103-B56D148DBFC6}" type="sibTrans" cxnId="{5F4A4D1A-9D69-4118-87A6-C126D2C56FE9}">
      <dgm:prSet/>
      <dgm:spPr/>
      <dgm:t>
        <a:bodyPr/>
        <a:lstStyle/>
        <a:p>
          <a:endParaRPr lang="en-US"/>
        </a:p>
      </dgm:t>
    </dgm:pt>
    <dgm:pt modelId="{18942799-AE68-4970-B07C-E058431D6F9A}" type="pres">
      <dgm:prSet presAssocID="{5A2BE9B6-034C-43D5-8BD8-4BE375C82374}" presName="Name0" presStyleCnt="0">
        <dgm:presLayoutVars>
          <dgm:dir/>
          <dgm:animLvl val="lvl"/>
          <dgm:resizeHandles val="exact"/>
        </dgm:presLayoutVars>
      </dgm:prSet>
      <dgm:spPr/>
    </dgm:pt>
    <dgm:pt modelId="{95D0ABE7-FC7E-45BF-A2EF-2F1D679237A4}" type="pres">
      <dgm:prSet presAssocID="{9125F9E9-5393-4365-B358-88D8321400EF}" presName="linNode" presStyleCnt="0"/>
      <dgm:spPr/>
    </dgm:pt>
    <dgm:pt modelId="{E4BBD4BD-BA21-4F6A-BE27-DE7A08362430}" type="pres">
      <dgm:prSet presAssocID="{9125F9E9-5393-4365-B358-88D8321400EF}" presName="parentText" presStyleLbl="node1" presStyleIdx="0" presStyleCnt="3">
        <dgm:presLayoutVars>
          <dgm:chMax val="1"/>
          <dgm:bulletEnabled val="1"/>
        </dgm:presLayoutVars>
      </dgm:prSet>
      <dgm:spPr/>
    </dgm:pt>
    <dgm:pt modelId="{4BE89DBA-3FC6-46E1-A451-C1BD82AAFB60}" type="pres">
      <dgm:prSet presAssocID="{194233E1-ABD9-447E-AA42-4706BD56AED8}" presName="sp" presStyleCnt="0"/>
      <dgm:spPr/>
    </dgm:pt>
    <dgm:pt modelId="{382E9040-C394-4AAF-965C-D1B845A64F3B}" type="pres">
      <dgm:prSet presAssocID="{DC1C0DAA-D512-4508-9DEA-552CD310A02D}" presName="linNode" presStyleCnt="0"/>
      <dgm:spPr/>
    </dgm:pt>
    <dgm:pt modelId="{C026F276-3B0E-4D11-9D1C-636313E2F78B}" type="pres">
      <dgm:prSet presAssocID="{DC1C0DAA-D512-4508-9DEA-552CD310A02D}" presName="parentText" presStyleLbl="node1" presStyleIdx="1" presStyleCnt="3">
        <dgm:presLayoutVars>
          <dgm:chMax val="1"/>
          <dgm:bulletEnabled val="1"/>
        </dgm:presLayoutVars>
      </dgm:prSet>
      <dgm:spPr/>
    </dgm:pt>
    <dgm:pt modelId="{D32FCAE7-F980-49CF-BEBB-CCB7428AA91D}" type="pres">
      <dgm:prSet presAssocID="{E01F6D4F-A092-426D-AE63-1453D750A54F}" presName="sp" presStyleCnt="0"/>
      <dgm:spPr/>
    </dgm:pt>
    <dgm:pt modelId="{3F1A70D0-391D-412A-93C2-332C2557559C}" type="pres">
      <dgm:prSet presAssocID="{5D3EF24C-895C-4567-91E9-E7A0CABC2D06}" presName="linNode" presStyleCnt="0"/>
      <dgm:spPr/>
    </dgm:pt>
    <dgm:pt modelId="{916A964C-DD6B-4489-90B0-A714375F2FA5}" type="pres">
      <dgm:prSet presAssocID="{5D3EF24C-895C-4567-91E9-E7A0CABC2D06}" presName="parentText" presStyleLbl="node1" presStyleIdx="2" presStyleCnt="3">
        <dgm:presLayoutVars>
          <dgm:chMax val="1"/>
          <dgm:bulletEnabled val="1"/>
        </dgm:presLayoutVars>
      </dgm:prSet>
      <dgm:spPr/>
    </dgm:pt>
  </dgm:ptLst>
  <dgm:cxnLst>
    <dgm:cxn modelId="{D6D96903-5252-438D-A941-37FE19E43A80}" srcId="{5A2BE9B6-034C-43D5-8BD8-4BE375C82374}" destId="{9125F9E9-5393-4365-B358-88D8321400EF}" srcOrd="0" destOrd="0" parTransId="{CA5DC796-5724-49C7-A767-F47527CAC92D}" sibTransId="{194233E1-ABD9-447E-AA42-4706BD56AED8}"/>
    <dgm:cxn modelId="{5F4A4D1A-9D69-4118-87A6-C126D2C56FE9}" srcId="{5A2BE9B6-034C-43D5-8BD8-4BE375C82374}" destId="{5D3EF24C-895C-4567-91E9-E7A0CABC2D06}" srcOrd="2" destOrd="0" parTransId="{C5BB91FC-7A51-465C-8CA2-B38EC7DD366F}" sibTransId="{0CCFD2EA-AFCF-43E7-B103-B56D148DBFC6}"/>
    <dgm:cxn modelId="{05592C64-6710-4650-A668-BD4F54CB3E16}" type="presOf" srcId="{5A2BE9B6-034C-43D5-8BD8-4BE375C82374}" destId="{18942799-AE68-4970-B07C-E058431D6F9A}" srcOrd="0" destOrd="0" presId="urn:microsoft.com/office/officeart/2005/8/layout/vList5"/>
    <dgm:cxn modelId="{43340BBB-A586-4D5F-A6C9-AF919C00A81F}" type="presOf" srcId="{9125F9E9-5393-4365-B358-88D8321400EF}" destId="{E4BBD4BD-BA21-4F6A-BE27-DE7A08362430}" srcOrd="0" destOrd="0" presId="urn:microsoft.com/office/officeart/2005/8/layout/vList5"/>
    <dgm:cxn modelId="{B943BABE-043A-42C1-ADDE-0B6AE9ACEE4D}" srcId="{5A2BE9B6-034C-43D5-8BD8-4BE375C82374}" destId="{DC1C0DAA-D512-4508-9DEA-552CD310A02D}" srcOrd="1" destOrd="0" parTransId="{AE239862-8440-4291-BD56-28EECD672181}" sibTransId="{E01F6D4F-A092-426D-AE63-1453D750A54F}"/>
    <dgm:cxn modelId="{3C73FEDB-C0E6-48E0-97C7-1EC5D1908112}" type="presOf" srcId="{5D3EF24C-895C-4567-91E9-E7A0CABC2D06}" destId="{916A964C-DD6B-4489-90B0-A714375F2FA5}" srcOrd="0" destOrd="0" presId="urn:microsoft.com/office/officeart/2005/8/layout/vList5"/>
    <dgm:cxn modelId="{05BA2FFB-5401-4993-A347-1AB99B97A889}" type="presOf" srcId="{DC1C0DAA-D512-4508-9DEA-552CD310A02D}" destId="{C026F276-3B0E-4D11-9D1C-636313E2F78B}" srcOrd="0" destOrd="0" presId="urn:microsoft.com/office/officeart/2005/8/layout/vList5"/>
    <dgm:cxn modelId="{F5A4AA4F-C81F-4E18-A18A-6D90B12B5E0F}" type="presParOf" srcId="{18942799-AE68-4970-B07C-E058431D6F9A}" destId="{95D0ABE7-FC7E-45BF-A2EF-2F1D679237A4}" srcOrd="0" destOrd="0" presId="urn:microsoft.com/office/officeart/2005/8/layout/vList5"/>
    <dgm:cxn modelId="{686C3ACE-8F6A-47FE-A572-14A3A5E1ADB4}" type="presParOf" srcId="{95D0ABE7-FC7E-45BF-A2EF-2F1D679237A4}" destId="{E4BBD4BD-BA21-4F6A-BE27-DE7A08362430}" srcOrd="0" destOrd="0" presId="urn:microsoft.com/office/officeart/2005/8/layout/vList5"/>
    <dgm:cxn modelId="{9B50359A-C2A0-4A5A-AF21-60ACEEB39646}" type="presParOf" srcId="{18942799-AE68-4970-B07C-E058431D6F9A}" destId="{4BE89DBA-3FC6-46E1-A451-C1BD82AAFB60}" srcOrd="1" destOrd="0" presId="urn:microsoft.com/office/officeart/2005/8/layout/vList5"/>
    <dgm:cxn modelId="{3146B93D-7863-410F-97E2-6FC87641FB04}" type="presParOf" srcId="{18942799-AE68-4970-B07C-E058431D6F9A}" destId="{382E9040-C394-4AAF-965C-D1B845A64F3B}" srcOrd="2" destOrd="0" presId="urn:microsoft.com/office/officeart/2005/8/layout/vList5"/>
    <dgm:cxn modelId="{9088E3AF-6C0B-4A53-AF53-201F0C48A434}" type="presParOf" srcId="{382E9040-C394-4AAF-965C-D1B845A64F3B}" destId="{C026F276-3B0E-4D11-9D1C-636313E2F78B}" srcOrd="0" destOrd="0" presId="urn:microsoft.com/office/officeart/2005/8/layout/vList5"/>
    <dgm:cxn modelId="{7EA4B17E-82E6-4529-8D96-6DF5A181B9F0}" type="presParOf" srcId="{18942799-AE68-4970-B07C-E058431D6F9A}" destId="{D32FCAE7-F980-49CF-BEBB-CCB7428AA91D}" srcOrd="3" destOrd="0" presId="urn:microsoft.com/office/officeart/2005/8/layout/vList5"/>
    <dgm:cxn modelId="{B4F0460A-8303-47AB-997C-33A34497AAC9}" type="presParOf" srcId="{18942799-AE68-4970-B07C-E058431D6F9A}" destId="{3F1A70D0-391D-412A-93C2-332C2557559C}" srcOrd="4" destOrd="0" presId="urn:microsoft.com/office/officeart/2005/8/layout/vList5"/>
    <dgm:cxn modelId="{543CB08F-4637-4557-9790-6A79C0977D73}" type="presParOf" srcId="{3F1A70D0-391D-412A-93C2-332C2557559C}" destId="{916A964C-DD6B-4489-90B0-A714375F2FA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BE78A6-E666-4BC2-B2A7-F0B43E791B91}" type="doc">
      <dgm:prSet loTypeId="urn:microsoft.com/office/officeart/2005/8/layout/hierarchy1" loCatId="hierarchy" qsTypeId="urn:microsoft.com/office/officeart/2005/8/quickstyle/simple2" qsCatId="simple" csTypeId="urn:microsoft.com/office/officeart/2005/8/colors/accent2_2" csCatId="accent2"/>
      <dgm:spPr/>
      <dgm:t>
        <a:bodyPr/>
        <a:lstStyle/>
        <a:p>
          <a:endParaRPr lang="en-US"/>
        </a:p>
      </dgm:t>
    </dgm:pt>
    <dgm:pt modelId="{30FDE8AC-34D4-4B0F-9502-4625C316FB45}">
      <dgm:prSet/>
      <dgm:spPr/>
      <dgm:t>
        <a:bodyPr/>
        <a:lstStyle/>
        <a:p>
          <a:r>
            <a:rPr lang="da-DK"/>
            <a:t>Det industrielle marked</a:t>
          </a:r>
          <a:endParaRPr lang="en-US"/>
        </a:p>
      </dgm:t>
    </dgm:pt>
    <dgm:pt modelId="{8D167FF0-654E-4C70-A08E-1B40AC0A5417}" type="parTrans" cxnId="{9C12FEA4-D006-4D54-A483-B47BA4506E3D}">
      <dgm:prSet/>
      <dgm:spPr/>
      <dgm:t>
        <a:bodyPr/>
        <a:lstStyle/>
        <a:p>
          <a:endParaRPr lang="en-US"/>
        </a:p>
      </dgm:t>
    </dgm:pt>
    <dgm:pt modelId="{8F399589-33AB-4885-80A8-87424E7CA1A5}" type="sibTrans" cxnId="{9C12FEA4-D006-4D54-A483-B47BA4506E3D}">
      <dgm:prSet/>
      <dgm:spPr/>
      <dgm:t>
        <a:bodyPr/>
        <a:lstStyle/>
        <a:p>
          <a:endParaRPr lang="en-US"/>
        </a:p>
      </dgm:t>
    </dgm:pt>
    <dgm:pt modelId="{D35AF851-5200-4688-8EA7-9AE463805760}">
      <dgm:prSet/>
      <dgm:spPr/>
      <dgm:t>
        <a:bodyPr/>
        <a:lstStyle/>
        <a:p>
          <a:r>
            <a:rPr lang="da-DK"/>
            <a:t>Mellemhandlermarkedet</a:t>
          </a:r>
          <a:endParaRPr lang="en-US"/>
        </a:p>
      </dgm:t>
    </dgm:pt>
    <dgm:pt modelId="{9DC0776C-E7DF-4C4D-AB5A-E983E43DE5AB}" type="parTrans" cxnId="{6AFD9F6F-EE99-4A97-980D-1CEF33C161D5}">
      <dgm:prSet/>
      <dgm:spPr/>
      <dgm:t>
        <a:bodyPr/>
        <a:lstStyle/>
        <a:p>
          <a:endParaRPr lang="en-US"/>
        </a:p>
      </dgm:t>
    </dgm:pt>
    <dgm:pt modelId="{358B7E41-C98B-4992-9A62-EBF08858AE5F}" type="sibTrans" cxnId="{6AFD9F6F-EE99-4A97-980D-1CEF33C161D5}">
      <dgm:prSet/>
      <dgm:spPr/>
      <dgm:t>
        <a:bodyPr/>
        <a:lstStyle/>
        <a:p>
          <a:endParaRPr lang="en-US"/>
        </a:p>
      </dgm:t>
    </dgm:pt>
    <dgm:pt modelId="{F2B4BBD1-E60D-43FA-8C5A-038CFFC2D7A9}">
      <dgm:prSet/>
      <dgm:spPr/>
      <dgm:t>
        <a:bodyPr/>
        <a:lstStyle/>
        <a:p>
          <a:r>
            <a:rPr lang="da-DK"/>
            <a:t>Det offentlige marked</a:t>
          </a:r>
          <a:endParaRPr lang="en-US"/>
        </a:p>
      </dgm:t>
    </dgm:pt>
    <dgm:pt modelId="{DA8515D1-9563-4398-ABF8-BF5D83D8C56E}" type="parTrans" cxnId="{25E5917A-4964-4B82-A70E-5CFCAC2006B6}">
      <dgm:prSet/>
      <dgm:spPr/>
      <dgm:t>
        <a:bodyPr/>
        <a:lstStyle/>
        <a:p>
          <a:endParaRPr lang="en-US"/>
        </a:p>
      </dgm:t>
    </dgm:pt>
    <dgm:pt modelId="{2FFE2DF2-EA6D-40D8-B179-B79EA418E8E4}" type="sibTrans" cxnId="{25E5917A-4964-4B82-A70E-5CFCAC2006B6}">
      <dgm:prSet/>
      <dgm:spPr/>
      <dgm:t>
        <a:bodyPr/>
        <a:lstStyle/>
        <a:p>
          <a:endParaRPr lang="en-US"/>
        </a:p>
      </dgm:t>
    </dgm:pt>
    <dgm:pt modelId="{645B5F02-B3D3-40EE-AF26-0417BF0F405E}" type="pres">
      <dgm:prSet presAssocID="{C4BE78A6-E666-4BC2-B2A7-F0B43E791B91}" presName="hierChild1" presStyleCnt="0">
        <dgm:presLayoutVars>
          <dgm:chPref val="1"/>
          <dgm:dir/>
          <dgm:animOne val="branch"/>
          <dgm:animLvl val="lvl"/>
          <dgm:resizeHandles/>
        </dgm:presLayoutVars>
      </dgm:prSet>
      <dgm:spPr/>
    </dgm:pt>
    <dgm:pt modelId="{C7862638-2F3B-46DC-85D4-BB2378DB36F3}" type="pres">
      <dgm:prSet presAssocID="{30FDE8AC-34D4-4B0F-9502-4625C316FB45}" presName="hierRoot1" presStyleCnt="0"/>
      <dgm:spPr/>
    </dgm:pt>
    <dgm:pt modelId="{70D04E8A-F439-4159-98C0-AC315DEDAD2C}" type="pres">
      <dgm:prSet presAssocID="{30FDE8AC-34D4-4B0F-9502-4625C316FB45}" presName="composite" presStyleCnt="0"/>
      <dgm:spPr/>
    </dgm:pt>
    <dgm:pt modelId="{2C328FBC-CE7F-4D13-B574-77EBEF09EDE2}" type="pres">
      <dgm:prSet presAssocID="{30FDE8AC-34D4-4B0F-9502-4625C316FB45}" presName="background" presStyleLbl="node0" presStyleIdx="0" presStyleCnt="3"/>
      <dgm:spPr/>
    </dgm:pt>
    <dgm:pt modelId="{FC3FDF67-C4ED-463F-9A87-DA26D573F82B}" type="pres">
      <dgm:prSet presAssocID="{30FDE8AC-34D4-4B0F-9502-4625C316FB45}" presName="text" presStyleLbl="fgAcc0" presStyleIdx="0" presStyleCnt="3">
        <dgm:presLayoutVars>
          <dgm:chPref val="3"/>
        </dgm:presLayoutVars>
      </dgm:prSet>
      <dgm:spPr/>
    </dgm:pt>
    <dgm:pt modelId="{CDA5B3AC-F366-4D82-B66A-537485299862}" type="pres">
      <dgm:prSet presAssocID="{30FDE8AC-34D4-4B0F-9502-4625C316FB45}" presName="hierChild2" presStyleCnt="0"/>
      <dgm:spPr/>
    </dgm:pt>
    <dgm:pt modelId="{04B50B58-8157-4543-A64A-5082AAD39446}" type="pres">
      <dgm:prSet presAssocID="{D35AF851-5200-4688-8EA7-9AE463805760}" presName="hierRoot1" presStyleCnt="0"/>
      <dgm:spPr/>
    </dgm:pt>
    <dgm:pt modelId="{B7F032E2-BED0-4804-BC14-556B09B7F30A}" type="pres">
      <dgm:prSet presAssocID="{D35AF851-5200-4688-8EA7-9AE463805760}" presName="composite" presStyleCnt="0"/>
      <dgm:spPr/>
    </dgm:pt>
    <dgm:pt modelId="{F8DFC14B-938B-4214-A47E-AC85291D3A6D}" type="pres">
      <dgm:prSet presAssocID="{D35AF851-5200-4688-8EA7-9AE463805760}" presName="background" presStyleLbl="node0" presStyleIdx="1" presStyleCnt="3"/>
      <dgm:spPr/>
    </dgm:pt>
    <dgm:pt modelId="{64FD4040-FA45-490B-9FBD-CA38E3F7BBAF}" type="pres">
      <dgm:prSet presAssocID="{D35AF851-5200-4688-8EA7-9AE463805760}" presName="text" presStyleLbl="fgAcc0" presStyleIdx="1" presStyleCnt="3">
        <dgm:presLayoutVars>
          <dgm:chPref val="3"/>
        </dgm:presLayoutVars>
      </dgm:prSet>
      <dgm:spPr/>
    </dgm:pt>
    <dgm:pt modelId="{1D99F4A0-6B65-4F31-A5E2-6192A0006DE5}" type="pres">
      <dgm:prSet presAssocID="{D35AF851-5200-4688-8EA7-9AE463805760}" presName="hierChild2" presStyleCnt="0"/>
      <dgm:spPr/>
    </dgm:pt>
    <dgm:pt modelId="{18854A72-9204-4CE4-93E5-4C54D893620F}" type="pres">
      <dgm:prSet presAssocID="{F2B4BBD1-E60D-43FA-8C5A-038CFFC2D7A9}" presName="hierRoot1" presStyleCnt="0"/>
      <dgm:spPr/>
    </dgm:pt>
    <dgm:pt modelId="{FFD51D55-7059-4C5B-BC6F-6C213A2E0A0A}" type="pres">
      <dgm:prSet presAssocID="{F2B4BBD1-E60D-43FA-8C5A-038CFFC2D7A9}" presName="composite" presStyleCnt="0"/>
      <dgm:spPr/>
    </dgm:pt>
    <dgm:pt modelId="{23969028-8623-47D5-967B-A80741698A63}" type="pres">
      <dgm:prSet presAssocID="{F2B4BBD1-E60D-43FA-8C5A-038CFFC2D7A9}" presName="background" presStyleLbl="node0" presStyleIdx="2" presStyleCnt="3"/>
      <dgm:spPr/>
    </dgm:pt>
    <dgm:pt modelId="{B9443E4C-7AB1-443E-9AB8-8361AADAA4D1}" type="pres">
      <dgm:prSet presAssocID="{F2B4BBD1-E60D-43FA-8C5A-038CFFC2D7A9}" presName="text" presStyleLbl="fgAcc0" presStyleIdx="2" presStyleCnt="3">
        <dgm:presLayoutVars>
          <dgm:chPref val="3"/>
        </dgm:presLayoutVars>
      </dgm:prSet>
      <dgm:spPr/>
    </dgm:pt>
    <dgm:pt modelId="{83309C52-8AFE-4C03-8872-91FF0756AD87}" type="pres">
      <dgm:prSet presAssocID="{F2B4BBD1-E60D-43FA-8C5A-038CFFC2D7A9}" presName="hierChild2" presStyleCnt="0"/>
      <dgm:spPr/>
    </dgm:pt>
  </dgm:ptLst>
  <dgm:cxnLst>
    <dgm:cxn modelId="{CC2F7626-DF66-48BF-85CB-69C3ABBE9D5C}" type="presOf" srcId="{F2B4BBD1-E60D-43FA-8C5A-038CFFC2D7A9}" destId="{B9443E4C-7AB1-443E-9AB8-8361AADAA4D1}" srcOrd="0" destOrd="0" presId="urn:microsoft.com/office/officeart/2005/8/layout/hierarchy1"/>
    <dgm:cxn modelId="{6AFD9F6F-EE99-4A97-980D-1CEF33C161D5}" srcId="{C4BE78A6-E666-4BC2-B2A7-F0B43E791B91}" destId="{D35AF851-5200-4688-8EA7-9AE463805760}" srcOrd="1" destOrd="0" parTransId="{9DC0776C-E7DF-4C4D-AB5A-E983E43DE5AB}" sibTransId="{358B7E41-C98B-4992-9A62-EBF08858AE5F}"/>
    <dgm:cxn modelId="{BE823E74-7A3B-46EE-92B4-4DCB16AA2542}" type="presOf" srcId="{30FDE8AC-34D4-4B0F-9502-4625C316FB45}" destId="{FC3FDF67-C4ED-463F-9A87-DA26D573F82B}" srcOrd="0" destOrd="0" presId="urn:microsoft.com/office/officeart/2005/8/layout/hierarchy1"/>
    <dgm:cxn modelId="{B0C73655-F5BA-4861-8746-D10C739DA35E}" type="presOf" srcId="{C4BE78A6-E666-4BC2-B2A7-F0B43E791B91}" destId="{645B5F02-B3D3-40EE-AF26-0417BF0F405E}" srcOrd="0" destOrd="0" presId="urn:microsoft.com/office/officeart/2005/8/layout/hierarchy1"/>
    <dgm:cxn modelId="{25E5917A-4964-4B82-A70E-5CFCAC2006B6}" srcId="{C4BE78A6-E666-4BC2-B2A7-F0B43E791B91}" destId="{F2B4BBD1-E60D-43FA-8C5A-038CFFC2D7A9}" srcOrd="2" destOrd="0" parTransId="{DA8515D1-9563-4398-ABF8-BF5D83D8C56E}" sibTransId="{2FFE2DF2-EA6D-40D8-B179-B79EA418E8E4}"/>
    <dgm:cxn modelId="{0C255E90-64EE-4EB3-A2C3-3293FEDF8F0C}" type="presOf" srcId="{D35AF851-5200-4688-8EA7-9AE463805760}" destId="{64FD4040-FA45-490B-9FBD-CA38E3F7BBAF}" srcOrd="0" destOrd="0" presId="urn:microsoft.com/office/officeart/2005/8/layout/hierarchy1"/>
    <dgm:cxn modelId="{9C12FEA4-D006-4D54-A483-B47BA4506E3D}" srcId="{C4BE78A6-E666-4BC2-B2A7-F0B43E791B91}" destId="{30FDE8AC-34D4-4B0F-9502-4625C316FB45}" srcOrd="0" destOrd="0" parTransId="{8D167FF0-654E-4C70-A08E-1B40AC0A5417}" sibTransId="{8F399589-33AB-4885-80A8-87424E7CA1A5}"/>
    <dgm:cxn modelId="{E4FC5E2F-45C2-4E79-8000-966F1F36A5FB}" type="presParOf" srcId="{645B5F02-B3D3-40EE-AF26-0417BF0F405E}" destId="{C7862638-2F3B-46DC-85D4-BB2378DB36F3}" srcOrd="0" destOrd="0" presId="urn:microsoft.com/office/officeart/2005/8/layout/hierarchy1"/>
    <dgm:cxn modelId="{63C1D01A-3F1F-4454-AA24-E1FBE6C12540}" type="presParOf" srcId="{C7862638-2F3B-46DC-85D4-BB2378DB36F3}" destId="{70D04E8A-F439-4159-98C0-AC315DEDAD2C}" srcOrd="0" destOrd="0" presId="urn:microsoft.com/office/officeart/2005/8/layout/hierarchy1"/>
    <dgm:cxn modelId="{AE19F174-4869-47D3-BDF9-347F97AD1438}" type="presParOf" srcId="{70D04E8A-F439-4159-98C0-AC315DEDAD2C}" destId="{2C328FBC-CE7F-4D13-B574-77EBEF09EDE2}" srcOrd="0" destOrd="0" presId="urn:microsoft.com/office/officeart/2005/8/layout/hierarchy1"/>
    <dgm:cxn modelId="{63AB8913-4BE3-46C4-AD51-5AA6666DE1B6}" type="presParOf" srcId="{70D04E8A-F439-4159-98C0-AC315DEDAD2C}" destId="{FC3FDF67-C4ED-463F-9A87-DA26D573F82B}" srcOrd="1" destOrd="0" presId="urn:microsoft.com/office/officeart/2005/8/layout/hierarchy1"/>
    <dgm:cxn modelId="{E45A1CBF-5D71-4A5D-B03E-A440BED4A779}" type="presParOf" srcId="{C7862638-2F3B-46DC-85D4-BB2378DB36F3}" destId="{CDA5B3AC-F366-4D82-B66A-537485299862}" srcOrd="1" destOrd="0" presId="urn:microsoft.com/office/officeart/2005/8/layout/hierarchy1"/>
    <dgm:cxn modelId="{0B59E60B-F3D4-4470-ACF7-A4BC730DD4D2}" type="presParOf" srcId="{645B5F02-B3D3-40EE-AF26-0417BF0F405E}" destId="{04B50B58-8157-4543-A64A-5082AAD39446}" srcOrd="1" destOrd="0" presId="urn:microsoft.com/office/officeart/2005/8/layout/hierarchy1"/>
    <dgm:cxn modelId="{06883719-CFC6-4AAC-B850-8976A65DF635}" type="presParOf" srcId="{04B50B58-8157-4543-A64A-5082AAD39446}" destId="{B7F032E2-BED0-4804-BC14-556B09B7F30A}" srcOrd="0" destOrd="0" presId="urn:microsoft.com/office/officeart/2005/8/layout/hierarchy1"/>
    <dgm:cxn modelId="{A3EC91FF-A87D-41A0-80E1-B425E01E9C52}" type="presParOf" srcId="{B7F032E2-BED0-4804-BC14-556B09B7F30A}" destId="{F8DFC14B-938B-4214-A47E-AC85291D3A6D}" srcOrd="0" destOrd="0" presId="urn:microsoft.com/office/officeart/2005/8/layout/hierarchy1"/>
    <dgm:cxn modelId="{C99C767B-0C7D-4945-B9AB-CCED74013FB6}" type="presParOf" srcId="{B7F032E2-BED0-4804-BC14-556B09B7F30A}" destId="{64FD4040-FA45-490B-9FBD-CA38E3F7BBAF}" srcOrd="1" destOrd="0" presId="urn:microsoft.com/office/officeart/2005/8/layout/hierarchy1"/>
    <dgm:cxn modelId="{B0BE7F45-7F63-4851-A81C-E2F700628640}" type="presParOf" srcId="{04B50B58-8157-4543-A64A-5082AAD39446}" destId="{1D99F4A0-6B65-4F31-A5E2-6192A0006DE5}" srcOrd="1" destOrd="0" presId="urn:microsoft.com/office/officeart/2005/8/layout/hierarchy1"/>
    <dgm:cxn modelId="{9C0F84EF-C075-499D-BE82-6B4D06E8493D}" type="presParOf" srcId="{645B5F02-B3D3-40EE-AF26-0417BF0F405E}" destId="{18854A72-9204-4CE4-93E5-4C54D893620F}" srcOrd="2" destOrd="0" presId="urn:microsoft.com/office/officeart/2005/8/layout/hierarchy1"/>
    <dgm:cxn modelId="{56405D99-9667-4EB5-B09F-CDB39D8ADA9D}" type="presParOf" srcId="{18854A72-9204-4CE4-93E5-4C54D893620F}" destId="{FFD51D55-7059-4C5B-BC6F-6C213A2E0A0A}" srcOrd="0" destOrd="0" presId="urn:microsoft.com/office/officeart/2005/8/layout/hierarchy1"/>
    <dgm:cxn modelId="{7AD64273-4CE1-4AEA-92AD-EAB3EA220782}" type="presParOf" srcId="{FFD51D55-7059-4C5B-BC6F-6C213A2E0A0A}" destId="{23969028-8623-47D5-967B-A80741698A63}" srcOrd="0" destOrd="0" presId="urn:microsoft.com/office/officeart/2005/8/layout/hierarchy1"/>
    <dgm:cxn modelId="{D2D4F769-9E3B-4534-8074-C8B4129D24BA}" type="presParOf" srcId="{FFD51D55-7059-4C5B-BC6F-6C213A2E0A0A}" destId="{B9443E4C-7AB1-443E-9AB8-8361AADAA4D1}" srcOrd="1" destOrd="0" presId="urn:microsoft.com/office/officeart/2005/8/layout/hierarchy1"/>
    <dgm:cxn modelId="{5A8A6DED-5DB5-4B7F-8F4E-4E172143F088}" type="presParOf" srcId="{18854A72-9204-4CE4-93E5-4C54D893620F}" destId="{83309C52-8AFE-4C03-8872-91FF0756AD8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BD4BD-BA21-4F6A-BE27-DE7A08362430}">
      <dsp:nvSpPr>
        <dsp:cNvPr id="0" name=""/>
        <dsp:cNvSpPr/>
      </dsp:nvSpPr>
      <dsp:spPr>
        <a:xfrm>
          <a:off x="3364992" y="1933"/>
          <a:ext cx="3785616" cy="127643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da-DK" sz="2600" b="0" i="0" kern="1200" dirty="0" err="1"/>
            <a:t>Geogrfiske</a:t>
          </a:r>
          <a:r>
            <a:rPr lang="da-DK" sz="2600" b="1" i="0" kern="1200" dirty="0"/>
            <a:t> og virksomhedsspecifikke variable</a:t>
          </a:r>
          <a:endParaRPr lang="en-US" sz="2600" kern="1200" dirty="0"/>
        </a:p>
      </dsp:txBody>
      <dsp:txXfrm>
        <a:off x="3427302" y="64243"/>
        <a:ext cx="3660996" cy="1151813"/>
      </dsp:txXfrm>
    </dsp:sp>
    <dsp:sp modelId="{C026F276-3B0E-4D11-9D1C-636313E2F78B}">
      <dsp:nvSpPr>
        <dsp:cNvPr id="0" name=""/>
        <dsp:cNvSpPr/>
      </dsp:nvSpPr>
      <dsp:spPr>
        <a:xfrm>
          <a:off x="3364992" y="1342189"/>
          <a:ext cx="3785616" cy="127643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da-DK" sz="2600" b="1" i="0" kern="1200"/>
            <a:t>Produktionsvariable</a:t>
          </a:r>
          <a:endParaRPr lang="en-US" sz="2600" kern="1200"/>
        </a:p>
      </dsp:txBody>
      <dsp:txXfrm>
        <a:off x="3427302" y="1404499"/>
        <a:ext cx="3660996" cy="1151813"/>
      </dsp:txXfrm>
    </dsp:sp>
    <dsp:sp modelId="{916A964C-DD6B-4489-90B0-A714375F2FA5}">
      <dsp:nvSpPr>
        <dsp:cNvPr id="0" name=""/>
        <dsp:cNvSpPr/>
      </dsp:nvSpPr>
      <dsp:spPr>
        <a:xfrm>
          <a:off x="3364992" y="2682444"/>
          <a:ext cx="3785616" cy="127643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da-DK" sz="2600" b="1" kern="1200" dirty="0" err="1"/>
            <a:t>Build</a:t>
          </a:r>
          <a:r>
            <a:rPr lang="da-DK" sz="2600" b="1" kern="1200" dirty="0"/>
            <a:t> up eller break </a:t>
          </a:r>
          <a:r>
            <a:rPr lang="da-DK" sz="2600" b="1" kern="1200" dirty="0" err="1"/>
            <a:t>down</a:t>
          </a:r>
          <a:endParaRPr lang="en-US" sz="2600" kern="1200" dirty="0"/>
        </a:p>
      </dsp:txBody>
      <dsp:txXfrm>
        <a:off x="3427302" y="2744754"/>
        <a:ext cx="3660996" cy="11518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28FBC-CE7F-4D13-B574-77EBEF09EDE2}">
      <dsp:nvSpPr>
        <dsp:cNvPr id="0" name=""/>
        <dsp:cNvSpPr/>
      </dsp:nvSpPr>
      <dsp:spPr>
        <a:xfrm>
          <a:off x="0" y="1080567"/>
          <a:ext cx="2957512" cy="187802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C3FDF67-C4ED-463F-9A87-DA26D573F82B}">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a-DK" sz="2000" kern="1200"/>
            <a:t>Det industrielle marked</a:t>
          </a:r>
          <a:endParaRPr lang="en-US" sz="2000" kern="1200"/>
        </a:p>
      </dsp:txBody>
      <dsp:txXfrm>
        <a:off x="383617" y="1447754"/>
        <a:ext cx="2847502" cy="1768010"/>
      </dsp:txXfrm>
    </dsp:sp>
    <dsp:sp modelId="{F8DFC14B-938B-4214-A47E-AC85291D3A6D}">
      <dsp:nvSpPr>
        <dsp:cNvPr id="0" name=""/>
        <dsp:cNvSpPr/>
      </dsp:nvSpPr>
      <dsp:spPr>
        <a:xfrm>
          <a:off x="3614737" y="1080567"/>
          <a:ext cx="2957512" cy="187802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4FD4040-FA45-490B-9FBD-CA38E3F7BBAF}">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a-DK" sz="2000" kern="1200"/>
            <a:t>Mellemhandlermarkedet</a:t>
          </a:r>
          <a:endParaRPr lang="en-US" sz="2000" kern="1200"/>
        </a:p>
      </dsp:txBody>
      <dsp:txXfrm>
        <a:off x="3998355" y="1447754"/>
        <a:ext cx="2847502" cy="1768010"/>
      </dsp:txXfrm>
    </dsp:sp>
    <dsp:sp modelId="{23969028-8623-47D5-967B-A80741698A63}">
      <dsp:nvSpPr>
        <dsp:cNvPr id="0" name=""/>
        <dsp:cNvSpPr/>
      </dsp:nvSpPr>
      <dsp:spPr>
        <a:xfrm>
          <a:off x="7229475" y="1080567"/>
          <a:ext cx="2957512" cy="187802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9443E4C-7AB1-443E-9AB8-8361AADAA4D1}">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a-DK" sz="2000" kern="1200"/>
            <a:t>Det offentlige marked</a:t>
          </a:r>
          <a:endParaRPr lang="en-US" sz="2000" kern="1200"/>
        </a:p>
      </dsp:txBody>
      <dsp:txXfrm>
        <a:off x="7613092" y="1447754"/>
        <a:ext cx="2847502" cy="176801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2CC20273-5AA7-4B5D-8917-720BAAB913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061CC58D-E543-4F81-9083-39F6F7D445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10B3D70-CD74-41B0-BF8A-E31466F0B5E0}" type="datetime1">
              <a:rPr lang="da-DK" smtClean="0"/>
              <a:t>04-09-2024</a:t>
            </a:fld>
            <a:endParaRPr lang="da-DK" dirty="0"/>
          </a:p>
        </p:txBody>
      </p:sp>
      <p:sp>
        <p:nvSpPr>
          <p:cNvPr id="4" name="Pladsholder til sidefod 3">
            <a:extLst>
              <a:ext uri="{FF2B5EF4-FFF2-40B4-BE49-F238E27FC236}">
                <a16:creationId xmlns:a16="http://schemas.microsoft.com/office/drawing/2014/main" id="{AC66FDA1-CF86-4FB5-8893-04F6CB5B06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39D5CFB5-A96B-47B6-A27C-F99C604341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DD7E118-DCD0-425E-8F60-56D854F8828A}" type="slidenum">
              <a:rPr lang="da-DK" smtClean="0"/>
              <a:t>‹nr.›</a:t>
            </a:fld>
            <a:endParaRPr lang="da-DK"/>
          </a:p>
        </p:txBody>
      </p:sp>
    </p:spTree>
    <p:extLst>
      <p:ext uri="{BB962C8B-B14F-4D97-AF65-F5344CB8AC3E}">
        <p14:creationId xmlns:p14="http://schemas.microsoft.com/office/powerpoint/2010/main" val="3578259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48ED53-B476-4698-B2E9-E48B5194342E}" type="datetime1">
              <a:rPr lang="da-DK" smtClean="0"/>
              <a:pPr/>
              <a:t>04-09-2024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6B913A0-8194-43AB-8CE1-D8825DE3150C}" type="slidenum">
              <a:rPr lang="da-DK" noProof="0" smtClean="0"/>
              <a:t>‹nr.›</a:t>
            </a:fld>
            <a:endParaRPr lang="da-DK" noProof="0"/>
          </a:p>
        </p:txBody>
      </p:sp>
    </p:spTree>
    <p:extLst>
      <p:ext uri="{BB962C8B-B14F-4D97-AF65-F5344CB8AC3E}">
        <p14:creationId xmlns:p14="http://schemas.microsoft.com/office/powerpoint/2010/main" val="3682767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1</a:t>
            </a:fld>
            <a:endParaRPr lang="da-DK"/>
          </a:p>
        </p:txBody>
      </p:sp>
    </p:spTree>
    <p:extLst>
      <p:ext uri="{BB962C8B-B14F-4D97-AF65-F5344CB8AC3E}">
        <p14:creationId xmlns:p14="http://schemas.microsoft.com/office/powerpoint/2010/main" val="494168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noProof="0" dirty="0"/>
          </a:p>
        </p:txBody>
      </p:sp>
      <p:sp>
        <p:nvSpPr>
          <p:cNvPr id="4" name="Pladsholder til slidenummer 3"/>
          <p:cNvSpPr>
            <a:spLocks noGrp="1"/>
          </p:cNvSpPr>
          <p:nvPr>
            <p:ph type="sldNum" sz="quarter" idx="5"/>
          </p:nvPr>
        </p:nvSpPr>
        <p:spPr/>
        <p:txBody>
          <a:bodyPr rtlCol="0"/>
          <a:lstStyle/>
          <a:p>
            <a:pPr rtl="0"/>
            <a:fld id="{D6B913A0-8194-43AB-8CE1-D8825DE3150C}" type="slidenum">
              <a:rPr lang="da-DK" smtClean="0"/>
              <a:t>2</a:t>
            </a:fld>
            <a:endParaRPr lang="da-DK"/>
          </a:p>
        </p:txBody>
      </p:sp>
    </p:spTree>
    <p:extLst>
      <p:ext uri="{BB962C8B-B14F-4D97-AF65-F5344CB8AC3E}">
        <p14:creationId xmlns:p14="http://schemas.microsoft.com/office/powerpoint/2010/main" val="1913621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err="1">
                <a:solidFill>
                  <a:srgbClr val="333333"/>
                </a:solidFill>
                <a:effectLst/>
                <a:latin typeface="var(--font-title)"/>
              </a:rPr>
              <a:t>Geograﬁske</a:t>
            </a:r>
            <a:r>
              <a:rPr lang="da-DK" b="1" i="0" dirty="0">
                <a:solidFill>
                  <a:srgbClr val="333333"/>
                </a:solidFill>
                <a:effectLst/>
                <a:latin typeface="var(--font-title)"/>
              </a:rPr>
              <a:t> og virksomhedsspecifikke variable</a:t>
            </a:r>
          </a:p>
          <a:p>
            <a:pPr algn="l"/>
            <a:r>
              <a:rPr lang="da-DK" b="0" i="0" dirty="0">
                <a:solidFill>
                  <a:srgbClr val="333333"/>
                </a:solidFill>
                <a:effectLst/>
                <a:latin typeface="var(--font-content)"/>
              </a:rPr>
              <a:t>Disse variable vedrører overordnede forhold som fx </a:t>
            </a:r>
            <a:r>
              <a:rPr lang="da-DK" b="0" i="0" dirty="0" err="1">
                <a:solidFill>
                  <a:srgbClr val="333333"/>
                </a:solidFill>
                <a:effectLst/>
                <a:latin typeface="var(--font-content)"/>
              </a:rPr>
              <a:t>geograﬁske</a:t>
            </a:r>
            <a:r>
              <a:rPr lang="da-DK" b="0" i="0" dirty="0">
                <a:solidFill>
                  <a:srgbClr val="333333"/>
                </a:solidFill>
                <a:effectLst/>
                <a:latin typeface="var(--font-content)"/>
              </a:rPr>
              <a:t> og virksomhedsspecifikke forhold, dvs. beliggenhed, brancherelation, virksomhedsstørrelse og produktanvendelse. Produktanvendelsen er tæt relateret til det delmarked, virksomheden befinder sig på. Typisk forsøger man at </a:t>
            </a:r>
            <a:r>
              <a:rPr lang="da-DK" b="0" i="0" dirty="0" err="1">
                <a:solidFill>
                  <a:srgbClr val="333333"/>
                </a:solidFill>
                <a:effectLst/>
                <a:latin typeface="var(--font-content)"/>
              </a:rPr>
              <a:t>ﬁnde</a:t>
            </a:r>
            <a:r>
              <a:rPr lang="da-DK" b="0" i="0" dirty="0">
                <a:solidFill>
                  <a:srgbClr val="333333"/>
                </a:solidFill>
                <a:effectLst/>
                <a:latin typeface="var(--font-content)"/>
              </a:rPr>
              <a:t> grupper af virksomheder, der har nogle fællestræk inden for bl.a. beliggenhed, branche og produktkrav.</a:t>
            </a:r>
          </a:p>
          <a:p>
            <a:pPr algn="l"/>
            <a:endParaRPr lang="da-DK" b="0" i="0" dirty="0">
              <a:solidFill>
                <a:srgbClr val="333333"/>
              </a:solidFill>
              <a:effectLst/>
              <a:latin typeface="var(--font-content)"/>
            </a:endParaRPr>
          </a:p>
          <a:p>
            <a:pPr algn="l"/>
            <a:r>
              <a:rPr lang="da-DK" b="1" i="0" dirty="0">
                <a:solidFill>
                  <a:srgbClr val="333333"/>
                </a:solidFill>
                <a:effectLst/>
                <a:latin typeface="var(--font-title)"/>
              </a:rPr>
              <a:t>Produktionsvariable</a:t>
            </a:r>
          </a:p>
          <a:p>
            <a:pPr algn="l"/>
            <a:r>
              <a:rPr lang="da-DK" b="0" i="0" dirty="0">
                <a:solidFill>
                  <a:srgbClr val="333333"/>
                </a:solidFill>
                <a:effectLst/>
                <a:latin typeface="var(--font-content)"/>
              </a:rPr>
              <a:t>Produktionskriterierne vedrører bl.a. hvilken teknologi, der anvendes. Jo mere avanceret produktionsteknologi, jo mere service og rådgivning vil en kunde forlange. Miljømæssige krav til råvarer, produktionsproces osv. spiller også ind. En økologisk producent stiller andre krav til råvarer end en ikke-økologisk producent. Kvalitetskravene til færdigvaren er også et produktionskriterie, da h</a:t>
            </a:r>
          </a:p>
          <a:p>
            <a:endParaRPr lang="da-DK" dirty="0"/>
          </a:p>
        </p:txBody>
      </p:sp>
      <p:sp>
        <p:nvSpPr>
          <p:cNvPr id="4" name="Pladsholder til slidenummer 3"/>
          <p:cNvSpPr>
            <a:spLocks noGrp="1"/>
          </p:cNvSpPr>
          <p:nvPr>
            <p:ph type="sldNum" sz="quarter" idx="5"/>
          </p:nvPr>
        </p:nvSpPr>
        <p:spPr/>
        <p:txBody>
          <a:bodyPr/>
          <a:lstStyle/>
          <a:p>
            <a:pPr rtl="0"/>
            <a:fld id="{D6B913A0-8194-43AB-8CE1-D8825DE3150C}" type="slidenum">
              <a:rPr lang="da-DK" noProof="0" smtClean="0"/>
              <a:t>3</a:t>
            </a:fld>
            <a:endParaRPr lang="da-DK" noProof="0"/>
          </a:p>
        </p:txBody>
      </p:sp>
    </p:spTree>
    <p:extLst>
      <p:ext uri="{BB962C8B-B14F-4D97-AF65-F5344CB8AC3E}">
        <p14:creationId xmlns:p14="http://schemas.microsoft.com/office/powerpoint/2010/main" val="4256118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33333"/>
                </a:solidFill>
                <a:effectLst/>
                <a:latin typeface="Noto Sans" panose="020B0502040504020204" pitchFamily="34" charset="0"/>
              </a:rPr>
              <a:t>B&amp;O's grundlæggende idé er at producere og sælge smukt design og god lyd - ikke tv og stereoanlæg.</a:t>
            </a:r>
          </a:p>
          <a:p>
            <a:pPr algn="l"/>
            <a:r>
              <a:rPr lang="da-DK" b="0" i="0" dirty="0">
                <a:solidFill>
                  <a:srgbClr val="333333"/>
                </a:solidFill>
                <a:effectLst/>
                <a:latin typeface="Noto Sans" panose="020B0502040504020204" pitchFamily="34" charset="0"/>
              </a:rPr>
              <a:t>Når B&amp;O segmenterer, tager de udgangspunkt i at finde segmenter, for hvilke det er vigtigt at have smukt design og god lyd. B&amp;O tænker også bredere: man forsøger at identificere de markeder, hvor der er et behov for smukt design og god lyd. Det kan også være helt andre områder, som det fremgår af det følgende.</a:t>
            </a:r>
          </a:p>
          <a:p>
            <a:pPr algn="l"/>
            <a:r>
              <a:rPr lang="da-DK" b="0" i="0" dirty="0">
                <a:solidFill>
                  <a:srgbClr val="333333"/>
                </a:solidFill>
                <a:effectLst/>
                <a:latin typeface="Noto Sans" panose="020B0502040504020204" pitchFamily="34" charset="0"/>
              </a:rPr>
              <a:t>Bilindustrien er et af de mange segmenter, som B&amp;O's division, B&amp;O Automotive henvender sig til. B&amp;O Automotive har valgt segmentet luksusbiler. I det segment identificerede B&amp;O tyske Audi, som en virksomhed, hvor smukt design og god lyd betyder meget. </a:t>
            </a:r>
          </a:p>
          <a:p>
            <a:pPr algn="l"/>
            <a:r>
              <a:rPr lang="da-DK" b="0" i="0" dirty="0">
                <a:solidFill>
                  <a:srgbClr val="333333"/>
                </a:solidFill>
                <a:effectLst/>
                <a:latin typeface="Noto Sans" panose="020B0502040504020204" pitchFamily="34" charset="0"/>
              </a:rPr>
              <a:t>I 2015 solgte B&amp;O Automotive-divisionen til den amerikanske højttalerproducent Harman International Industries. Som en del af aftalen blev navnet B&amp;O Automotive bevaret.</a:t>
            </a:r>
          </a:p>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5</a:t>
            </a:fld>
            <a:endParaRPr lang="da-DK"/>
          </a:p>
        </p:txBody>
      </p:sp>
    </p:spTree>
    <p:extLst>
      <p:ext uri="{BB962C8B-B14F-4D97-AF65-F5344CB8AC3E}">
        <p14:creationId xmlns:p14="http://schemas.microsoft.com/office/powerpoint/2010/main" val="414068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8</a:t>
            </a:fld>
            <a:endParaRPr lang="da-DK"/>
          </a:p>
        </p:txBody>
      </p:sp>
    </p:spTree>
    <p:extLst>
      <p:ext uri="{BB962C8B-B14F-4D97-AF65-F5344CB8AC3E}">
        <p14:creationId xmlns:p14="http://schemas.microsoft.com/office/powerpoint/2010/main" val="2103546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noProof="0" dirty="0"/>
          </a:p>
        </p:txBody>
      </p:sp>
      <p:sp>
        <p:nvSpPr>
          <p:cNvPr id="4" name="Pladsholder til slidenummer 3"/>
          <p:cNvSpPr>
            <a:spLocks noGrp="1"/>
          </p:cNvSpPr>
          <p:nvPr>
            <p:ph type="sldNum" sz="quarter" idx="5"/>
          </p:nvPr>
        </p:nvSpPr>
        <p:spPr/>
        <p:txBody>
          <a:bodyPr rtlCol="0"/>
          <a:lstStyle/>
          <a:p>
            <a:pPr rtl="0"/>
            <a:fld id="{D6B913A0-8194-43AB-8CE1-D8825DE3150C}" type="slidenum">
              <a:rPr lang="da-DK" smtClean="0"/>
              <a:t>9</a:t>
            </a:fld>
            <a:endParaRPr lang="da-DK"/>
          </a:p>
        </p:txBody>
      </p:sp>
    </p:spTree>
    <p:extLst>
      <p:ext uri="{BB962C8B-B14F-4D97-AF65-F5344CB8AC3E}">
        <p14:creationId xmlns:p14="http://schemas.microsoft.com/office/powerpoint/2010/main" val="107401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10</a:t>
            </a:fld>
            <a:endParaRPr lang="da-DK"/>
          </a:p>
        </p:txBody>
      </p:sp>
    </p:spTree>
    <p:extLst>
      <p:ext uri="{BB962C8B-B14F-4D97-AF65-F5344CB8AC3E}">
        <p14:creationId xmlns:p14="http://schemas.microsoft.com/office/powerpoint/2010/main" val="2143574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10" name="Pladsholder til billede 8" descr="billede af palmeblad på lyserød baggrund&#10;">
            <a:extLst>
              <a:ext uri="{FF2B5EF4-FFF2-40B4-BE49-F238E27FC236}">
                <a16:creationId xmlns:a16="http://schemas.microsoft.com/office/drawing/2014/main" id="{E987AC57-CBB8-467C-8A39-019EA33D08D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3" name="Rektangel 12">
            <a:extLst>
              <a:ext uri="{FF2B5EF4-FFF2-40B4-BE49-F238E27FC236}">
                <a16:creationId xmlns:a16="http://schemas.microsoft.com/office/drawing/2014/main" id="{C11192F3-A424-430E-B4BC-525DF06AE72E}"/>
              </a:ext>
              <a:ext uri="{C183D7F6-B498-43B3-948B-1728B52AA6E4}">
                <adec:decorative xmlns:adec="http://schemas.microsoft.com/office/drawing/2017/decorative" val="1"/>
              </a:ext>
            </a:extLst>
          </p:cNvPr>
          <p:cNvSpPr/>
          <p:nvPr userDrawn="1"/>
        </p:nvSpPr>
        <p:spPr>
          <a:xfrm>
            <a:off x="915924" y="777240"/>
            <a:ext cx="10360152" cy="530352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730584" y="1901952"/>
            <a:ext cx="3937416" cy="2387600"/>
          </a:xfrm>
        </p:spPr>
        <p:txBody>
          <a:bodyPr rtlCol="0" anchor="b">
            <a:normAutofit/>
          </a:bodyPr>
          <a:lstStyle>
            <a:lvl1pPr algn="l">
              <a:defRPr sz="4000"/>
            </a:lvl1pPr>
          </a:lstStyle>
          <a:p>
            <a:pPr rtl="0"/>
            <a:r>
              <a:rPr lang="da-DK" noProof="0"/>
              <a:t>Klik for at redigere titeltypografier i master</a:t>
            </a:r>
          </a:p>
        </p:txBody>
      </p:sp>
      <p:sp>
        <p:nvSpPr>
          <p:cNvPr id="9" name="Undertitel 2">
            <a:extLst>
              <a:ext uri="{FF2B5EF4-FFF2-40B4-BE49-F238E27FC236}">
                <a16:creationId xmlns:a16="http://schemas.microsoft.com/office/drawing/2014/main" id="{8FD8B2AA-F7CC-4211-87D1-ABF49E99949D}"/>
              </a:ext>
            </a:extLst>
          </p:cNvPr>
          <p:cNvSpPr>
            <a:spLocks noGrp="1"/>
          </p:cNvSpPr>
          <p:nvPr>
            <p:ph type="subTitle" idx="1"/>
          </p:nvPr>
        </p:nvSpPr>
        <p:spPr>
          <a:xfrm>
            <a:off x="6730584" y="4379976"/>
            <a:ext cx="3937416" cy="572798"/>
          </a:xfrm>
        </p:spPr>
        <p:txBody>
          <a:bodyPr rtlCol="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11" name="Pladsholder til billede 10">
            <a:extLst>
              <a:ext uri="{FF2B5EF4-FFF2-40B4-BE49-F238E27FC236}">
                <a16:creationId xmlns:a16="http://schemas.microsoft.com/office/drawing/2014/main" id="{8CAF1BA5-EAFF-4D55-A445-675B1CEF4894}"/>
              </a:ext>
            </a:extLst>
          </p:cNvPr>
          <p:cNvSpPr>
            <a:spLocks noGrp="1"/>
          </p:cNvSpPr>
          <p:nvPr>
            <p:ph type="pic" sz="quarter" idx="15"/>
          </p:nvPr>
        </p:nvSpPr>
        <p:spPr>
          <a:xfrm>
            <a:off x="1393825" y="1143000"/>
            <a:ext cx="5029200" cy="4572000"/>
          </a:xfrm>
          <a:solidFill>
            <a:schemeClr val="accent4"/>
          </a:solidFill>
        </p:spPr>
        <p:txBody>
          <a:bodyPr rtlCol="0"/>
          <a:lstStyle/>
          <a:p>
            <a:pPr rtl="0"/>
            <a:r>
              <a:rPr lang="da-DK" noProof="0"/>
              <a:t>Klik på ikonet for at tilføje et billede</a:t>
            </a:r>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ålsætning">
    <p:spTree>
      <p:nvGrpSpPr>
        <p:cNvPr id="1" name=""/>
        <p:cNvGrpSpPr/>
        <p:nvPr/>
      </p:nvGrpSpPr>
      <p:grpSpPr>
        <a:xfrm>
          <a:off x="0" y="0"/>
          <a:ext cx="0" cy="0"/>
          <a:chOff x="0" y="0"/>
          <a:chExt cx="0" cy="0"/>
        </a:xfrm>
      </p:grpSpPr>
      <p:pic>
        <p:nvPicPr>
          <p:cNvPr id="9" name="Pladsholder til billede 8" descr="Billede af palmeblade&#10;">
            <a:extLst>
              <a:ext uri="{FF2B5EF4-FFF2-40B4-BE49-F238E27FC236}">
                <a16:creationId xmlns:a16="http://schemas.microsoft.com/office/drawing/2014/main" id="{A048BE5A-008A-4FF6-883D-F5F006940AB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0" name="Rektangel 9">
            <a:extLst>
              <a:ext uri="{FF2B5EF4-FFF2-40B4-BE49-F238E27FC236}">
                <a16:creationId xmlns:a16="http://schemas.microsoft.com/office/drawing/2014/main" id="{B581EE29-7D44-4587-82CF-1233814B7533}"/>
              </a:ext>
            </a:extLst>
          </p:cNvPr>
          <p:cNvSpPr/>
          <p:nvPr userDrawn="1"/>
        </p:nvSpPr>
        <p:spPr>
          <a:xfrm>
            <a:off x="915924" y="777240"/>
            <a:ext cx="10360152" cy="530352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8" name="Pladsholder til billede 10">
            <a:extLst>
              <a:ext uri="{FF2B5EF4-FFF2-40B4-BE49-F238E27FC236}">
                <a16:creationId xmlns:a16="http://schemas.microsoft.com/office/drawing/2014/main" id="{D9DE5763-72AE-43A2-A15B-0A85851E826B}"/>
              </a:ext>
            </a:extLst>
          </p:cNvPr>
          <p:cNvSpPr>
            <a:spLocks noGrp="1"/>
          </p:cNvSpPr>
          <p:nvPr>
            <p:ph type="pic" sz="quarter" idx="15"/>
          </p:nvPr>
        </p:nvSpPr>
        <p:spPr>
          <a:xfrm>
            <a:off x="6099048" y="777240"/>
            <a:ext cx="5184648" cy="5303520"/>
          </a:xfrm>
          <a:solidFill>
            <a:schemeClr val="accent4"/>
          </a:solidFill>
        </p:spPr>
        <p:txBody>
          <a:bodyPr rtlCol="0"/>
          <a:lstStyle/>
          <a:p>
            <a:pPr rtl="0"/>
            <a:r>
              <a:rPr lang="da-DK" noProof="0"/>
              <a:t>Klik på ikonet for at tilføje et billede</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463040" y="1828800"/>
            <a:ext cx="4087368" cy="841248"/>
          </a:xfrm>
        </p:spPr>
        <p:txBody>
          <a:bodyPr rtlCol="0">
            <a:normAutofit/>
          </a:bodyPr>
          <a:lstStyle>
            <a:lvl1pPr>
              <a:defRPr sz="40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463040" y="2799983"/>
            <a:ext cx="4087368" cy="2203704"/>
          </a:xfrm>
        </p:spPr>
        <p:txBody>
          <a:bodyPr rtlCol="0">
            <a:normAutofit/>
          </a:bodyPr>
          <a:lstStyle>
            <a:lvl1pPr marL="0" indent="0">
              <a:lnSpc>
                <a:spcPts val="2200"/>
              </a:lnSpc>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lumMod val="7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2618329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pic>
        <p:nvPicPr>
          <p:cNvPr id="21" name="Pladsholder til billede 64">
            <a:extLst>
              <a:ext uri="{FF2B5EF4-FFF2-40B4-BE49-F238E27FC236}">
                <a16:creationId xmlns:a16="http://schemas.microsoft.com/office/drawing/2014/main" id="{D73C250B-F170-486D-A636-FAA4ED926C3C}"/>
              </a:ext>
            </a:extLst>
          </p:cNvPr>
          <p:cNvPicPr>
            <a:picLocks noChangeAspect="1"/>
          </p:cNvPicPr>
          <p:nvPr userDrawn="1"/>
        </p:nvPicPr>
        <p:blipFill rotWithShape="1">
          <a:blip r:embed="rId2">
            <a:alphaModFix amt="44000"/>
            <a:extLst>
              <a:ext uri="{28A0092B-C50C-407E-A947-70E740481C1C}">
                <a14:useLocalDpi xmlns:a14="http://schemas.microsoft.com/office/drawing/2010/main"/>
              </a:ext>
            </a:extLst>
          </a:blip>
          <a:srcRect/>
          <a:stretch/>
        </p:blipFill>
        <p:spPr>
          <a:xfrm rot="10800000">
            <a:off x="1588" y="0"/>
            <a:ext cx="12188825" cy="6858000"/>
          </a:xfrm>
          <a:prstGeom prst="rect">
            <a:avLst/>
          </a:prstGeom>
          <a:solidFill>
            <a:schemeClr val="accent1"/>
          </a:solidFill>
        </p:spPr>
      </p:pic>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defRPr sz="3600"/>
            </a:lvl1pPr>
          </a:lstStyle>
          <a:p>
            <a:pPr rtl="0"/>
            <a:r>
              <a:rPr lang="da-DK" noProof="0"/>
              <a:t>Klik for at redigere titeltypografier i master</a:t>
            </a:r>
          </a:p>
        </p:txBody>
      </p:sp>
      <p:sp>
        <p:nvSpPr>
          <p:cNvPr id="8" name="Pladsholder til billede 7">
            <a:extLst>
              <a:ext uri="{FF2B5EF4-FFF2-40B4-BE49-F238E27FC236}">
                <a16:creationId xmlns:a16="http://schemas.microsoft.com/office/drawing/2014/main" id="{DAE32DAA-2F83-4F0B-B593-EAEC38A22BFF}"/>
              </a:ext>
            </a:extLst>
          </p:cNvPr>
          <p:cNvSpPr>
            <a:spLocks noGrp="1"/>
          </p:cNvSpPr>
          <p:nvPr>
            <p:ph type="pic" sz="quarter" idx="15"/>
          </p:nvPr>
        </p:nvSpPr>
        <p:spPr>
          <a:xfrm>
            <a:off x="83820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3" name="Pladsholder til tekst 12">
            <a:extLst>
              <a:ext uri="{FF2B5EF4-FFF2-40B4-BE49-F238E27FC236}">
                <a16:creationId xmlns:a16="http://schemas.microsoft.com/office/drawing/2014/main" id="{6F62CE30-AF00-49C9-BB4C-FF4623AE4882}"/>
              </a:ext>
            </a:extLst>
          </p:cNvPr>
          <p:cNvSpPr>
            <a:spLocks noGrp="1"/>
          </p:cNvSpPr>
          <p:nvPr>
            <p:ph type="body" sz="quarter" idx="19" hasCustomPrompt="1"/>
          </p:nvPr>
        </p:nvSpPr>
        <p:spPr>
          <a:xfrm>
            <a:off x="838200"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4" name="Pladsholder til tekst 12">
            <a:extLst>
              <a:ext uri="{FF2B5EF4-FFF2-40B4-BE49-F238E27FC236}">
                <a16:creationId xmlns:a16="http://schemas.microsoft.com/office/drawing/2014/main" id="{11E27B3C-F9CB-489A-B87D-B019E802464C}"/>
              </a:ext>
            </a:extLst>
          </p:cNvPr>
          <p:cNvSpPr>
            <a:spLocks noGrp="1"/>
          </p:cNvSpPr>
          <p:nvPr>
            <p:ph type="body" sz="quarter" idx="20" hasCustomPrompt="1"/>
          </p:nvPr>
        </p:nvSpPr>
        <p:spPr>
          <a:xfrm>
            <a:off x="837882"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9" name="Pladsholder til billede 7">
            <a:extLst>
              <a:ext uri="{FF2B5EF4-FFF2-40B4-BE49-F238E27FC236}">
                <a16:creationId xmlns:a16="http://schemas.microsoft.com/office/drawing/2014/main" id="{DE0F61DF-6086-4D91-A1DB-0C91BD225C02}"/>
              </a:ext>
            </a:extLst>
          </p:cNvPr>
          <p:cNvSpPr>
            <a:spLocks noGrp="1"/>
          </p:cNvSpPr>
          <p:nvPr>
            <p:ph type="pic" sz="quarter" idx="16"/>
          </p:nvPr>
        </p:nvSpPr>
        <p:spPr>
          <a:xfrm>
            <a:off x="364236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5" name="Pladsholder til tekst 12">
            <a:extLst>
              <a:ext uri="{FF2B5EF4-FFF2-40B4-BE49-F238E27FC236}">
                <a16:creationId xmlns:a16="http://schemas.microsoft.com/office/drawing/2014/main" id="{DD1B9ECE-8B72-4E8C-BF0F-42BAD333E58F}"/>
              </a:ext>
            </a:extLst>
          </p:cNvPr>
          <p:cNvSpPr>
            <a:spLocks noGrp="1"/>
          </p:cNvSpPr>
          <p:nvPr>
            <p:ph type="body" sz="quarter" idx="21" hasCustomPrompt="1"/>
          </p:nvPr>
        </p:nvSpPr>
        <p:spPr>
          <a:xfrm>
            <a:off x="3642678"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6" name="Pladsholder til tekst 12">
            <a:extLst>
              <a:ext uri="{FF2B5EF4-FFF2-40B4-BE49-F238E27FC236}">
                <a16:creationId xmlns:a16="http://schemas.microsoft.com/office/drawing/2014/main" id="{CC01C00D-D845-4EA4-ACEA-80430CEC0EAD}"/>
              </a:ext>
            </a:extLst>
          </p:cNvPr>
          <p:cNvSpPr>
            <a:spLocks noGrp="1"/>
          </p:cNvSpPr>
          <p:nvPr>
            <p:ph type="body" sz="quarter" idx="22" hasCustomPrompt="1"/>
          </p:nvPr>
        </p:nvSpPr>
        <p:spPr>
          <a:xfrm>
            <a:off x="3642360"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10" name="Pladsholder til billede 7">
            <a:extLst>
              <a:ext uri="{FF2B5EF4-FFF2-40B4-BE49-F238E27FC236}">
                <a16:creationId xmlns:a16="http://schemas.microsoft.com/office/drawing/2014/main" id="{E36DA0C1-756A-41EF-BD41-B210DAD57AC5}"/>
              </a:ext>
            </a:extLst>
          </p:cNvPr>
          <p:cNvSpPr>
            <a:spLocks noGrp="1"/>
          </p:cNvSpPr>
          <p:nvPr>
            <p:ph type="pic" sz="quarter" idx="17"/>
          </p:nvPr>
        </p:nvSpPr>
        <p:spPr>
          <a:xfrm>
            <a:off x="644652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7" name="Pladsholder til tekst 12">
            <a:extLst>
              <a:ext uri="{FF2B5EF4-FFF2-40B4-BE49-F238E27FC236}">
                <a16:creationId xmlns:a16="http://schemas.microsoft.com/office/drawing/2014/main" id="{22C7D19B-8BCA-4A46-A531-C74F00C501A0}"/>
              </a:ext>
            </a:extLst>
          </p:cNvPr>
          <p:cNvSpPr>
            <a:spLocks noGrp="1"/>
          </p:cNvSpPr>
          <p:nvPr>
            <p:ph type="body" sz="quarter" idx="23" hasCustomPrompt="1"/>
          </p:nvPr>
        </p:nvSpPr>
        <p:spPr>
          <a:xfrm>
            <a:off x="6446204"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8" name="Pladsholder til tekst 12">
            <a:extLst>
              <a:ext uri="{FF2B5EF4-FFF2-40B4-BE49-F238E27FC236}">
                <a16:creationId xmlns:a16="http://schemas.microsoft.com/office/drawing/2014/main" id="{A1BA12AE-AA7B-4898-AE4C-6EF1BF0293B3}"/>
              </a:ext>
            </a:extLst>
          </p:cNvPr>
          <p:cNvSpPr>
            <a:spLocks noGrp="1"/>
          </p:cNvSpPr>
          <p:nvPr>
            <p:ph type="body" sz="quarter" idx="24" hasCustomPrompt="1"/>
          </p:nvPr>
        </p:nvSpPr>
        <p:spPr>
          <a:xfrm>
            <a:off x="6445886"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11" name="Pladsholder til billede 7">
            <a:extLst>
              <a:ext uri="{FF2B5EF4-FFF2-40B4-BE49-F238E27FC236}">
                <a16:creationId xmlns:a16="http://schemas.microsoft.com/office/drawing/2014/main" id="{C824A7A5-D0EA-414B-A57F-AFC09799DF81}"/>
              </a:ext>
            </a:extLst>
          </p:cNvPr>
          <p:cNvSpPr>
            <a:spLocks noGrp="1"/>
          </p:cNvSpPr>
          <p:nvPr>
            <p:ph type="pic" sz="quarter" idx="18"/>
          </p:nvPr>
        </p:nvSpPr>
        <p:spPr>
          <a:xfrm>
            <a:off x="925068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9" name="Pladsholder til tekst 12">
            <a:extLst>
              <a:ext uri="{FF2B5EF4-FFF2-40B4-BE49-F238E27FC236}">
                <a16:creationId xmlns:a16="http://schemas.microsoft.com/office/drawing/2014/main" id="{0CCA0A92-44E0-4256-BDF5-D01C27404DC8}"/>
              </a:ext>
            </a:extLst>
          </p:cNvPr>
          <p:cNvSpPr>
            <a:spLocks noGrp="1"/>
          </p:cNvSpPr>
          <p:nvPr>
            <p:ph type="body" sz="quarter" idx="25" hasCustomPrompt="1"/>
          </p:nvPr>
        </p:nvSpPr>
        <p:spPr>
          <a:xfrm>
            <a:off x="9249412"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20" name="Pladsholder til tekst 12">
            <a:extLst>
              <a:ext uri="{FF2B5EF4-FFF2-40B4-BE49-F238E27FC236}">
                <a16:creationId xmlns:a16="http://schemas.microsoft.com/office/drawing/2014/main" id="{16D5C7BE-6D3E-4E7E-BBE6-230B10C2F439}"/>
              </a:ext>
            </a:extLst>
          </p:cNvPr>
          <p:cNvSpPr>
            <a:spLocks noGrp="1"/>
          </p:cNvSpPr>
          <p:nvPr>
            <p:ph type="body" sz="quarter" idx="26" hasCustomPrompt="1"/>
          </p:nvPr>
        </p:nvSpPr>
        <p:spPr>
          <a:xfrm>
            <a:off x="9249094"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3" name="Pladsholder til dato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da-DK" noProof="0"/>
              <a:t>20XX</a:t>
            </a:r>
          </a:p>
        </p:txBody>
      </p:sp>
      <p:sp>
        <p:nvSpPr>
          <p:cNvPr id="4" name="Pladsholder til sidefod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da-DK" noProof="0"/>
              <a:t>Contosos forretningsplan</a:t>
            </a:r>
          </a:p>
        </p:txBody>
      </p:sp>
      <p:sp>
        <p:nvSpPr>
          <p:cNvPr id="5" name="Pladsholder til slide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395669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Organisationsdiagram">
    <p:spTree>
      <p:nvGrpSpPr>
        <p:cNvPr id="1" name=""/>
        <p:cNvGrpSpPr/>
        <p:nvPr/>
      </p:nvGrpSpPr>
      <p:grpSpPr>
        <a:xfrm>
          <a:off x="0" y="0"/>
          <a:ext cx="0" cy="0"/>
          <a:chOff x="0" y="0"/>
          <a:chExt cx="0" cy="0"/>
        </a:xfrm>
      </p:grpSpPr>
      <p:pic>
        <p:nvPicPr>
          <p:cNvPr id="8" name="Pladsholder til billede 38">
            <a:extLst>
              <a:ext uri="{FF2B5EF4-FFF2-40B4-BE49-F238E27FC236}">
                <a16:creationId xmlns:a16="http://schemas.microsoft.com/office/drawing/2014/main" id="{FCA6EB2C-E8DA-46AE-AD91-63B890E4AC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802" b="7802"/>
          <a:stretch>
            <a:fillRect/>
          </a:stretch>
        </p:blipFill>
        <p:spPr>
          <a:xfrm>
            <a:off x="0" y="0"/>
            <a:ext cx="12188952" cy="6858000"/>
          </a:xfrm>
          <a:prstGeom prst="rect">
            <a:avLst/>
          </a:prstGeom>
        </p:spPr>
      </p:pic>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defRPr sz="4000"/>
            </a:lvl1pPr>
          </a:lstStyle>
          <a:p>
            <a:pPr rtl="0"/>
            <a:r>
              <a:rPr lang="da-DK" noProof="0"/>
              <a:t>Klik for at redigere titeltypografier i master</a:t>
            </a:r>
          </a:p>
        </p:txBody>
      </p:sp>
      <p:sp>
        <p:nvSpPr>
          <p:cNvPr id="3" name="Pladsholder til dato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da-DK" noProof="0"/>
              <a:t>20XX</a:t>
            </a:r>
          </a:p>
        </p:txBody>
      </p:sp>
      <p:sp>
        <p:nvSpPr>
          <p:cNvPr id="4" name="Pladsholder til sidefod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da-DK" noProof="0"/>
              <a:t>Contosos forretningsplan</a:t>
            </a:r>
          </a:p>
        </p:txBody>
      </p:sp>
      <p:sp>
        <p:nvSpPr>
          <p:cNvPr id="5" name="Pladsholder til slide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
        <p:nvSpPr>
          <p:cNvPr id="21" name="Pladsholder til SmartArt 20">
            <a:extLst>
              <a:ext uri="{FF2B5EF4-FFF2-40B4-BE49-F238E27FC236}">
                <a16:creationId xmlns:a16="http://schemas.microsoft.com/office/drawing/2014/main" id="{22DDECCB-0586-4A4E-B5E8-F4F3A0C4DD2C}"/>
              </a:ext>
            </a:extLst>
          </p:cNvPr>
          <p:cNvSpPr>
            <a:spLocks noGrp="1"/>
          </p:cNvSpPr>
          <p:nvPr>
            <p:ph type="dgm" sz="quarter" idx="27"/>
          </p:nvPr>
        </p:nvSpPr>
        <p:spPr>
          <a:xfrm>
            <a:off x="1088136" y="2039112"/>
            <a:ext cx="10515600" cy="3960812"/>
          </a:xfrm>
        </p:spPr>
        <p:txBody>
          <a:bodyPr rtlCol="0"/>
          <a:lstStyle/>
          <a:p>
            <a:pPr rtl="0"/>
            <a:r>
              <a:rPr lang="da-DK" noProof="0"/>
              <a:t>Klik på ikonet for at tilføje SmartArt-grafik</a:t>
            </a:r>
          </a:p>
        </p:txBody>
      </p:sp>
    </p:spTree>
    <p:extLst>
      <p:ext uri="{BB962C8B-B14F-4D97-AF65-F5344CB8AC3E}">
        <p14:creationId xmlns:p14="http://schemas.microsoft.com/office/powerpoint/2010/main" val="392502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Muligheder">
    <p:spTree>
      <p:nvGrpSpPr>
        <p:cNvPr id="1" name=""/>
        <p:cNvGrpSpPr/>
        <p:nvPr/>
      </p:nvGrpSpPr>
      <p:grpSpPr>
        <a:xfrm>
          <a:off x="0" y="0"/>
          <a:ext cx="0" cy="0"/>
          <a:chOff x="0" y="0"/>
          <a:chExt cx="0" cy="0"/>
        </a:xfrm>
      </p:grpSpPr>
      <p:pic>
        <p:nvPicPr>
          <p:cNvPr id="18" name="Pladsholder til billede 17" descr="nærbillede af planter&#10;">
            <a:extLst>
              <a:ext uri="{FF2B5EF4-FFF2-40B4-BE49-F238E27FC236}">
                <a16:creationId xmlns:a16="http://schemas.microsoft.com/office/drawing/2014/main" id="{7863BFED-18F0-48ED-A69C-CA7DB56543E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60000"/>
                    </a14:imgEffect>
                  </a14:imgLayer>
                </a14:imgProps>
              </a:ex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9" name="Rektangel 18">
            <a:extLst>
              <a:ext uri="{FF2B5EF4-FFF2-40B4-BE49-F238E27FC236}">
                <a16:creationId xmlns:a16="http://schemas.microsoft.com/office/drawing/2014/main" id="{9072CCB7-8B6D-4640-9349-4BF4E6715721}"/>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9" name="Titel 1">
            <a:extLst>
              <a:ext uri="{FF2B5EF4-FFF2-40B4-BE49-F238E27FC236}">
                <a16:creationId xmlns:a16="http://schemas.microsoft.com/office/drawing/2014/main" id="{055BE3A6-48FA-4624-9CA9-027EFA2EFD54}"/>
              </a:ext>
            </a:extLst>
          </p:cNvPr>
          <p:cNvSpPr>
            <a:spLocks noGrp="1"/>
          </p:cNvSpPr>
          <p:nvPr>
            <p:ph type="title" hasCustomPrompt="1"/>
          </p:nvPr>
        </p:nvSpPr>
        <p:spPr>
          <a:xfrm>
            <a:off x="1066800" y="1500288"/>
            <a:ext cx="10058400" cy="565265"/>
          </a:xfrm>
        </p:spPr>
        <p:txBody>
          <a:bodyPr rtlCol="0"/>
          <a:lstStyle>
            <a:lvl1pPr algn="ctr">
              <a:defRPr/>
            </a:lvl1pPr>
          </a:lstStyle>
          <a:p>
            <a:pPr rtl="0"/>
            <a:r>
              <a:rPr lang="da-DK" noProof="0"/>
              <a:t>Klik for at redigere titeltypografier i master</a:t>
            </a:r>
          </a:p>
        </p:txBody>
      </p:sp>
      <p:sp>
        <p:nvSpPr>
          <p:cNvPr id="10" name="Pladsholder til indhold 2">
            <a:extLst>
              <a:ext uri="{FF2B5EF4-FFF2-40B4-BE49-F238E27FC236}">
                <a16:creationId xmlns:a16="http://schemas.microsoft.com/office/drawing/2014/main" id="{890913CB-E9D8-4BC6-BF27-FBDED2266B74}"/>
              </a:ext>
            </a:extLst>
          </p:cNvPr>
          <p:cNvSpPr>
            <a:spLocks noGrp="1"/>
          </p:cNvSpPr>
          <p:nvPr>
            <p:ph idx="16" hasCustomPrompt="1"/>
          </p:nvPr>
        </p:nvSpPr>
        <p:spPr>
          <a:xfrm>
            <a:off x="1657183" y="2411516"/>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657183" y="2707071"/>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3" name="Pladsholder til indhold 2">
            <a:extLst>
              <a:ext uri="{FF2B5EF4-FFF2-40B4-BE49-F238E27FC236}">
                <a16:creationId xmlns:a16="http://schemas.microsoft.com/office/drawing/2014/main" id="{AC961473-F8E7-498A-AFFD-2BC0065884EC}"/>
              </a:ext>
            </a:extLst>
          </p:cNvPr>
          <p:cNvSpPr>
            <a:spLocks noGrp="1"/>
          </p:cNvSpPr>
          <p:nvPr>
            <p:ph idx="19" hasCustomPrompt="1"/>
          </p:nvPr>
        </p:nvSpPr>
        <p:spPr>
          <a:xfrm>
            <a:off x="1657183" y="3567512"/>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2" name="Pladsholder til indhold 2">
            <a:extLst>
              <a:ext uri="{FF2B5EF4-FFF2-40B4-BE49-F238E27FC236}">
                <a16:creationId xmlns:a16="http://schemas.microsoft.com/office/drawing/2014/main" id="{F32F6735-86D0-4D0F-9741-8D6C74C99BAA}"/>
              </a:ext>
            </a:extLst>
          </p:cNvPr>
          <p:cNvSpPr>
            <a:spLocks noGrp="1"/>
          </p:cNvSpPr>
          <p:nvPr>
            <p:ph idx="18" hasCustomPrompt="1"/>
          </p:nvPr>
        </p:nvSpPr>
        <p:spPr>
          <a:xfrm>
            <a:off x="1657183" y="3863067"/>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5" name="Pladsholder til indhold 2">
            <a:extLst>
              <a:ext uri="{FF2B5EF4-FFF2-40B4-BE49-F238E27FC236}">
                <a16:creationId xmlns:a16="http://schemas.microsoft.com/office/drawing/2014/main" id="{DAD41BAB-B874-4283-8FDD-618EAB4B7CC6}"/>
              </a:ext>
            </a:extLst>
          </p:cNvPr>
          <p:cNvSpPr>
            <a:spLocks noGrp="1"/>
          </p:cNvSpPr>
          <p:nvPr>
            <p:ph idx="21" hasCustomPrompt="1"/>
          </p:nvPr>
        </p:nvSpPr>
        <p:spPr>
          <a:xfrm>
            <a:off x="1657183" y="4737597"/>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4" name="Pladsholder til indhold 2">
            <a:extLst>
              <a:ext uri="{FF2B5EF4-FFF2-40B4-BE49-F238E27FC236}">
                <a16:creationId xmlns:a16="http://schemas.microsoft.com/office/drawing/2014/main" id="{6382FE5C-EADC-4EF2-9E4F-06BDCA5551B3}"/>
              </a:ext>
            </a:extLst>
          </p:cNvPr>
          <p:cNvSpPr>
            <a:spLocks noGrp="1"/>
          </p:cNvSpPr>
          <p:nvPr>
            <p:ph idx="20" hasCustomPrompt="1"/>
          </p:nvPr>
        </p:nvSpPr>
        <p:spPr>
          <a:xfrm>
            <a:off x="1657183" y="5033152"/>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1" name="Pladsholder til indhold 2">
            <a:extLst>
              <a:ext uri="{FF2B5EF4-FFF2-40B4-BE49-F238E27FC236}">
                <a16:creationId xmlns:a16="http://schemas.microsoft.com/office/drawing/2014/main" id="{65016684-22E4-49BC-9E14-2E73CF3F757D}"/>
              </a:ext>
            </a:extLst>
          </p:cNvPr>
          <p:cNvSpPr>
            <a:spLocks noGrp="1"/>
          </p:cNvSpPr>
          <p:nvPr>
            <p:ph idx="17" hasCustomPrompt="1"/>
          </p:nvPr>
        </p:nvSpPr>
        <p:spPr>
          <a:xfrm>
            <a:off x="6404811" y="2411516"/>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8" name="Pladsholder til indhold 2">
            <a:extLst>
              <a:ext uri="{FF2B5EF4-FFF2-40B4-BE49-F238E27FC236}">
                <a16:creationId xmlns:a16="http://schemas.microsoft.com/office/drawing/2014/main" id="{5C52459E-612F-4699-B9E5-39839B5B6D79}"/>
              </a:ext>
            </a:extLst>
          </p:cNvPr>
          <p:cNvSpPr>
            <a:spLocks noGrp="1"/>
          </p:cNvSpPr>
          <p:nvPr>
            <p:ph idx="15" hasCustomPrompt="1"/>
          </p:nvPr>
        </p:nvSpPr>
        <p:spPr>
          <a:xfrm>
            <a:off x="6404811" y="2707071"/>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7" name="Pladsholder til indhold 2">
            <a:extLst>
              <a:ext uri="{FF2B5EF4-FFF2-40B4-BE49-F238E27FC236}">
                <a16:creationId xmlns:a16="http://schemas.microsoft.com/office/drawing/2014/main" id="{C93FEF41-CD0D-4D3A-90FA-2F123068E73D}"/>
              </a:ext>
            </a:extLst>
          </p:cNvPr>
          <p:cNvSpPr>
            <a:spLocks noGrp="1"/>
          </p:cNvSpPr>
          <p:nvPr>
            <p:ph idx="23" hasCustomPrompt="1"/>
          </p:nvPr>
        </p:nvSpPr>
        <p:spPr>
          <a:xfrm>
            <a:off x="6404811" y="3570539"/>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6" name="Pladsholder til indhold 2">
            <a:extLst>
              <a:ext uri="{FF2B5EF4-FFF2-40B4-BE49-F238E27FC236}">
                <a16:creationId xmlns:a16="http://schemas.microsoft.com/office/drawing/2014/main" id="{56A7E58B-04CA-4390-878D-CBE6185E320A}"/>
              </a:ext>
            </a:extLst>
          </p:cNvPr>
          <p:cNvSpPr>
            <a:spLocks noGrp="1"/>
          </p:cNvSpPr>
          <p:nvPr>
            <p:ph idx="22" hasCustomPrompt="1"/>
          </p:nvPr>
        </p:nvSpPr>
        <p:spPr>
          <a:xfrm>
            <a:off x="6404811" y="3865136"/>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2919260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rkedsoversigt">
    <p:spTree>
      <p:nvGrpSpPr>
        <p:cNvPr id="1" name=""/>
        <p:cNvGrpSpPr/>
        <p:nvPr/>
      </p:nvGrpSpPr>
      <p:grpSpPr>
        <a:xfrm>
          <a:off x="0" y="0"/>
          <a:ext cx="0" cy="0"/>
          <a:chOff x="0" y="0"/>
          <a:chExt cx="0" cy="0"/>
        </a:xfrm>
      </p:grpSpPr>
      <p:pic>
        <p:nvPicPr>
          <p:cNvPr id="10" name="Pladsholder til billede 5">
            <a:extLst>
              <a:ext uri="{FF2B5EF4-FFF2-40B4-BE49-F238E27FC236}">
                <a16:creationId xmlns:a16="http://schemas.microsoft.com/office/drawing/2014/main" id="{5FF0F6C8-DE96-49F6-9B94-970D5FD91AF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1" name="Rektangel 10">
            <a:extLst>
              <a:ext uri="{FF2B5EF4-FFF2-40B4-BE49-F238E27FC236}">
                <a16:creationId xmlns:a16="http://schemas.microsoft.com/office/drawing/2014/main" id="{B74849AF-E9E9-4606-B5ED-99DD9840B922}"/>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066800" y="1500288"/>
            <a:ext cx="10058400" cy="565265"/>
          </a:xfrm>
        </p:spPr>
        <p:txBody>
          <a:bodyPr rtlCol="0"/>
          <a:lstStyle>
            <a:lvl1pPr algn="ctr">
              <a:defRPr/>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35331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8" name="Pladsholder til indhold 2">
            <a:extLst>
              <a:ext uri="{FF2B5EF4-FFF2-40B4-BE49-F238E27FC236}">
                <a16:creationId xmlns:a16="http://schemas.microsoft.com/office/drawing/2014/main" id="{2230B408-EB55-4F52-8E6D-81122B0E6748}"/>
              </a:ext>
            </a:extLst>
          </p:cNvPr>
          <p:cNvSpPr>
            <a:spLocks noGrp="1"/>
          </p:cNvSpPr>
          <p:nvPr>
            <p:ph idx="15" hasCustomPrompt="1"/>
          </p:nvPr>
        </p:nvSpPr>
        <p:spPr>
          <a:xfrm>
            <a:off x="475945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9" name="Pladsholder til indhold 2">
            <a:extLst>
              <a:ext uri="{FF2B5EF4-FFF2-40B4-BE49-F238E27FC236}">
                <a16:creationId xmlns:a16="http://schemas.microsoft.com/office/drawing/2014/main" id="{8594AD6F-861E-4958-9DD7-5C6CBEA15343}"/>
              </a:ext>
            </a:extLst>
          </p:cNvPr>
          <p:cNvSpPr>
            <a:spLocks noGrp="1"/>
          </p:cNvSpPr>
          <p:nvPr>
            <p:ph idx="16" hasCustomPrompt="1"/>
          </p:nvPr>
        </p:nvSpPr>
        <p:spPr>
          <a:xfrm>
            <a:off x="816559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1527958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ktionsoverskrift">
    <p:bg>
      <p:bgPr>
        <a:solidFill>
          <a:schemeClr val="accent1"/>
        </a:solidFill>
        <a:effectLst/>
      </p:bgPr>
    </p:bg>
    <p:spTree>
      <p:nvGrpSpPr>
        <p:cNvPr id="1" name=""/>
        <p:cNvGrpSpPr/>
        <p:nvPr/>
      </p:nvGrpSpPr>
      <p:grpSpPr>
        <a:xfrm>
          <a:off x="0" y="0"/>
          <a:ext cx="0" cy="0"/>
          <a:chOff x="0" y="0"/>
          <a:chExt cx="0" cy="0"/>
        </a:xfrm>
      </p:grpSpPr>
      <p:sp>
        <p:nvSpPr>
          <p:cNvPr id="12" name="Pladsholder til billede 11">
            <a:extLst>
              <a:ext uri="{FF2B5EF4-FFF2-40B4-BE49-F238E27FC236}">
                <a16:creationId xmlns:a16="http://schemas.microsoft.com/office/drawing/2014/main" id="{5AA14AE4-11F2-4FDA-9E81-B2567D6A6474}"/>
              </a:ext>
            </a:extLst>
          </p:cNvPr>
          <p:cNvSpPr>
            <a:spLocks noGrp="1"/>
          </p:cNvSpPr>
          <p:nvPr>
            <p:ph type="pic" sz="quarter" idx="14"/>
          </p:nvPr>
        </p:nvSpPr>
        <p:spPr>
          <a:xfrm>
            <a:off x="1524" y="0"/>
            <a:ext cx="6181344" cy="6858000"/>
          </a:xfrm>
          <a:custGeom>
            <a:avLst/>
            <a:gdLst>
              <a:gd name="connsiteX0" fmla="*/ 961757 w 6181344"/>
              <a:gd name="connsiteY0" fmla="*/ 4070850 h 6858000"/>
              <a:gd name="connsiteX1" fmla="*/ 961757 w 6181344"/>
              <a:gd name="connsiteY1" fmla="*/ 5076690 h 6858000"/>
              <a:gd name="connsiteX2" fmla="*/ 6094475 w 6181344"/>
              <a:gd name="connsiteY2" fmla="*/ 5076690 h 6858000"/>
              <a:gd name="connsiteX3" fmla="*/ 6094475 w 6181344"/>
              <a:gd name="connsiteY3" fmla="*/ 4070850 h 6858000"/>
              <a:gd name="connsiteX4" fmla="*/ 0 w 6181344"/>
              <a:gd name="connsiteY4" fmla="*/ 0 h 6858000"/>
              <a:gd name="connsiteX5" fmla="*/ 6181344 w 6181344"/>
              <a:gd name="connsiteY5" fmla="*/ 0 h 6858000"/>
              <a:gd name="connsiteX6" fmla="*/ 6181344 w 6181344"/>
              <a:gd name="connsiteY6" fmla="*/ 6858000 h 6858000"/>
              <a:gd name="connsiteX7" fmla="*/ 0 w 618134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1344" h="6858000">
                <a:moveTo>
                  <a:pt x="961757" y="4070850"/>
                </a:moveTo>
                <a:lnTo>
                  <a:pt x="961757" y="5076690"/>
                </a:lnTo>
                <a:lnTo>
                  <a:pt x="6094475" y="5076690"/>
                </a:lnTo>
                <a:lnTo>
                  <a:pt x="6094475" y="4070850"/>
                </a:lnTo>
                <a:close/>
                <a:moveTo>
                  <a:pt x="0" y="0"/>
                </a:moveTo>
                <a:lnTo>
                  <a:pt x="6181344" y="0"/>
                </a:lnTo>
                <a:lnTo>
                  <a:pt x="6181344" y="6858000"/>
                </a:lnTo>
                <a:lnTo>
                  <a:pt x="0" y="6858000"/>
                </a:lnTo>
                <a:close/>
              </a:path>
            </a:pathLst>
          </a:custGeom>
          <a:solidFill>
            <a:schemeClr val="bg1"/>
          </a:solidFill>
        </p:spPr>
        <p:txBody>
          <a:bodyPr wrap="square" rtlCol="0">
            <a:noAutofit/>
          </a:bodyPr>
          <a:lstStyle/>
          <a:p>
            <a:pPr rtl="0"/>
            <a:r>
              <a:rPr lang="da-DK" noProof="0"/>
              <a:t>Klik på ikonet for at tilføje et billede</a:t>
            </a:r>
          </a:p>
        </p:txBody>
      </p:sp>
      <p:sp>
        <p:nvSpPr>
          <p:cNvPr id="13" name="Rektangel 12">
            <a:extLst>
              <a:ext uri="{FF2B5EF4-FFF2-40B4-BE49-F238E27FC236}">
                <a16:creationId xmlns:a16="http://schemas.microsoft.com/office/drawing/2014/main" id="{893EBD09-1706-473B-B779-2BE1D717216B}"/>
              </a:ext>
            </a:extLst>
          </p:cNvPr>
          <p:cNvSpPr/>
          <p:nvPr userDrawn="1"/>
        </p:nvSpPr>
        <p:spPr>
          <a:xfrm>
            <a:off x="963281" y="4070850"/>
            <a:ext cx="5132718"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1252728" y="4151376"/>
            <a:ext cx="4443664" cy="914400"/>
          </a:xfrm>
        </p:spPr>
        <p:txBody>
          <a:bodyPr rtlCol="0" anchor="ctr" anchorCtr="0">
            <a:normAutofit/>
          </a:bodyPr>
          <a:lstStyle>
            <a:lvl1pPr algn="ctr">
              <a:defRPr sz="3600"/>
            </a:lvl1pPr>
          </a:lstStyle>
          <a:p>
            <a:pPr rtl="0"/>
            <a:r>
              <a:rPr lang="da-DK" noProof="0"/>
              <a:t>Klik for at redigere titeltypografier i master</a:t>
            </a:r>
          </a:p>
        </p:txBody>
      </p:sp>
      <p:sp>
        <p:nvSpPr>
          <p:cNvPr id="9" name="Pladsholder til billede 8">
            <a:extLst>
              <a:ext uri="{FF2B5EF4-FFF2-40B4-BE49-F238E27FC236}">
                <a16:creationId xmlns:a16="http://schemas.microsoft.com/office/drawing/2014/main" id="{5F381AAE-62C0-4761-90A8-43C8E0B3D2A9}"/>
              </a:ext>
            </a:extLst>
          </p:cNvPr>
          <p:cNvSpPr>
            <a:spLocks noGrp="1"/>
          </p:cNvSpPr>
          <p:nvPr>
            <p:ph type="pic" sz="quarter" idx="15"/>
          </p:nvPr>
        </p:nvSpPr>
        <p:spPr>
          <a:xfrm>
            <a:off x="3048000" y="777240"/>
            <a:ext cx="8229600" cy="5303520"/>
          </a:xfrm>
          <a:custGeom>
            <a:avLst/>
            <a:gdLst>
              <a:gd name="connsiteX0" fmla="*/ 0 w 8229600"/>
              <a:gd name="connsiteY0" fmla="*/ 0 h 5303520"/>
              <a:gd name="connsiteX1" fmla="*/ 8229600 w 8229600"/>
              <a:gd name="connsiteY1" fmla="*/ 0 h 5303520"/>
              <a:gd name="connsiteX2" fmla="*/ 8229600 w 8229600"/>
              <a:gd name="connsiteY2" fmla="*/ 5303520 h 5303520"/>
              <a:gd name="connsiteX3" fmla="*/ 0 w 8229600"/>
              <a:gd name="connsiteY3" fmla="*/ 5303520 h 5303520"/>
              <a:gd name="connsiteX4" fmla="*/ 0 w 8229600"/>
              <a:gd name="connsiteY4" fmla="*/ 4299450 h 5303520"/>
              <a:gd name="connsiteX5" fmla="*/ 3047999 w 8229600"/>
              <a:gd name="connsiteY5" fmla="*/ 4299450 h 5303520"/>
              <a:gd name="connsiteX6" fmla="*/ 3047999 w 8229600"/>
              <a:gd name="connsiteY6" fmla="*/ 3293610 h 5303520"/>
              <a:gd name="connsiteX7" fmla="*/ 0 w 8229600"/>
              <a:gd name="connsiteY7" fmla="*/ 329361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9600" h="5303520">
                <a:moveTo>
                  <a:pt x="0" y="0"/>
                </a:moveTo>
                <a:lnTo>
                  <a:pt x="8229600" y="0"/>
                </a:lnTo>
                <a:lnTo>
                  <a:pt x="8229600" y="5303520"/>
                </a:lnTo>
                <a:lnTo>
                  <a:pt x="0" y="5303520"/>
                </a:lnTo>
                <a:lnTo>
                  <a:pt x="0" y="4299450"/>
                </a:lnTo>
                <a:lnTo>
                  <a:pt x="3047999" y="4299450"/>
                </a:lnTo>
                <a:lnTo>
                  <a:pt x="3047999" y="3293610"/>
                </a:lnTo>
                <a:lnTo>
                  <a:pt x="0" y="3293610"/>
                </a:lnTo>
                <a:close/>
              </a:path>
            </a:pathLst>
          </a:custGeom>
          <a:solidFill>
            <a:schemeClr val="accent4"/>
          </a:solidFill>
        </p:spPr>
        <p:txBody>
          <a:bodyPr wrap="square" rtlCol="0">
            <a:noAutofit/>
          </a:bodyPr>
          <a:lstStyle/>
          <a:p>
            <a:pPr rtl="0"/>
            <a:r>
              <a:rPr lang="da-DK" noProof="0"/>
              <a:t>Klik på ikonet for at tilføje et billede</a:t>
            </a:r>
          </a:p>
        </p:txBody>
      </p:sp>
      <p:sp>
        <p:nvSpPr>
          <p:cNvPr id="4" name="Pladsholder til dato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lvl1pPr>
              <a:defRPr>
                <a:solidFill>
                  <a:schemeClr val="bg1">
                    <a:lumMod val="7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159165920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retningskoncept">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C62EDD7B-9CFE-429C-B002-CB0D9B31ECDE}"/>
              </a:ext>
            </a:extLst>
          </p:cNvPr>
          <p:cNvSpPr>
            <a:spLocks noGrp="1"/>
          </p:cNvSpPr>
          <p:nvPr>
            <p:ph type="pic" sz="quarter" idx="14"/>
          </p:nvPr>
        </p:nvSpPr>
        <p:spPr>
          <a:xfrm>
            <a:off x="1524" y="0"/>
            <a:ext cx="12188952" cy="6858000"/>
          </a:xfrm>
          <a:solidFill>
            <a:schemeClr val="bg1"/>
          </a:solidFill>
        </p:spPr>
        <p:txBody>
          <a:bodyPr rtlCol="0"/>
          <a:lstStyle/>
          <a:p>
            <a:pPr rtl="0"/>
            <a:r>
              <a:rPr lang="da-DK" noProof="0"/>
              <a:t>Klik på ikonet for at tilføje et billede</a:t>
            </a:r>
          </a:p>
        </p:txBody>
      </p:sp>
      <p:sp>
        <p:nvSpPr>
          <p:cNvPr id="8" name="Rektangel 7">
            <a:extLst>
              <a:ext uri="{FF2B5EF4-FFF2-40B4-BE49-F238E27FC236}">
                <a16:creationId xmlns:a16="http://schemas.microsoft.com/office/drawing/2014/main" id="{B0F3BCA8-7FE0-4921-AE34-6F98AC0AC858}"/>
              </a:ext>
            </a:extLst>
          </p:cNvPr>
          <p:cNvSpPr/>
          <p:nvPr userDrawn="1"/>
        </p:nvSpPr>
        <p:spPr>
          <a:xfrm>
            <a:off x="6096000" y="1143000"/>
            <a:ext cx="5486400" cy="4572000"/>
          </a:xfrm>
          <a:prstGeom prst="rect">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5760" rtlCol="0" anchor="ctr"/>
          <a:lstStyle/>
          <a:p>
            <a:pPr algn="ctr" rtl="0"/>
            <a:endParaRPr lang="da-DK" sz="3600"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6000" y="1143000"/>
            <a:ext cx="5486400" cy="4572000"/>
          </a:xfrm>
          <a:solidFill>
            <a:schemeClr val="bg1">
              <a:alpha val="90000"/>
            </a:schemeClr>
          </a:solidFill>
        </p:spPr>
        <p:txBody>
          <a:bodyPr lIns="612648" tIns="822960" rIns="457200" rtlCol="0" anchor="t">
            <a:noAutofit/>
          </a:bodyPr>
          <a:lstStyle>
            <a:lvl1pP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6629400" y="2996693"/>
            <a:ext cx="4416552" cy="2216986"/>
          </a:xfrm>
        </p:spPr>
        <p:txBody>
          <a:bodyPr rtlCol="0">
            <a:normAutofit/>
          </a:bodyPr>
          <a:lstStyle>
            <a:lvl1pPr marL="0" indent="0">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2451462497"/>
      </p:ext>
    </p:extLst>
  </p:cSld>
  <p:clrMapOvr>
    <a:masterClrMapping/>
  </p:clrMapOvr>
  <p:extLst>
    <p:ext uri="{DCECCB84-F9BA-43D5-87BE-67443E8EF086}">
      <p15:sldGuideLst xmlns:p15="http://schemas.microsoft.com/office/powerpoint/2012/main">
        <p15:guide id="1" pos="42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dslinj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normAutofit/>
          </a:bodyPr>
          <a:lstStyle>
            <a:lvl1pPr>
              <a:defRPr sz="3600">
                <a:solidFill>
                  <a:schemeClr val="tx1"/>
                </a:solidFill>
              </a:defRPr>
            </a:lvl1pPr>
          </a:lstStyle>
          <a:p>
            <a:pPr rtl="0"/>
            <a:r>
              <a:rPr lang="da-DK" noProof="0"/>
              <a:t>Klik for at redigere titeltypografier i master</a:t>
            </a:r>
          </a:p>
        </p:txBody>
      </p:sp>
      <p:sp>
        <p:nvSpPr>
          <p:cNvPr id="64" name="Pladsholder til tekst 3">
            <a:extLst>
              <a:ext uri="{FF2B5EF4-FFF2-40B4-BE49-F238E27FC236}">
                <a16:creationId xmlns:a16="http://schemas.microsoft.com/office/drawing/2014/main" id="{7CFD315B-9E75-4209-B7A2-80B8449A4E2F}"/>
              </a:ext>
            </a:extLst>
          </p:cNvPr>
          <p:cNvSpPr>
            <a:spLocks noGrp="1"/>
          </p:cNvSpPr>
          <p:nvPr>
            <p:ph type="body" sz="quarter" idx="59" hasCustomPrompt="1"/>
          </p:nvPr>
        </p:nvSpPr>
        <p:spPr>
          <a:xfrm>
            <a:off x="2148840" y="1993392"/>
            <a:ext cx="1828800" cy="696885"/>
          </a:xfrm>
          <a:noFill/>
          <a:ln w="12700">
            <a:solidFill>
              <a:schemeClr val="accent3"/>
            </a:solidFill>
          </a:ln>
        </p:spPr>
        <p:txBody>
          <a:bodyPr tIns="36000" rtlCol="0" anchor="ctr" anchorCtr="1">
            <a:normAutofit/>
          </a:bodyPr>
          <a:lstStyle>
            <a:lvl1pPr marL="0" indent="0" algn="ctr">
              <a:lnSpc>
                <a:spcPct val="100000"/>
              </a:lnSpc>
              <a:buNone/>
              <a:defRPr sz="1200">
                <a:solidFill>
                  <a:schemeClr val="tx1">
                    <a:lumMod val="75000"/>
                    <a:lumOff val="25000"/>
                  </a:schemeClr>
                </a:solidFill>
                <a:latin typeface="+mj-lt"/>
              </a:defRPr>
            </a:lvl1pPr>
          </a:lstStyle>
          <a:p>
            <a:pPr lvl="0" rtl="0"/>
            <a:r>
              <a:rPr lang="da-DK" noProof="0"/>
              <a:t>Elementtitel</a:t>
            </a:r>
          </a:p>
        </p:txBody>
      </p:sp>
      <p:sp>
        <p:nvSpPr>
          <p:cNvPr id="38" name="Pladsholder til tekst 10">
            <a:extLst>
              <a:ext uri="{FF2B5EF4-FFF2-40B4-BE49-F238E27FC236}">
                <a16:creationId xmlns:a16="http://schemas.microsoft.com/office/drawing/2014/main" id="{0FE649C6-E102-4D6E-ABCC-F2992D28195D}"/>
              </a:ext>
            </a:extLst>
          </p:cNvPr>
          <p:cNvSpPr>
            <a:spLocks noGrp="1"/>
          </p:cNvSpPr>
          <p:nvPr>
            <p:ph type="body" sz="quarter" idx="33" hasCustomPrompt="1"/>
          </p:nvPr>
        </p:nvSpPr>
        <p:spPr>
          <a:xfrm>
            <a:off x="914399" y="3255264"/>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da-DK" noProof="0"/>
              <a:t>År</a:t>
            </a:r>
          </a:p>
        </p:txBody>
      </p:sp>
      <p:sp>
        <p:nvSpPr>
          <p:cNvPr id="39" name="Pladsholder til tekst 10">
            <a:extLst>
              <a:ext uri="{FF2B5EF4-FFF2-40B4-BE49-F238E27FC236}">
                <a16:creationId xmlns:a16="http://schemas.microsoft.com/office/drawing/2014/main" id="{BE213787-ACF7-458D-9A73-3F194978B6DD}"/>
              </a:ext>
            </a:extLst>
          </p:cNvPr>
          <p:cNvSpPr>
            <a:spLocks noGrp="1"/>
          </p:cNvSpPr>
          <p:nvPr>
            <p:ph type="body" sz="quarter" idx="34" hasCustomPrompt="1"/>
          </p:nvPr>
        </p:nvSpPr>
        <p:spPr>
          <a:xfrm>
            <a:off x="19659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0" name="Pladsholder til tekst 10">
            <a:extLst>
              <a:ext uri="{FF2B5EF4-FFF2-40B4-BE49-F238E27FC236}">
                <a16:creationId xmlns:a16="http://schemas.microsoft.com/office/drawing/2014/main" id="{6154F8E5-E3E5-4C0F-AE2F-2170C25EDC56}"/>
              </a:ext>
            </a:extLst>
          </p:cNvPr>
          <p:cNvSpPr>
            <a:spLocks noGrp="1"/>
          </p:cNvSpPr>
          <p:nvPr>
            <p:ph type="body" sz="quarter" idx="35" hasCustomPrompt="1"/>
          </p:nvPr>
        </p:nvSpPr>
        <p:spPr>
          <a:xfrm>
            <a:off x="2752344"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1" name="Pladsholder til tekst 10">
            <a:extLst>
              <a:ext uri="{FF2B5EF4-FFF2-40B4-BE49-F238E27FC236}">
                <a16:creationId xmlns:a16="http://schemas.microsoft.com/office/drawing/2014/main" id="{B1453360-81EF-4EB1-B249-712DA6E62C83}"/>
              </a:ext>
            </a:extLst>
          </p:cNvPr>
          <p:cNvSpPr>
            <a:spLocks noGrp="1"/>
          </p:cNvSpPr>
          <p:nvPr>
            <p:ph type="body" sz="quarter" idx="36" hasCustomPrompt="1"/>
          </p:nvPr>
        </p:nvSpPr>
        <p:spPr>
          <a:xfrm>
            <a:off x="354180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2" name="Pladsholder til tekst 10">
            <a:extLst>
              <a:ext uri="{FF2B5EF4-FFF2-40B4-BE49-F238E27FC236}">
                <a16:creationId xmlns:a16="http://schemas.microsoft.com/office/drawing/2014/main" id="{9FBB54B5-A522-4A23-BBF7-AD1A18EDFD19}"/>
              </a:ext>
            </a:extLst>
          </p:cNvPr>
          <p:cNvSpPr>
            <a:spLocks noGrp="1"/>
          </p:cNvSpPr>
          <p:nvPr>
            <p:ph type="body" sz="quarter" idx="37" hasCustomPrompt="1"/>
          </p:nvPr>
        </p:nvSpPr>
        <p:spPr>
          <a:xfrm>
            <a:off x="432972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4" name="Pladsholder til tekst 10">
            <a:extLst>
              <a:ext uri="{FF2B5EF4-FFF2-40B4-BE49-F238E27FC236}">
                <a16:creationId xmlns:a16="http://schemas.microsoft.com/office/drawing/2014/main" id="{867C3CE9-8463-4382-AE21-F6BF3518D01D}"/>
              </a:ext>
            </a:extLst>
          </p:cNvPr>
          <p:cNvSpPr>
            <a:spLocks noGrp="1"/>
          </p:cNvSpPr>
          <p:nvPr>
            <p:ph type="body" sz="quarter" idx="39" hasCustomPrompt="1"/>
          </p:nvPr>
        </p:nvSpPr>
        <p:spPr>
          <a:xfrm>
            <a:off x="511764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5" name="Pladsholder til tekst 10">
            <a:extLst>
              <a:ext uri="{FF2B5EF4-FFF2-40B4-BE49-F238E27FC236}">
                <a16:creationId xmlns:a16="http://schemas.microsoft.com/office/drawing/2014/main" id="{FDB7C866-DDCF-4E42-8CC8-A211234AFBAB}"/>
              </a:ext>
            </a:extLst>
          </p:cNvPr>
          <p:cNvSpPr>
            <a:spLocks noGrp="1"/>
          </p:cNvSpPr>
          <p:nvPr>
            <p:ph type="body" sz="quarter" idx="40" hasCustomPrompt="1"/>
          </p:nvPr>
        </p:nvSpPr>
        <p:spPr>
          <a:xfrm>
            <a:off x="59055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6" name="Pladsholder til tekst 10">
            <a:extLst>
              <a:ext uri="{FF2B5EF4-FFF2-40B4-BE49-F238E27FC236}">
                <a16:creationId xmlns:a16="http://schemas.microsoft.com/office/drawing/2014/main" id="{C4F4671C-F421-46D3-B43B-46B3F0DF596A}"/>
              </a:ext>
            </a:extLst>
          </p:cNvPr>
          <p:cNvSpPr>
            <a:spLocks noGrp="1"/>
          </p:cNvSpPr>
          <p:nvPr>
            <p:ph type="body" sz="quarter" idx="41" hasCustomPrompt="1"/>
          </p:nvPr>
        </p:nvSpPr>
        <p:spPr>
          <a:xfrm>
            <a:off x="669348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8" name="Pladsholder til tekst 10">
            <a:extLst>
              <a:ext uri="{FF2B5EF4-FFF2-40B4-BE49-F238E27FC236}">
                <a16:creationId xmlns:a16="http://schemas.microsoft.com/office/drawing/2014/main" id="{0E7055C4-CE9C-411A-A475-92AB82FE1E75}"/>
              </a:ext>
            </a:extLst>
          </p:cNvPr>
          <p:cNvSpPr>
            <a:spLocks noGrp="1"/>
          </p:cNvSpPr>
          <p:nvPr>
            <p:ph type="body" sz="quarter" idx="43" hasCustomPrompt="1"/>
          </p:nvPr>
        </p:nvSpPr>
        <p:spPr>
          <a:xfrm>
            <a:off x="748140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9" name="Pladsholder til tekst 10">
            <a:extLst>
              <a:ext uri="{FF2B5EF4-FFF2-40B4-BE49-F238E27FC236}">
                <a16:creationId xmlns:a16="http://schemas.microsoft.com/office/drawing/2014/main" id="{5B7AA0C1-6D4F-4D6B-9E27-6ECEE6F49E6E}"/>
              </a:ext>
            </a:extLst>
          </p:cNvPr>
          <p:cNvSpPr>
            <a:spLocks noGrp="1"/>
          </p:cNvSpPr>
          <p:nvPr>
            <p:ph type="body" sz="quarter" idx="44" hasCustomPrompt="1"/>
          </p:nvPr>
        </p:nvSpPr>
        <p:spPr>
          <a:xfrm>
            <a:off x="826932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7" name="Pladsholder til tekst 10">
            <a:extLst>
              <a:ext uri="{FF2B5EF4-FFF2-40B4-BE49-F238E27FC236}">
                <a16:creationId xmlns:a16="http://schemas.microsoft.com/office/drawing/2014/main" id="{6D392CE7-6DB5-412C-939E-200FAC216434}"/>
              </a:ext>
            </a:extLst>
          </p:cNvPr>
          <p:cNvSpPr>
            <a:spLocks noGrp="1"/>
          </p:cNvSpPr>
          <p:nvPr>
            <p:ph type="body" sz="quarter" idx="42" hasCustomPrompt="1"/>
          </p:nvPr>
        </p:nvSpPr>
        <p:spPr>
          <a:xfrm>
            <a:off x="905724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0" name="Pladsholder til tekst 10">
            <a:extLst>
              <a:ext uri="{FF2B5EF4-FFF2-40B4-BE49-F238E27FC236}">
                <a16:creationId xmlns:a16="http://schemas.microsoft.com/office/drawing/2014/main" id="{A5EC4B0C-5DD6-4EEB-AF30-E36D4F9E5EC0}"/>
              </a:ext>
            </a:extLst>
          </p:cNvPr>
          <p:cNvSpPr>
            <a:spLocks noGrp="1"/>
          </p:cNvSpPr>
          <p:nvPr>
            <p:ph type="body" sz="quarter" idx="45" hasCustomPrompt="1"/>
          </p:nvPr>
        </p:nvSpPr>
        <p:spPr>
          <a:xfrm>
            <a:off x="98451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1" name="Pladsholder til tekst 10">
            <a:extLst>
              <a:ext uri="{FF2B5EF4-FFF2-40B4-BE49-F238E27FC236}">
                <a16:creationId xmlns:a16="http://schemas.microsoft.com/office/drawing/2014/main" id="{2521C66C-8612-487A-AB8B-18249AB8BF27}"/>
              </a:ext>
            </a:extLst>
          </p:cNvPr>
          <p:cNvSpPr>
            <a:spLocks noGrp="1"/>
          </p:cNvSpPr>
          <p:nvPr>
            <p:ph type="body" sz="quarter" idx="46" hasCustomPrompt="1"/>
          </p:nvPr>
        </p:nvSpPr>
        <p:spPr>
          <a:xfrm>
            <a:off x="10633085"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3" name="Pladsholder til tekst 10">
            <a:extLst>
              <a:ext uri="{FF2B5EF4-FFF2-40B4-BE49-F238E27FC236}">
                <a16:creationId xmlns:a16="http://schemas.microsoft.com/office/drawing/2014/main" id="{824436FA-ECBE-4BB1-9126-66F330E7F0AE}"/>
              </a:ext>
            </a:extLst>
          </p:cNvPr>
          <p:cNvSpPr>
            <a:spLocks noGrp="1"/>
          </p:cNvSpPr>
          <p:nvPr>
            <p:ph type="body" sz="quarter" idx="38" hasCustomPrompt="1"/>
          </p:nvPr>
        </p:nvSpPr>
        <p:spPr>
          <a:xfrm>
            <a:off x="914400" y="4114800"/>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da-DK" noProof="0"/>
              <a:t>År</a:t>
            </a:r>
          </a:p>
        </p:txBody>
      </p:sp>
      <p:sp>
        <p:nvSpPr>
          <p:cNvPr id="52" name="Pladsholder til tekst 10">
            <a:extLst>
              <a:ext uri="{FF2B5EF4-FFF2-40B4-BE49-F238E27FC236}">
                <a16:creationId xmlns:a16="http://schemas.microsoft.com/office/drawing/2014/main" id="{0622C4FE-C10F-4B57-B40B-0FA21F330517}"/>
              </a:ext>
            </a:extLst>
          </p:cNvPr>
          <p:cNvSpPr>
            <a:spLocks noGrp="1"/>
          </p:cNvSpPr>
          <p:nvPr>
            <p:ph type="body" sz="quarter" idx="47" hasCustomPrompt="1"/>
          </p:nvPr>
        </p:nvSpPr>
        <p:spPr>
          <a:xfrm>
            <a:off x="1969915"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3" name="Pladsholder til tekst 10">
            <a:extLst>
              <a:ext uri="{FF2B5EF4-FFF2-40B4-BE49-F238E27FC236}">
                <a16:creationId xmlns:a16="http://schemas.microsoft.com/office/drawing/2014/main" id="{0E5C83ED-676D-4C6E-84B3-CF127AC54442}"/>
              </a:ext>
            </a:extLst>
          </p:cNvPr>
          <p:cNvSpPr>
            <a:spLocks noGrp="1"/>
          </p:cNvSpPr>
          <p:nvPr>
            <p:ph type="body" sz="quarter" idx="48" hasCustomPrompt="1"/>
          </p:nvPr>
        </p:nvSpPr>
        <p:spPr>
          <a:xfrm>
            <a:off x="2752344"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4" name="Pladsholder til tekst 10">
            <a:extLst>
              <a:ext uri="{FF2B5EF4-FFF2-40B4-BE49-F238E27FC236}">
                <a16:creationId xmlns:a16="http://schemas.microsoft.com/office/drawing/2014/main" id="{678DF814-ABAE-422D-8055-BD8FF43DDF54}"/>
              </a:ext>
            </a:extLst>
          </p:cNvPr>
          <p:cNvSpPr>
            <a:spLocks noGrp="1"/>
          </p:cNvSpPr>
          <p:nvPr>
            <p:ph type="body" sz="quarter" idx="49" hasCustomPrompt="1"/>
          </p:nvPr>
        </p:nvSpPr>
        <p:spPr>
          <a:xfrm>
            <a:off x="3545289"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5" name="Pladsholder til tekst 10">
            <a:extLst>
              <a:ext uri="{FF2B5EF4-FFF2-40B4-BE49-F238E27FC236}">
                <a16:creationId xmlns:a16="http://schemas.microsoft.com/office/drawing/2014/main" id="{E7022C5B-31FF-4550-9CDC-2CF1AB17D556}"/>
              </a:ext>
            </a:extLst>
          </p:cNvPr>
          <p:cNvSpPr>
            <a:spLocks noGrp="1"/>
          </p:cNvSpPr>
          <p:nvPr>
            <p:ph type="body" sz="quarter" idx="50" hasCustomPrompt="1"/>
          </p:nvPr>
        </p:nvSpPr>
        <p:spPr>
          <a:xfrm>
            <a:off x="4332976"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6" name="Pladsholder til tekst 10">
            <a:extLst>
              <a:ext uri="{FF2B5EF4-FFF2-40B4-BE49-F238E27FC236}">
                <a16:creationId xmlns:a16="http://schemas.microsoft.com/office/drawing/2014/main" id="{C54252E9-4902-4781-BE29-34163ABE7ED9}"/>
              </a:ext>
            </a:extLst>
          </p:cNvPr>
          <p:cNvSpPr>
            <a:spLocks noGrp="1"/>
          </p:cNvSpPr>
          <p:nvPr>
            <p:ph type="body" sz="quarter" idx="51" hasCustomPrompt="1"/>
          </p:nvPr>
        </p:nvSpPr>
        <p:spPr>
          <a:xfrm>
            <a:off x="5120663"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7" name="Pladsholder til tekst 10">
            <a:extLst>
              <a:ext uri="{FF2B5EF4-FFF2-40B4-BE49-F238E27FC236}">
                <a16:creationId xmlns:a16="http://schemas.microsoft.com/office/drawing/2014/main" id="{0FD8FBC5-AD5D-464D-8360-6AA55AA2FA76}"/>
              </a:ext>
            </a:extLst>
          </p:cNvPr>
          <p:cNvSpPr>
            <a:spLocks noGrp="1"/>
          </p:cNvSpPr>
          <p:nvPr>
            <p:ph type="body" sz="quarter" idx="52" hasCustomPrompt="1"/>
          </p:nvPr>
        </p:nvSpPr>
        <p:spPr>
          <a:xfrm>
            <a:off x="5908350"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8" name="Pladsholder til tekst 10">
            <a:extLst>
              <a:ext uri="{FF2B5EF4-FFF2-40B4-BE49-F238E27FC236}">
                <a16:creationId xmlns:a16="http://schemas.microsoft.com/office/drawing/2014/main" id="{C90BD4FA-047A-4A4F-B1E2-4FDEA49BB0A0}"/>
              </a:ext>
            </a:extLst>
          </p:cNvPr>
          <p:cNvSpPr>
            <a:spLocks noGrp="1"/>
          </p:cNvSpPr>
          <p:nvPr>
            <p:ph type="body" sz="quarter" idx="53" hasCustomPrompt="1"/>
          </p:nvPr>
        </p:nvSpPr>
        <p:spPr>
          <a:xfrm>
            <a:off x="6696037"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0" name="Pladsholder til tekst 10">
            <a:extLst>
              <a:ext uri="{FF2B5EF4-FFF2-40B4-BE49-F238E27FC236}">
                <a16:creationId xmlns:a16="http://schemas.microsoft.com/office/drawing/2014/main" id="{5FBE1C04-A830-4310-A83C-178E44D8A72F}"/>
              </a:ext>
            </a:extLst>
          </p:cNvPr>
          <p:cNvSpPr>
            <a:spLocks noGrp="1"/>
          </p:cNvSpPr>
          <p:nvPr>
            <p:ph type="body" sz="quarter" idx="55" hasCustomPrompt="1"/>
          </p:nvPr>
        </p:nvSpPr>
        <p:spPr>
          <a:xfrm>
            <a:off x="7483724"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1" name="Pladsholder til tekst 10">
            <a:extLst>
              <a:ext uri="{FF2B5EF4-FFF2-40B4-BE49-F238E27FC236}">
                <a16:creationId xmlns:a16="http://schemas.microsoft.com/office/drawing/2014/main" id="{EB543626-7655-454D-8E28-B2391850A39C}"/>
              </a:ext>
            </a:extLst>
          </p:cNvPr>
          <p:cNvSpPr>
            <a:spLocks noGrp="1"/>
          </p:cNvSpPr>
          <p:nvPr>
            <p:ph type="body" sz="quarter" idx="56" hasCustomPrompt="1"/>
          </p:nvPr>
        </p:nvSpPr>
        <p:spPr>
          <a:xfrm>
            <a:off x="8271411"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9" name="Pladsholder til tekst 10">
            <a:extLst>
              <a:ext uri="{FF2B5EF4-FFF2-40B4-BE49-F238E27FC236}">
                <a16:creationId xmlns:a16="http://schemas.microsoft.com/office/drawing/2014/main" id="{5F306D8F-E1A5-492D-9145-6445614AB282}"/>
              </a:ext>
            </a:extLst>
          </p:cNvPr>
          <p:cNvSpPr>
            <a:spLocks noGrp="1"/>
          </p:cNvSpPr>
          <p:nvPr>
            <p:ph type="body" sz="quarter" idx="54" hasCustomPrompt="1"/>
          </p:nvPr>
        </p:nvSpPr>
        <p:spPr>
          <a:xfrm>
            <a:off x="9059098"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2" name="Pladsholder til tekst 10">
            <a:extLst>
              <a:ext uri="{FF2B5EF4-FFF2-40B4-BE49-F238E27FC236}">
                <a16:creationId xmlns:a16="http://schemas.microsoft.com/office/drawing/2014/main" id="{9C109601-CAE5-44CE-ADF7-9FB216F81780}"/>
              </a:ext>
            </a:extLst>
          </p:cNvPr>
          <p:cNvSpPr>
            <a:spLocks noGrp="1"/>
          </p:cNvSpPr>
          <p:nvPr>
            <p:ph type="body" sz="quarter" idx="57" hasCustomPrompt="1"/>
          </p:nvPr>
        </p:nvSpPr>
        <p:spPr>
          <a:xfrm>
            <a:off x="9846785"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3" name="Pladsholder til tekst 10">
            <a:extLst>
              <a:ext uri="{FF2B5EF4-FFF2-40B4-BE49-F238E27FC236}">
                <a16:creationId xmlns:a16="http://schemas.microsoft.com/office/drawing/2014/main" id="{17AE5B8B-FA0E-40E2-9841-D0F9AB83E023}"/>
              </a:ext>
            </a:extLst>
          </p:cNvPr>
          <p:cNvSpPr>
            <a:spLocks noGrp="1"/>
          </p:cNvSpPr>
          <p:nvPr>
            <p:ph type="body" sz="quarter" idx="58" hasCustomPrompt="1"/>
          </p:nvPr>
        </p:nvSpPr>
        <p:spPr>
          <a:xfrm>
            <a:off x="10634472"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33" name="Pladsholder til dato 3">
            <a:extLst>
              <a:ext uri="{FF2B5EF4-FFF2-40B4-BE49-F238E27FC236}">
                <a16:creationId xmlns:a16="http://schemas.microsoft.com/office/drawing/2014/main" id="{1560C8D6-BAAE-4E4C-B478-D7EEA33BC341}"/>
              </a:ext>
            </a:extLst>
          </p:cNvPr>
          <p:cNvSpPr>
            <a:spLocks noGrp="1"/>
          </p:cNvSpPr>
          <p:nvPr>
            <p:ph type="dt" sz="half" idx="10"/>
          </p:nvPr>
        </p:nvSpPr>
        <p:spPr>
          <a:xfrm>
            <a:off x="838200" y="6356350"/>
            <a:ext cx="2743200" cy="365125"/>
          </a:xfrm>
        </p:spPr>
        <p:txBody>
          <a:bodyPr rtlCol="0"/>
          <a:lstStyle/>
          <a:p>
            <a:pPr rtl="0"/>
            <a:r>
              <a:rPr lang="da-DK" noProof="0"/>
              <a:t>20XX</a:t>
            </a:r>
          </a:p>
        </p:txBody>
      </p:sp>
      <p:sp>
        <p:nvSpPr>
          <p:cNvPr id="34" name="Pladsholder til sidefod 4">
            <a:extLst>
              <a:ext uri="{FF2B5EF4-FFF2-40B4-BE49-F238E27FC236}">
                <a16:creationId xmlns:a16="http://schemas.microsoft.com/office/drawing/2014/main" id="{2D34A825-4619-4016-B027-DA83FE075663}"/>
              </a:ext>
            </a:extLst>
          </p:cNvPr>
          <p:cNvSpPr>
            <a:spLocks noGrp="1"/>
          </p:cNvSpPr>
          <p:nvPr>
            <p:ph type="ftr" sz="quarter" idx="11"/>
          </p:nvPr>
        </p:nvSpPr>
        <p:spPr>
          <a:xfrm>
            <a:off x="4038600" y="6356350"/>
            <a:ext cx="4114800" cy="365125"/>
          </a:xfrm>
        </p:spPr>
        <p:txBody>
          <a:bodyPr rtlCol="0"/>
          <a:lstStyle/>
          <a:p>
            <a:pPr rtl="0"/>
            <a:r>
              <a:rPr lang="da-DK" noProof="0"/>
              <a:t>Contosos forretningsplan</a:t>
            </a:r>
          </a:p>
        </p:txBody>
      </p:sp>
      <p:sp>
        <p:nvSpPr>
          <p:cNvPr id="35" name="Pladsholder til slidenummer 5">
            <a:extLst>
              <a:ext uri="{FF2B5EF4-FFF2-40B4-BE49-F238E27FC236}">
                <a16:creationId xmlns:a16="http://schemas.microsoft.com/office/drawing/2014/main" id="{A065CC06-C5B6-44D0-8071-1833580ABF30}"/>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411064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siko og belønninger">
    <p:spTree>
      <p:nvGrpSpPr>
        <p:cNvPr id="1" name=""/>
        <p:cNvGrpSpPr/>
        <p:nvPr/>
      </p:nvGrpSpPr>
      <p:grpSpPr>
        <a:xfrm>
          <a:off x="0" y="0"/>
          <a:ext cx="0" cy="0"/>
          <a:chOff x="0" y="0"/>
          <a:chExt cx="0" cy="0"/>
        </a:xfrm>
      </p:grpSpPr>
      <p:pic>
        <p:nvPicPr>
          <p:cNvPr id="13" name="Pladsholder til billede 44" descr="Billede af palmeblade&#10;">
            <a:extLst>
              <a:ext uri="{FF2B5EF4-FFF2-40B4-BE49-F238E27FC236}">
                <a16:creationId xmlns:a16="http://schemas.microsoft.com/office/drawing/2014/main" id="{7C4AAE08-43F5-49E6-AEBD-2C27A2BE082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4" name="Rektangel 13">
            <a:extLst>
              <a:ext uri="{FF2B5EF4-FFF2-40B4-BE49-F238E27FC236}">
                <a16:creationId xmlns:a16="http://schemas.microsoft.com/office/drawing/2014/main" id="{FF83E037-B49C-4664-8547-6F1930E2BD04}"/>
              </a:ext>
            </a:extLst>
          </p:cNvPr>
          <p:cNvSpPr/>
          <p:nvPr userDrawn="1"/>
        </p:nvSpPr>
        <p:spPr>
          <a:xfrm>
            <a:off x="914400" y="777240"/>
            <a:ext cx="10361676"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Titel 1">
            <a:extLst>
              <a:ext uri="{FF2B5EF4-FFF2-40B4-BE49-F238E27FC236}">
                <a16:creationId xmlns:a16="http://schemas.microsoft.com/office/drawing/2014/main" id="{6A8F5C17-5DF3-42C2-B87F-A2F50BE0466C}"/>
              </a:ext>
            </a:extLst>
          </p:cNvPr>
          <p:cNvSpPr>
            <a:spLocks noGrp="1"/>
          </p:cNvSpPr>
          <p:nvPr>
            <p:ph type="title" hasCustomPrompt="1"/>
          </p:nvPr>
        </p:nvSpPr>
        <p:spPr>
          <a:xfrm>
            <a:off x="1600200" y="1371600"/>
            <a:ext cx="5057774" cy="640080"/>
          </a:xfrm>
        </p:spPr>
        <p:txBody>
          <a:bodyPr rtlCol="0">
            <a:noAutofit/>
          </a:bodyPr>
          <a:lstStyle>
            <a:lvl1pPr algn="l">
              <a:defRPr sz="3600"/>
            </a:lvl1pPr>
          </a:lstStyle>
          <a:p>
            <a:pPr rtl="0"/>
            <a:r>
              <a:rPr lang="da-DK" noProof="0"/>
              <a:t>Klik for at redigere titeltypografier i master</a:t>
            </a:r>
          </a:p>
        </p:txBody>
      </p:sp>
      <p:sp>
        <p:nvSpPr>
          <p:cNvPr id="12" name="Pladsholder til billede 11">
            <a:extLst>
              <a:ext uri="{FF2B5EF4-FFF2-40B4-BE49-F238E27FC236}">
                <a16:creationId xmlns:a16="http://schemas.microsoft.com/office/drawing/2014/main" id="{DE97EF55-0D4D-4801-869B-04ED682D62D9}"/>
              </a:ext>
            </a:extLst>
          </p:cNvPr>
          <p:cNvSpPr>
            <a:spLocks noGrp="1"/>
          </p:cNvSpPr>
          <p:nvPr>
            <p:ph type="pic" sz="quarter" idx="15"/>
          </p:nvPr>
        </p:nvSpPr>
        <p:spPr>
          <a:xfrm>
            <a:off x="1709928" y="2105025"/>
            <a:ext cx="4178808" cy="3383280"/>
          </a:xfrm>
          <a:solidFill>
            <a:schemeClr val="accent4"/>
          </a:solidFill>
        </p:spPr>
        <p:txBody>
          <a:bodyPr rtlCol="0"/>
          <a:lstStyle/>
          <a:p>
            <a:pPr rtl="0"/>
            <a:r>
              <a:rPr lang="da-DK" noProof="0"/>
              <a:t>Klik på ikonet for at tilføje et billede</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6254496" y="2103120"/>
            <a:ext cx="2185416"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6254496" y="2569464"/>
            <a:ext cx="2185416" cy="2916936"/>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8714232" y="2103120"/>
            <a:ext cx="2185416"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8714232" y="2569464"/>
            <a:ext cx="2185416" cy="2916936"/>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69263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øgle">
    <p:spTree>
      <p:nvGrpSpPr>
        <p:cNvPr id="1" name=""/>
        <p:cNvGrpSpPr/>
        <p:nvPr/>
      </p:nvGrpSpPr>
      <p:grpSpPr>
        <a:xfrm>
          <a:off x="0" y="0"/>
          <a:ext cx="0" cy="0"/>
          <a:chOff x="0" y="0"/>
          <a:chExt cx="0" cy="0"/>
        </a:xfrm>
      </p:grpSpPr>
      <p:pic>
        <p:nvPicPr>
          <p:cNvPr id="13" name="Pladsholder til billede 8" descr="billede af tastatur på bærbar computer omgivet af to palmeblade&#10;">
            <a:extLst>
              <a:ext uri="{FF2B5EF4-FFF2-40B4-BE49-F238E27FC236}">
                <a16:creationId xmlns:a16="http://schemas.microsoft.com/office/drawing/2014/main" id="{729C024A-3DD8-474A-848D-7BCCC032BC7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4" name="Rektangel 13">
            <a:extLst>
              <a:ext uri="{FF2B5EF4-FFF2-40B4-BE49-F238E27FC236}">
                <a16:creationId xmlns:a16="http://schemas.microsoft.com/office/drawing/2014/main" id="{F1584ECC-FA3B-4A7A-A456-6472AE8B1DA3}"/>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Titel 1">
            <a:extLst>
              <a:ext uri="{FF2B5EF4-FFF2-40B4-BE49-F238E27FC236}">
                <a16:creationId xmlns:a16="http://schemas.microsoft.com/office/drawing/2014/main" id="{6A8F5C17-5DF3-42C2-B87F-A2F50BE0466C}"/>
              </a:ext>
            </a:extLst>
          </p:cNvPr>
          <p:cNvSpPr>
            <a:spLocks noGrp="1"/>
          </p:cNvSpPr>
          <p:nvPr>
            <p:ph type="title" hasCustomPrompt="1"/>
          </p:nvPr>
        </p:nvSpPr>
        <p:spPr>
          <a:xfrm>
            <a:off x="1271016" y="1929383"/>
            <a:ext cx="4480560" cy="640080"/>
          </a:xfrm>
        </p:spPr>
        <p:txBody>
          <a:bodyPr rtlCol="0">
            <a:noAutofit/>
          </a:bodyPr>
          <a:lstStyle>
            <a:lvl1pPr algn="l">
              <a:defRPr sz="3600"/>
            </a:lvl1p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1298448" y="2871216"/>
            <a:ext cx="2066544"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teksten</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1298448" y="3337560"/>
            <a:ext cx="2066544" cy="2286000"/>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3685032" y="2871216"/>
            <a:ext cx="2066544"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teksten</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3685032" y="3337560"/>
            <a:ext cx="2066544" cy="2286000"/>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12" name="Pladsholder til billede 11">
            <a:extLst>
              <a:ext uri="{FF2B5EF4-FFF2-40B4-BE49-F238E27FC236}">
                <a16:creationId xmlns:a16="http://schemas.microsoft.com/office/drawing/2014/main" id="{DE97EF55-0D4D-4801-869B-04ED682D62D9}"/>
              </a:ext>
            </a:extLst>
          </p:cNvPr>
          <p:cNvSpPr>
            <a:spLocks noGrp="1"/>
          </p:cNvSpPr>
          <p:nvPr>
            <p:ph type="pic" sz="quarter" idx="15"/>
          </p:nvPr>
        </p:nvSpPr>
        <p:spPr>
          <a:xfrm>
            <a:off x="6208776" y="1289304"/>
            <a:ext cx="4572000" cy="4334256"/>
          </a:xfrm>
          <a:solidFill>
            <a:schemeClr val="accent4"/>
          </a:solidFill>
        </p:spPr>
        <p:txBody>
          <a:bodyPr rtlCol="0"/>
          <a:lstStyle/>
          <a:p>
            <a:pPr rtl="0"/>
            <a:r>
              <a:rPr lang="da-DK" noProof="0"/>
              <a:t>Klik på ikonet for at tilføje et billede</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1963672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839788" y="714980"/>
            <a:ext cx="10515600" cy="640080"/>
          </a:xfrm>
        </p:spPr>
        <p:txBody>
          <a:bodyPr rtlCol="0">
            <a:normAutofit/>
          </a:bodyPr>
          <a:lstStyle>
            <a:lvl1pPr>
              <a:defRPr sz="3600"/>
            </a:lvl1p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839788" y="1819656"/>
            <a:ext cx="5157787" cy="548640"/>
          </a:xfrm>
        </p:spPr>
        <p:txBody>
          <a:bodyPr rtlCol="0" anchor="ctr"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839788" y="2386584"/>
            <a:ext cx="5157787" cy="368458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172200" y="1819656"/>
            <a:ext cx="5183188" cy="548640"/>
          </a:xfrm>
        </p:spPr>
        <p:txBody>
          <a:bodyPr rtlCol="0" anchor="ctr"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6172200" y="2386584"/>
            <a:ext cx="5183188" cy="368458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1910057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p:txBody>
          <a:bodyPr rtlCol="0">
            <a:normAutofit/>
          </a:bodyPr>
          <a:lstStyle>
            <a:lvl1pP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838200" y="1536192"/>
            <a:ext cx="10515600" cy="435133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540187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øglebegreber">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C62EDD7B-9CFE-429C-B002-CB0D9B31ECDE}"/>
              </a:ext>
            </a:extLst>
          </p:cNvPr>
          <p:cNvSpPr>
            <a:spLocks noGrp="1"/>
          </p:cNvSpPr>
          <p:nvPr>
            <p:ph type="pic" sz="quarter" idx="14"/>
          </p:nvPr>
        </p:nvSpPr>
        <p:spPr>
          <a:xfrm>
            <a:off x="1524" y="0"/>
            <a:ext cx="12188952" cy="6858000"/>
          </a:xfrm>
          <a:solidFill>
            <a:schemeClr val="bg1"/>
          </a:solidFill>
        </p:spPr>
        <p:txBody>
          <a:bodyPr rtlCol="0"/>
          <a:lstStyle/>
          <a:p>
            <a:pPr rtl="0"/>
            <a:r>
              <a:rPr lang="da-DK" noProof="0"/>
              <a:t>Klik på ikonet for at tilføje et billede</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184910" y="1878096"/>
            <a:ext cx="4572000" cy="939209"/>
          </a:xfrm>
        </p:spPr>
        <p:txBody>
          <a:bodyPr rtlCol="0"/>
          <a:lstStyle/>
          <a:p>
            <a:pPr rtl="0"/>
            <a:r>
              <a:rPr lang="da-DK" noProof="0"/>
              <a:t>Klik for at redigere titeltypografier i master</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
        <p:nvSpPr>
          <p:cNvPr id="8" name="Pladsholder til indhold 2">
            <a:extLst>
              <a:ext uri="{FF2B5EF4-FFF2-40B4-BE49-F238E27FC236}">
                <a16:creationId xmlns:a16="http://schemas.microsoft.com/office/drawing/2014/main" id="{4EF15002-67E4-4A4E-8458-C33E897B7F14}"/>
              </a:ext>
            </a:extLst>
          </p:cNvPr>
          <p:cNvSpPr>
            <a:spLocks noGrp="1"/>
          </p:cNvSpPr>
          <p:nvPr>
            <p:ph idx="1" hasCustomPrompt="1"/>
          </p:nvPr>
        </p:nvSpPr>
        <p:spPr>
          <a:xfrm>
            <a:off x="1184910" y="3184149"/>
            <a:ext cx="45720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9" name="Pladsholder til indhold 2">
            <a:extLst>
              <a:ext uri="{FF2B5EF4-FFF2-40B4-BE49-F238E27FC236}">
                <a16:creationId xmlns:a16="http://schemas.microsoft.com/office/drawing/2014/main" id="{5FEF5233-78E0-4693-B7BD-AB83F3704938}"/>
              </a:ext>
            </a:extLst>
          </p:cNvPr>
          <p:cNvSpPr>
            <a:spLocks noGrp="1"/>
          </p:cNvSpPr>
          <p:nvPr>
            <p:ph idx="16" hasCustomPrompt="1"/>
          </p:nvPr>
        </p:nvSpPr>
        <p:spPr>
          <a:xfrm>
            <a:off x="1184910" y="2888594"/>
            <a:ext cx="4572000" cy="274320"/>
          </a:xfrm>
        </p:spPr>
        <p:txBody>
          <a:bodyPr rtlCol="0">
            <a:noAutofit/>
          </a:bodyPr>
          <a:lstStyle>
            <a:lvl1pPr marL="0" indent="0">
              <a:lnSpc>
                <a:spcPts val="2200"/>
              </a:lnSpc>
              <a:buNone/>
              <a:defRPr sz="1800">
                <a:solidFill>
                  <a:schemeClr val="accent2"/>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0" name="Pladsholder til indhold 2">
            <a:extLst>
              <a:ext uri="{FF2B5EF4-FFF2-40B4-BE49-F238E27FC236}">
                <a16:creationId xmlns:a16="http://schemas.microsoft.com/office/drawing/2014/main" id="{DAFFB0F1-B93F-405D-9BAC-C8487E8EAD32}"/>
              </a:ext>
            </a:extLst>
          </p:cNvPr>
          <p:cNvSpPr>
            <a:spLocks noGrp="1"/>
          </p:cNvSpPr>
          <p:nvPr>
            <p:ph idx="18" hasCustomPrompt="1"/>
          </p:nvPr>
        </p:nvSpPr>
        <p:spPr>
          <a:xfrm>
            <a:off x="1184910" y="4340145"/>
            <a:ext cx="45720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1" name="Pladsholder til indhold 2">
            <a:extLst>
              <a:ext uri="{FF2B5EF4-FFF2-40B4-BE49-F238E27FC236}">
                <a16:creationId xmlns:a16="http://schemas.microsoft.com/office/drawing/2014/main" id="{78DECC8A-9731-47C9-ADC8-DB414C006D1F}"/>
              </a:ext>
            </a:extLst>
          </p:cNvPr>
          <p:cNvSpPr>
            <a:spLocks noGrp="1"/>
          </p:cNvSpPr>
          <p:nvPr>
            <p:ph idx="19" hasCustomPrompt="1"/>
          </p:nvPr>
        </p:nvSpPr>
        <p:spPr>
          <a:xfrm>
            <a:off x="1184910" y="4044590"/>
            <a:ext cx="4572000" cy="274320"/>
          </a:xfrm>
        </p:spPr>
        <p:txBody>
          <a:bodyPr rtlCol="0">
            <a:noAutofit/>
          </a:bodyPr>
          <a:lstStyle>
            <a:lvl1pPr marL="0" indent="0">
              <a:lnSpc>
                <a:spcPts val="2200"/>
              </a:lnSpc>
              <a:buNone/>
              <a:defRPr sz="1800">
                <a:solidFill>
                  <a:schemeClr val="accent2"/>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Tree>
    <p:extLst>
      <p:ext uri="{BB962C8B-B14F-4D97-AF65-F5344CB8AC3E}">
        <p14:creationId xmlns:p14="http://schemas.microsoft.com/office/powerpoint/2010/main" val="4050672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pic>
        <p:nvPicPr>
          <p:cNvPr id="8" name="Pladsholder til billede 13" descr="nærbillede af blade&#10;">
            <a:extLst>
              <a:ext uri="{FF2B5EF4-FFF2-40B4-BE49-F238E27FC236}">
                <a16:creationId xmlns:a16="http://schemas.microsoft.com/office/drawing/2014/main" id="{5B334254-BCFF-4714-B7C4-38E7C0814F6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50000"/>
                    </a14:imgEffect>
                  </a14:imgLayer>
                </a14:imgProps>
              </a:ex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9" name="Rektangel 8">
            <a:extLst>
              <a:ext uri="{FF2B5EF4-FFF2-40B4-BE49-F238E27FC236}">
                <a16:creationId xmlns:a16="http://schemas.microsoft.com/office/drawing/2014/main" id="{6CFE1AAB-5EBC-4913-9A1E-DBC69C761B22}"/>
              </a:ext>
            </a:extLst>
          </p:cNvPr>
          <p:cNvSpPr/>
          <p:nvPr userDrawn="1"/>
        </p:nvSpPr>
        <p:spPr>
          <a:xfrm>
            <a:off x="4066032" y="0"/>
            <a:ext cx="4059936" cy="6858000"/>
          </a:xfrm>
          <a:prstGeom prst="rect">
            <a:avLst/>
          </a:prstGeom>
          <a:solidFill>
            <a:schemeClr val="accent5">
              <a:lumMod val="9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4724400" y="2450592"/>
            <a:ext cx="2743200" cy="640080"/>
          </a:xfrm>
        </p:spPr>
        <p:txBody>
          <a:bodyPr rtlCol="0">
            <a:noAutofit/>
          </a:bodyPr>
          <a:lstStyle>
            <a:lvl1pPr algn="ct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4724400" y="3566160"/>
            <a:ext cx="2743200" cy="2651760"/>
          </a:xfrm>
        </p:spPr>
        <p:txBody>
          <a:bodyPr rtlCol="0">
            <a:normAutofit/>
          </a:bodyPr>
          <a:lstStyle>
            <a:lvl1pPr marL="0" indent="0" algn="ctr">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lumMod val="8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lumMod val="85000"/>
                  </a:schemeClr>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380435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B4660D4-B0ED-42D9-BC6D-AF4F1F9CB6C0}"/>
              </a:ext>
            </a:extLst>
          </p:cNvPr>
          <p:cNvSpPr>
            <a:spLocks noGrp="1"/>
          </p:cNvSpPr>
          <p:nvPr>
            <p:ph type="title"/>
          </p:nvPr>
        </p:nvSpPr>
        <p:spPr>
          <a:xfrm>
            <a:off x="838200" y="707029"/>
            <a:ext cx="10515600" cy="64008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4" r:id="rId3"/>
    <p:sldLayoutId id="2147483675" r:id="rId4"/>
    <p:sldLayoutId id="2147483667" r:id="rId5"/>
    <p:sldLayoutId id="2147483666" r:id="rId6"/>
    <p:sldLayoutId id="2147483651" r:id="rId7"/>
    <p:sldLayoutId id="2147483670" r:id="rId8"/>
    <p:sldLayoutId id="2147483672" r:id="rId9"/>
    <p:sldLayoutId id="2147483653" r:id="rId10"/>
    <p:sldLayoutId id="2147483674" r:id="rId11"/>
    <p:sldLayoutId id="2147483668" r:id="rId12"/>
    <p:sldLayoutId id="2147483669" r:id="rId13"/>
    <p:sldLayoutId id="2147483673" r:id="rId14"/>
    <p:sldLayoutId id="2147483671" r:id="rId15"/>
  </p:sldLayoutIdLst>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20" userDrawn="1">
          <p15:clr>
            <a:srgbClr val="F26B43"/>
          </p15:clr>
        </p15:guide>
        <p15:guide id="2" pos="3840" userDrawn="1">
          <p15:clr>
            <a:srgbClr val="F26B43"/>
          </p15:clr>
        </p15:guide>
        <p15:guide id="3" pos="1920" userDrawn="1">
          <p15:clr>
            <a:srgbClr val="F26B43"/>
          </p15:clr>
        </p15:guide>
        <p15:guide id="4" pos="5760" userDrawn="1">
          <p15:clr>
            <a:srgbClr val="F26B43"/>
          </p15:clr>
        </p15:guide>
        <p15:guide id="5" pos="5184" userDrawn="1">
          <p15:clr>
            <a:srgbClr val="5ACBF0"/>
          </p15:clr>
        </p15:guide>
        <p15:guide id="6" pos="2496"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6815C6-3AD0-46E6-A74A-1967BD91AF50}"/>
              </a:ext>
            </a:extLst>
          </p:cNvPr>
          <p:cNvSpPr>
            <a:spLocks noGrp="1"/>
          </p:cNvSpPr>
          <p:nvPr>
            <p:ph type="ctrTitle"/>
          </p:nvPr>
        </p:nvSpPr>
        <p:spPr>
          <a:xfrm>
            <a:off x="6730584" y="1901952"/>
            <a:ext cx="3937416" cy="2387600"/>
          </a:xfrm>
        </p:spPr>
        <p:txBody>
          <a:bodyPr rtlCol="0">
            <a:normAutofit/>
          </a:bodyPr>
          <a:lstStyle/>
          <a:p>
            <a:pPr rtl="0"/>
            <a:r>
              <a:rPr lang="da-DK" dirty="0" err="1"/>
              <a:t>BtB</a:t>
            </a:r>
            <a:br>
              <a:rPr lang="da-DK" dirty="0"/>
            </a:br>
            <a:r>
              <a:rPr lang="da-DK" dirty="0"/>
              <a:t>segmentering på producent markedet.</a:t>
            </a:r>
          </a:p>
        </p:txBody>
      </p:sp>
      <p:sp>
        <p:nvSpPr>
          <p:cNvPr id="23" name="Undertitel 22">
            <a:extLst>
              <a:ext uri="{FF2B5EF4-FFF2-40B4-BE49-F238E27FC236}">
                <a16:creationId xmlns:a16="http://schemas.microsoft.com/office/drawing/2014/main" id="{4829E901-B0F6-4B1C-8D1C-8B758458B743}"/>
              </a:ext>
            </a:extLst>
          </p:cNvPr>
          <p:cNvSpPr>
            <a:spLocks noGrp="1"/>
          </p:cNvSpPr>
          <p:nvPr>
            <p:ph type="subTitle" idx="1"/>
          </p:nvPr>
        </p:nvSpPr>
        <p:spPr>
          <a:xfrm>
            <a:off x="6730584" y="4379976"/>
            <a:ext cx="3937416" cy="572798"/>
          </a:xfrm>
        </p:spPr>
        <p:txBody>
          <a:bodyPr rtlCol="0"/>
          <a:lstStyle/>
          <a:p>
            <a:pPr rtl="0"/>
            <a:r>
              <a:rPr lang="da-DK" dirty="0"/>
              <a:t>Charlotte Bjørnager</a:t>
            </a:r>
          </a:p>
        </p:txBody>
      </p:sp>
      <p:pic>
        <p:nvPicPr>
          <p:cNvPr id="16" name="Pladsholder til billede 15" descr="billede af 2 mænd, der tegner en graf&#10;">
            <a:extLst>
              <a:ext uri="{FF2B5EF4-FFF2-40B4-BE49-F238E27FC236}">
                <a16:creationId xmlns:a16="http://schemas.microsoft.com/office/drawing/2014/main" id="{AE10A7AB-4E16-4B85-8C75-FABB6412DD5E}"/>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1393825" y="1143000"/>
            <a:ext cx="5029200" cy="4572000"/>
          </a:xfrm>
        </p:spPr>
      </p:pic>
    </p:spTree>
    <p:extLst>
      <p:ext uri="{BB962C8B-B14F-4D97-AF65-F5344CB8AC3E}">
        <p14:creationId xmlns:p14="http://schemas.microsoft.com/office/powerpoint/2010/main" val="3946180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19F29B-F233-48AF-8261-F33A4E079E3E}"/>
              </a:ext>
            </a:extLst>
          </p:cNvPr>
          <p:cNvSpPr>
            <a:spLocks noGrp="1"/>
          </p:cNvSpPr>
          <p:nvPr>
            <p:ph type="title"/>
          </p:nvPr>
        </p:nvSpPr>
        <p:spPr>
          <a:xfrm>
            <a:off x="1463040" y="1828800"/>
            <a:ext cx="4087368" cy="841248"/>
          </a:xfrm>
        </p:spPr>
        <p:txBody>
          <a:bodyPr rtlCol="0">
            <a:normAutofit/>
          </a:bodyPr>
          <a:lstStyle/>
          <a:p>
            <a:pPr rtl="0"/>
            <a:r>
              <a:rPr lang="da-DK" dirty="0"/>
              <a:t>Segmentering</a:t>
            </a:r>
          </a:p>
        </p:txBody>
      </p:sp>
      <p:sp>
        <p:nvSpPr>
          <p:cNvPr id="3" name="Undertitel 2">
            <a:extLst>
              <a:ext uri="{FF2B5EF4-FFF2-40B4-BE49-F238E27FC236}">
                <a16:creationId xmlns:a16="http://schemas.microsoft.com/office/drawing/2014/main" id="{35E3EA69-4E0E-41BD-8095-A124225A2647}"/>
              </a:ext>
            </a:extLst>
          </p:cNvPr>
          <p:cNvSpPr>
            <a:spLocks noGrp="1"/>
          </p:cNvSpPr>
          <p:nvPr>
            <p:ph idx="1"/>
          </p:nvPr>
        </p:nvSpPr>
        <p:spPr>
          <a:xfrm>
            <a:off x="1463040" y="2799983"/>
            <a:ext cx="4087368" cy="2203704"/>
          </a:xfrm>
        </p:spPr>
        <p:txBody>
          <a:bodyPr vert="horz" lIns="91440" tIns="45720" rIns="91440" bIns="45720" rtlCol="0" anchor="t">
            <a:normAutofit/>
          </a:bodyPr>
          <a:lstStyle/>
          <a:p>
            <a:pPr rtl="0"/>
            <a:r>
              <a:rPr lang="da-DK" dirty="0"/>
              <a:t>Det er ofte helhedsløsninger, virksomheder efterspørger. </a:t>
            </a:r>
          </a:p>
          <a:p>
            <a:pPr rtl="0"/>
            <a:r>
              <a:rPr lang="da-DK" b="0" i="0" dirty="0">
                <a:solidFill>
                  <a:srgbClr val="333333"/>
                </a:solidFill>
                <a:effectLst/>
                <a:latin typeface="Noto Sans" panose="020B0502040504020204" pitchFamily="34" charset="0"/>
              </a:rPr>
              <a:t>One-to-</a:t>
            </a:r>
            <a:r>
              <a:rPr lang="da-DK" b="0" i="0" dirty="0" err="1">
                <a:solidFill>
                  <a:srgbClr val="333333"/>
                </a:solidFill>
                <a:effectLst/>
                <a:latin typeface="Noto Sans" panose="020B0502040504020204" pitchFamily="34" charset="0"/>
              </a:rPr>
              <a:t>one</a:t>
            </a:r>
            <a:r>
              <a:rPr lang="da-DK" b="0" i="0" dirty="0">
                <a:solidFill>
                  <a:srgbClr val="333333"/>
                </a:solidFill>
                <a:effectLst/>
                <a:latin typeface="Noto Sans" panose="020B0502040504020204" pitchFamily="34" charset="0"/>
              </a:rPr>
              <a:t> markedsføring er derfor mere udbredt på producentmarkedet, hvilket kan give udfordringer ved valg af segmenteringsvariable. (altså kriterier hvorefter man udvælger kunderne på)</a:t>
            </a:r>
            <a:endParaRPr lang="da-DK" dirty="0"/>
          </a:p>
        </p:txBody>
      </p:sp>
      <p:pic>
        <p:nvPicPr>
          <p:cNvPr id="17" name="Pladsholder til billede 16" descr="teammedlem&#10;">
            <a:extLst>
              <a:ext uri="{FF2B5EF4-FFF2-40B4-BE49-F238E27FC236}">
                <a16:creationId xmlns:a16="http://schemas.microsoft.com/office/drawing/2014/main" id="{675F9124-3F84-4444-8B6D-EC5BE819EFDA}"/>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099048" y="777240"/>
            <a:ext cx="5184648" cy="5303520"/>
          </a:xfrm>
        </p:spPr>
      </p:pic>
      <p:sp>
        <p:nvSpPr>
          <p:cNvPr id="6" name="Pladsholder til dato 5">
            <a:extLst>
              <a:ext uri="{FF2B5EF4-FFF2-40B4-BE49-F238E27FC236}">
                <a16:creationId xmlns:a16="http://schemas.microsoft.com/office/drawing/2014/main" id="{55F77CBB-7E0A-452C-B294-CE85EADCD6E2}"/>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5" name="Pladsholder til sidefod 4">
            <a:extLst>
              <a:ext uri="{FF2B5EF4-FFF2-40B4-BE49-F238E27FC236}">
                <a16:creationId xmlns:a16="http://schemas.microsoft.com/office/drawing/2014/main" id="{AF29EA23-F34E-486A-B8B2-0C3019266975}"/>
              </a:ext>
            </a:extLst>
          </p:cNvPr>
          <p:cNvSpPr>
            <a:spLocks noGrp="1"/>
          </p:cNvSpPr>
          <p:nvPr>
            <p:ph type="ftr" sz="quarter" idx="11"/>
          </p:nvPr>
        </p:nvSpPr>
        <p:spPr>
          <a:xfrm>
            <a:off x="4038600" y="6356350"/>
            <a:ext cx="4114800" cy="365125"/>
          </a:xfrm>
        </p:spPr>
        <p:txBody>
          <a:bodyPr rtlCol="0"/>
          <a:lstStyle/>
          <a:p>
            <a:pPr rtl="0"/>
            <a:endParaRPr lang="da-DK" dirty="0"/>
          </a:p>
        </p:txBody>
      </p:sp>
      <p:sp>
        <p:nvSpPr>
          <p:cNvPr id="4" name="Pladsholder til slidenummer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da-DK" smtClean="0"/>
              <a:pPr rtl="0"/>
              <a:t>2</a:t>
            </a:fld>
            <a:endParaRPr lang="da-DK"/>
          </a:p>
        </p:txBody>
      </p:sp>
    </p:spTree>
    <p:extLst>
      <p:ext uri="{BB962C8B-B14F-4D97-AF65-F5344CB8AC3E}">
        <p14:creationId xmlns:p14="http://schemas.microsoft.com/office/powerpoint/2010/main" val="194202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305CFB37-8024-2770-A012-F529BADD575D}"/>
              </a:ext>
            </a:extLst>
          </p:cNvPr>
          <p:cNvSpPr>
            <a:spLocks noGrp="1"/>
          </p:cNvSpPr>
          <p:nvPr>
            <p:ph type="title"/>
          </p:nvPr>
        </p:nvSpPr>
        <p:spPr>
          <a:xfrm>
            <a:off x="838200" y="707029"/>
            <a:ext cx="10515600" cy="640080"/>
          </a:xfrm>
        </p:spPr>
        <p:txBody>
          <a:bodyPr anchor="ctr">
            <a:normAutofit/>
          </a:bodyPr>
          <a:lstStyle/>
          <a:p>
            <a:r>
              <a:rPr lang="en-US" sz="3700"/>
              <a:t>Segmenteriengsvariable</a:t>
            </a:r>
          </a:p>
        </p:txBody>
      </p:sp>
      <p:sp>
        <p:nvSpPr>
          <p:cNvPr id="4" name="Pladsholder til dato 3">
            <a:extLst>
              <a:ext uri="{FF2B5EF4-FFF2-40B4-BE49-F238E27FC236}">
                <a16:creationId xmlns:a16="http://schemas.microsoft.com/office/drawing/2014/main" id="{A45B869A-A9CE-7B5F-647E-829CA891F72C}"/>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da-DK" noProof="0"/>
              <a:t>20XX</a:t>
            </a:r>
          </a:p>
        </p:txBody>
      </p:sp>
      <p:sp>
        <p:nvSpPr>
          <p:cNvPr id="5" name="Pladsholder til sidefod 4">
            <a:extLst>
              <a:ext uri="{FF2B5EF4-FFF2-40B4-BE49-F238E27FC236}">
                <a16:creationId xmlns:a16="http://schemas.microsoft.com/office/drawing/2014/main" id="{39BE8FF4-33E3-8033-5E7C-412E63FCF437}"/>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endParaRPr lang="da-DK" noProof="0" dirty="0"/>
          </a:p>
        </p:txBody>
      </p:sp>
      <p:sp>
        <p:nvSpPr>
          <p:cNvPr id="6" name="Pladsholder til slidenummer 5">
            <a:extLst>
              <a:ext uri="{FF2B5EF4-FFF2-40B4-BE49-F238E27FC236}">
                <a16:creationId xmlns:a16="http://schemas.microsoft.com/office/drawing/2014/main" id="{49894DB6-49C9-9D41-0C28-709BEAB5AC32}"/>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da-DK" noProof="0" smtClean="0"/>
              <a:pPr rtl="0">
                <a:spcAft>
                  <a:spcPts val="600"/>
                </a:spcAft>
              </a:pPr>
              <a:t>3</a:t>
            </a:fld>
            <a:endParaRPr lang="da-DK" noProof="0"/>
          </a:p>
        </p:txBody>
      </p:sp>
      <p:graphicFrame>
        <p:nvGraphicFramePr>
          <p:cNvPr id="15" name="Pladsholder til indhold 2">
            <a:extLst>
              <a:ext uri="{FF2B5EF4-FFF2-40B4-BE49-F238E27FC236}">
                <a16:creationId xmlns:a16="http://schemas.microsoft.com/office/drawing/2014/main" id="{4C20342F-0596-898B-B6E5-6A50E4B58E91}"/>
              </a:ext>
            </a:extLst>
          </p:cNvPr>
          <p:cNvGraphicFramePr>
            <a:graphicFrameLocks noGrp="1"/>
          </p:cNvGraphicFramePr>
          <p:nvPr>
            <p:ph type="dgm" sz="quarter" idx="27"/>
            <p:extLst>
              <p:ext uri="{D42A27DB-BD31-4B8C-83A1-F6EECF244321}">
                <p14:modId xmlns:p14="http://schemas.microsoft.com/office/powerpoint/2010/main" val="2341592222"/>
              </p:ext>
            </p:extLst>
          </p:nvPr>
        </p:nvGraphicFramePr>
        <p:xfrm>
          <a:off x="1088136" y="2039112"/>
          <a:ext cx="10515600" cy="396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83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A0E131-3D55-BFE7-E2B3-D4A7E6E0F5F2}"/>
              </a:ext>
            </a:extLst>
          </p:cNvPr>
          <p:cNvSpPr>
            <a:spLocks noGrp="1"/>
          </p:cNvSpPr>
          <p:nvPr>
            <p:ph type="title"/>
          </p:nvPr>
        </p:nvSpPr>
        <p:spPr/>
        <p:txBody>
          <a:bodyPr>
            <a:normAutofit fontScale="90000"/>
          </a:bodyPr>
          <a:lstStyle/>
          <a:p>
            <a:r>
              <a:rPr lang="da-DK" dirty="0"/>
              <a:t>Def på </a:t>
            </a:r>
            <a:r>
              <a:rPr lang="da-DK" dirty="0" err="1"/>
              <a:t>Build</a:t>
            </a:r>
            <a:r>
              <a:rPr lang="da-DK" dirty="0"/>
              <a:t> –Up tankegangen</a:t>
            </a:r>
          </a:p>
        </p:txBody>
      </p:sp>
      <p:sp>
        <p:nvSpPr>
          <p:cNvPr id="3" name="Pladsholder til dato 2">
            <a:extLst>
              <a:ext uri="{FF2B5EF4-FFF2-40B4-BE49-F238E27FC236}">
                <a16:creationId xmlns:a16="http://schemas.microsoft.com/office/drawing/2014/main" id="{F84CC511-D907-761B-7DCC-434287FACFD5}"/>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BB383D4D-D646-0F96-8140-A07E5E120B5B}"/>
              </a:ext>
            </a:extLst>
          </p:cNvPr>
          <p:cNvSpPr>
            <a:spLocks noGrp="1"/>
          </p:cNvSpPr>
          <p:nvPr>
            <p:ph type="ftr" sz="quarter" idx="11"/>
          </p:nvPr>
        </p:nvSpPr>
        <p:spPr/>
        <p:txBody>
          <a:bodyPr/>
          <a:lstStyle/>
          <a:p>
            <a:pPr rtl="0"/>
            <a:endParaRPr lang="da-DK" noProof="0" dirty="0"/>
          </a:p>
        </p:txBody>
      </p:sp>
      <p:sp>
        <p:nvSpPr>
          <p:cNvPr id="5" name="Pladsholder til slidenummer 4">
            <a:extLst>
              <a:ext uri="{FF2B5EF4-FFF2-40B4-BE49-F238E27FC236}">
                <a16:creationId xmlns:a16="http://schemas.microsoft.com/office/drawing/2014/main" id="{4A4C39DC-A54F-744E-62A9-01284D18925A}"/>
              </a:ext>
            </a:extLst>
          </p:cNvPr>
          <p:cNvSpPr>
            <a:spLocks noGrp="1"/>
          </p:cNvSpPr>
          <p:nvPr>
            <p:ph type="sldNum" sz="quarter" idx="12"/>
          </p:nvPr>
        </p:nvSpPr>
        <p:spPr/>
        <p:txBody>
          <a:bodyPr/>
          <a:lstStyle/>
          <a:p>
            <a:pPr rtl="0"/>
            <a:fld id="{B5CEABB6-07DC-46E8-9B57-56EC44A396E5}" type="slidenum">
              <a:rPr lang="da-DK" noProof="0" smtClean="0"/>
              <a:t>4</a:t>
            </a:fld>
            <a:endParaRPr lang="da-DK" noProof="0"/>
          </a:p>
        </p:txBody>
      </p:sp>
      <p:sp>
        <p:nvSpPr>
          <p:cNvPr id="6" name="Pladsholder til SmartArt 5">
            <a:extLst>
              <a:ext uri="{FF2B5EF4-FFF2-40B4-BE49-F238E27FC236}">
                <a16:creationId xmlns:a16="http://schemas.microsoft.com/office/drawing/2014/main" id="{2A38AD24-78EE-E0A9-7A17-16A1783DB32E}"/>
              </a:ext>
            </a:extLst>
          </p:cNvPr>
          <p:cNvSpPr>
            <a:spLocks noGrp="1"/>
          </p:cNvSpPr>
          <p:nvPr>
            <p:ph type="dgm" sz="quarter" idx="27"/>
          </p:nvPr>
        </p:nvSpPr>
        <p:spPr/>
        <p:txBody>
          <a:bodyPr/>
          <a:lstStyle/>
          <a:p>
            <a:r>
              <a:rPr lang="da-DK" b="1" i="0" dirty="0" err="1">
                <a:solidFill>
                  <a:srgbClr val="333333"/>
                </a:solidFill>
                <a:effectLst/>
                <a:latin typeface="Noto Sans" panose="020B0502040504020204" pitchFamily="34" charset="0"/>
              </a:rPr>
              <a:t>Build</a:t>
            </a:r>
            <a:r>
              <a:rPr lang="da-DK" b="1" i="0" dirty="0">
                <a:solidFill>
                  <a:srgbClr val="333333"/>
                </a:solidFill>
                <a:effectLst/>
                <a:latin typeface="Noto Sans" panose="020B0502040504020204" pitchFamily="34" charset="0"/>
              </a:rPr>
              <a:t>-up tankegangen</a:t>
            </a:r>
            <a:r>
              <a:rPr lang="da-DK" b="0" i="0" dirty="0">
                <a:solidFill>
                  <a:srgbClr val="333333"/>
                </a:solidFill>
                <a:effectLst/>
                <a:latin typeface="Noto Sans" panose="020B0502040504020204" pitchFamily="34" charset="0"/>
              </a:rPr>
              <a:t> tager udgangspunkt i, at virksomheden bygger et </a:t>
            </a:r>
            <a:r>
              <a:rPr lang="da-DK" b="0" i="0" u="sng" dirty="0">
                <a:solidFill>
                  <a:srgbClr val="333333"/>
                </a:solidFill>
                <a:effectLst/>
                <a:latin typeface="Noto Sans" panose="020B0502040504020204" pitchFamily="34" charset="0"/>
              </a:rPr>
              <a:t>marked</a:t>
            </a:r>
            <a:r>
              <a:rPr lang="da-DK" b="0" i="0" dirty="0">
                <a:solidFill>
                  <a:srgbClr val="333333"/>
                </a:solidFill>
                <a:effectLst/>
                <a:latin typeface="Noto Sans" panose="020B0502040504020204" pitchFamily="34" charset="0"/>
              </a:rPr>
              <a:t> op ved at identificere </a:t>
            </a:r>
            <a:r>
              <a:rPr lang="da-DK" b="0" i="0" u="sng" dirty="0">
                <a:solidFill>
                  <a:srgbClr val="333333"/>
                </a:solidFill>
                <a:effectLst/>
                <a:latin typeface="Noto Sans" panose="020B0502040504020204" pitchFamily="34" charset="0"/>
              </a:rPr>
              <a:t>kunder</a:t>
            </a:r>
            <a:r>
              <a:rPr lang="da-DK" b="0" i="0" dirty="0">
                <a:solidFill>
                  <a:srgbClr val="333333"/>
                </a:solidFill>
                <a:effectLst/>
                <a:latin typeface="Noto Sans" panose="020B0502040504020204" pitchFamily="34" charset="0"/>
              </a:rPr>
              <a:t>, der har krav og ønsker, der passer til virksomhedens </a:t>
            </a:r>
            <a:r>
              <a:rPr lang="da-DK" b="0" i="0" u="sng" dirty="0">
                <a:solidFill>
                  <a:srgbClr val="333333"/>
                </a:solidFill>
                <a:effectLst/>
                <a:latin typeface="Noto Sans" panose="020B0502040504020204" pitchFamily="34" charset="0"/>
              </a:rPr>
              <a:t>idé</a:t>
            </a:r>
            <a:r>
              <a:rPr lang="da-DK" b="0" i="0" dirty="0">
                <a:solidFill>
                  <a:srgbClr val="333333"/>
                </a:solidFill>
                <a:effectLst/>
                <a:latin typeface="Noto Sans" panose="020B0502040504020204" pitchFamily="34" charset="0"/>
              </a:rPr>
              <a:t>. Herefter udvikles produktet i samarbejde med kunden.</a:t>
            </a:r>
            <a:endParaRPr lang="da-DK" dirty="0"/>
          </a:p>
        </p:txBody>
      </p:sp>
    </p:spTree>
    <p:extLst>
      <p:ext uri="{BB962C8B-B14F-4D97-AF65-F5344CB8AC3E}">
        <p14:creationId xmlns:p14="http://schemas.microsoft.com/office/powerpoint/2010/main" val="1473997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6F7BB-30A8-4980-AD4A-2FB0B53FA6C9}"/>
              </a:ext>
            </a:extLst>
          </p:cNvPr>
          <p:cNvSpPr>
            <a:spLocks noGrp="1"/>
          </p:cNvSpPr>
          <p:nvPr>
            <p:ph type="ctrTitle"/>
          </p:nvPr>
        </p:nvSpPr>
        <p:spPr>
          <a:xfrm>
            <a:off x="6730584" y="1901952"/>
            <a:ext cx="3937416" cy="2387600"/>
          </a:xfrm>
        </p:spPr>
        <p:txBody>
          <a:bodyPr rtlCol="0" anchor="b">
            <a:normAutofit/>
          </a:bodyPr>
          <a:lstStyle/>
          <a:p>
            <a:pPr rtl="0"/>
            <a:r>
              <a:rPr lang="da-DK" dirty="0"/>
              <a:t>Segmentering hos B&amp;O</a:t>
            </a:r>
          </a:p>
        </p:txBody>
      </p:sp>
      <p:pic>
        <p:nvPicPr>
          <p:cNvPr id="9" name="Billede 8">
            <a:extLst>
              <a:ext uri="{FF2B5EF4-FFF2-40B4-BE49-F238E27FC236}">
                <a16:creationId xmlns:a16="http://schemas.microsoft.com/office/drawing/2014/main" id="{40D8D2D9-C99B-1538-3311-493D68114743}"/>
              </a:ext>
            </a:extLst>
          </p:cNvPr>
          <p:cNvPicPr>
            <a:picLocks noChangeAspect="1"/>
          </p:cNvPicPr>
          <p:nvPr/>
        </p:nvPicPr>
        <p:blipFill>
          <a:blip r:embed="rId3"/>
          <a:stretch>
            <a:fillRect/>
          </a:stretch>
        </p:blipFill>
        <p:spPr>
          <a:xfrm>
            <a:off x="1919605" y="1143000"/>
            <a:ext cx="3977640" cy="4572000"/>
          </a:xfrm>
          <a:prstGeom prst="rect">
            <a:avLst/>
          </a:prstGeom>
          <a:noFill/>
        </p:spPr>
      </p:pic>
      <p:sp>
        <p:nvSpPr>
          <p:cNvPr id="3" name="Pladsholder til dato 2" hidden="1">
            <a:extLst>
              <a:ext uri="{FF2B5EF4-FFF2-40B4-BE49-F238E27FC236}">
                <a16:creationId xmlns:a16="http://schemas.microsoft.com/office/drawing/2014/main" id="{72ACEAC8-9981-4A69-A3CD-BABCCC4776C4}"/>
              </a:ext>
            </a:extLst>
          </p:cNvPr>
          <p:cNvSpPr>
            <a:spLocks noGrp="1"/>
          </p:cNvSpPr>
          <p:nvPr>
            <p:ph type="dt" sz="half" idx="4294967295"/>
          </p:nvPr>
        </p:nvSpPr>
        <p:spPr>
          <a:xfrm>
            <a:off x="838200" y="6356350"/>
            <a:ext cx="2743200" cy="365125"/>
          </a:xfrm>
        </p:spPr>
        <p:txBody>
          <a:bodyPr rtlCol="0" anchor="ctr">
            <a:normAutofit/>
          </a:bodyPr>
          <a:lstStyle/>
          <a:p>
            <a:pPr rtl="0">
              <a:spcAft>
                <a:spcPts val="600"/>
              </a:spcAft>
            </a:pPr>
            <a:r>
              <a:rPr lang="da-DK" dirty="0"/>
              <a:t>2024</a:t>
            </a:r>
          </a:p>
        </p:txBody>
      </p:sp>
      <p:sp>
        <p:nvSpPr>
          <p:cNvPr id="5" name="Pladsholder til slidenummer 4" hidden="1">
            <a:extLst>
              <a:ext uri="{FF2B5EF4-FFF2-40B4-BE49-F238E27FC236}">
                <a16:creationId xmlns:a16="http://schemas.microsoft.com/office/drawing/2014/main" id="{06B4E214-2330-4B23-B2DE-B23F90535ED4}"/>
              </a:ext>
            </a:extLst>
          </p:cNvPr>
          <p:cNvSpPr>
            <a:spLocks noGrp="1"/>
          </p:cNvSpPr>
          <p:nvPr>
            <p:ph type="sldNum" sz="quarter" idx="4294967295"/>
          </p:nvPr>
        </p:nvSpPr>
        <p:spPr>
          <a:xfrm>
            <a:off x="8610600" y="6356350"/>
            <a:ext cx="2743200" cy="365125"/>
          </a:xfrm>
        </p:spPr>
        <p:txBody>
          <a:bodyPr rtlCol="0" anchor="ctr">
            <a:normAutofit/>
          </a:bodyPr>
          <a:lstStyle/>
          <a:p>
            <a:pPr rtl="0">
              <a:spcAft>
                <a:spcPts val="600"/>
              </a:spcAft>
            </a:pPr>
            <a:fld id="{B5CEABB6-07DC-46E8-9B57-56EC44A396E5}" type="slidenum">
              <a:rPr lang="da-DK" smtClean="0"/>
              <a:pPr rtl="0">
                <a:spcAft>
                  <a:spcPts val="600"/>
                </a:spcAft>
              </a:pPr>
              <a:t>5</a:t>
            </a:fld>
            <a:endParaRPr lang="da-DK"/>
          </a:p>
        </p:txBody>
      </p:sp>
    </p:spTree>
    <p:extLst>
      <p:ext uri="{BB962C8B-B14F-4D97-AF65-F5344CB8AC3E}">
        <p14:creationId xmlns:p14="http://schemas.microsoft.com/office/powerpoint/2010/main" val="3197763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805293-BC19-A271-3F6D-0AD49DBA8AF2}"/>
              </a:ext>
            </a:extLst>
          </p:cNvPr>
          <p:cNvSpPr>
            <a:spLocks noGrp="1"/>
          </p:cNvSpPr>
          <p:nvPr>
            <p:ph type="title"/>
          </p:nvPr>
        </p:nvSpPr>
        <p:spPr/>
        <p:txBody>
          <a:bodyPr>
            <a:normAutofit fontScale="90000"/>
          </a:bodyPr>
          <a:lstStyle/>
          <a:p>
            <a:r>
              <a:rPr lang="da-DK" dirty="0"/>
              <a:t>Key </a:t>
            </a:r>
            <a:r>
              <a:rPr lang="da-DK" dirty="0" err="1"/>
              <a:t>Account</a:t>
            </a:r>
            <a:r>
              <a:rPr lang="da-DK" dirty="0"/>
              <a:t> Manager</a:t>
            </a:r>
          </a:p>
        </p:txBody>
      </p:sp>
      <p:sp>
        <p:nvSpPr>
          <p:cNvPr id="3" name="Pladsholder til dato 2">
            <a:extLst>
              <a:ext uri="{FF2B5EF4-FFF2-40B4-BE49-F238E27FC236}">
                <a16:creationId xmlns:a16="http://schemas.microsoft.com/office/drawing/2014/main" id="{320AC8D9-FF42-FC3E-10EF-121987E6D268}"/>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8394487A-883B-6C97-43EE-BC2A14B6A889}"/>
              </a:ext>
            </a:extLst>
          </p:cNvPr>
          <p:cNvSpPr>
            <a:spLocks noGrp="1"/>
          </p:cNvSpPr>
          <p:nvPr>
            <p:ph type="ftr" sz="quarter" idx="11"/>
          </p:nvPr>
        </p:nvSpPr>
        <p:spPr/>
        <p:txBody>
          <a:bodyPr/>
          <a:lstStyle/>
          <a:p>
            <a:pPr rtl="0"/>
            <a:endParaRPr lang="da-DK" noProof="0" dirty="0"/>
          </a:p>
        </p:txBody>
      </p:sp>
      <p:sp>
        <p:nvSpPr>
          <p:cNvPr id="5" name="Pladsholder til slidenummer 4">
            <a:extLst>
              <a:ext uri="{FF2B5EF4-FFF2-40B4-BE49-F238E27FC236}">
                <a16:creationId xmlns:a16="http://schemas.microsoft.com/office/drawing/2014/main" id="{B428D6C9-1798-8C1A-4546-59506BBC7B3C}"/>
              </a:ext>
            </a:extLst>
          </p:cNvPr>
          <p:cNvSpPr>
            <a:spLocks noGrp="1"/>
          </p:cNvSpPr>
          <p:nvPr>
            <p:ph type="sldNum" sz="quarter" idx="12"/>
          </p:nvPr>
        </p:nvSpPr>
        <p:spPr/>
        <p:txBody>
          <a:bodyPr/>
          <a:lstStyle/>
          <a:p>
            <a:pPr rtl="0"/>
            <a:fld id="{B5CEABB6-07DC-46E8-9B57-56EC44A396E5}" type="slidenum">
              <a:rPr lang="da-DK" noProof="0" smtClean="0"/>
              <a:t>6</a:t>
            </a:fld>
            <a:endParaRPr lang="da-DK" noProof="0"/>
          </a:p>
        </p:txBody>
      </p:sp>
      <p:sp>
        <p:nvSpPr>
          <p:cNvPr id="8" name="Tekstfelt 7">
            <a:extLst>
              <a:ext uri="{FF2B5EF4-FFF2-40B4-BE49-F238E27FC236}">
                <a16:creationId xmlns:a16="http://schemas.microsoft.com/office/drawing/2014/main" id="{13C14BED-D079-F3CA-3539-6C6A8FA23079}"/>
              </a:ext>
            </a:extLst>
          </p:cNvPr>
          <p:cNvSpPr txBox="1"/>
          <p:nvPr/>
        </p:nvSpPr>
        <p:spPr>
          <a:xfrm>
            <a:off x="1170709" y="1720840"/>
            <a:ext cx="7973291" cy="2585323"/>
          </a:xfrm>
          <a:prstGeom prst="rect">
            <a:avLst/>
          </a:prstGeom>
          <a:noFill/>
        </p:spPr>
        <p:txBody>
          <a:bodyPr wrap="square">
            <a:spAutoFit/>
          </a:bodyPr>
          <a:lstStyle/>
          <a:p>
            <a:r>
              <a:rPr lang="da-DK" sz="1800" b="0" i="0" dirty="0">
                <a:solidFill>
                  <a:srgbClr val="333333"/>
                </a:solidFill>
                <a:effectLst/>
                <a:latin typeface="Noto Sans" panose="020B0502040504020204" pitchFamily="34" charset="0"/>
              </a:rPr>
              <a:t>Det er meget almindeligt, at virksomheder, der bygger deres segmentering på </a:t>
            </a:r>
            <a:r>
              <a:rPr lang="da-DK" sz="1800" b="0" i="0" dirty="0" err="1">
                <a:solidFill>
                  <a:srgbClr val="333333"/>
                </a:solidFill>
                <a:effectLst/>
                <a:latin typeface="Noto Sans" panose="020B0502040504020204" pitchFamily="34" charset="0"/>
              </a:rPr>
              <a:t>build</a:t>
            </a:r>
            <a:r>
              <a:rPr lang="da-DK" sz="1800" b="0" i="0" dirty="0">
                <a:solidFill>
                  <a:srgbClr val="333333"/>
                </a:solidFill>
                <a:effectLst/>
                <a:latin typeface="Noto Sans" panose="020B0502040504020204" pitchFamily="34" charset="0"/>
              </a:rPr>
              <a:t>-up tankegangen, har bygget salgsstyrken op med </a:t>
            </a:r>
            <a:r>
              <a:rPr lang="da-DK" sz="1800" b="1" i="0" dirty="0">
                <a:solidFill>
                  <a:srgbClr val="333333"/>
                </a:solidFill>
                <a:effectLst/>
                <a:latin typeface="Noto Sans" panose="020B0502040504020204" pitchFamily="34" charset="0"/>
              </a:rPr>
              <a:t>Key </a:t>
            </a:r>
            <a:r>
              <a:rPr lang="da-DK" sz="1800" b="1" i="0" dirty="0" err="1">
                <a:solidFill>
                  <a:srgbClr val="333333"/>
                </a:solidFill>
                <a:effectLst/>
                <a:latin typeface="Noto Sans" panose="020B0502040504020204" pitchFamily="34" charset="0"/>
              </a:rPr>
              <a:t>Account</a:t>
            </a:r>
            <a:r>
              <a:rPr lang="da-DK" sz="1800" b="1" i="0" dirty="0">
                <a:solidFill>
                  <a:srgbClr val="333333"/>
                </a:solidFill>
                <a:effectLst/>
                <a:latin typeface="Noto Sans" panose="020B0502040504020204" pitchFamily="34" charset="0"/>
              </a:rPr>
              <a:t> Managers</a:t>
            </a:r>
            <a:r>
              <a:rPr lang="da-DK" sz="1800" b="0" i="0" dirty="0">
                <a:solidFill>
                  <a:srgbClr val="333333"/>
                </a:solidFill>
                <a:effectLst/>
                <a:latin typeface="Noto Sans" panose="020B0502040504020204" pitchFamily="34" charset="0"/>
              </a:rPr>
              <a:t> (KAM), der er kundeorienterede og ikke produktorienterede. KAM begrebet anvendes således ud fra kundekarakteristika. Dvs. en KAM har få store nøglekunder, der har samme behov. Samarbejdet bygger på </a:t>
            </a:r>
            <a:r>
              <a:rPr lang="da-DK" sz="1800" b="0" i="0" dirty="0" err="1">
                <a:solidFill>
                  <a:srgbClr val="333333"/>
                </a:solidFill>
                <a:effectLst/>
                <a:latin typeface="Noto Sans" panose="020B0502040504020204" pitchFamily="34" charset="0"/>
              </a:rPr>
              <a:t>relationstankegangen</a:t>
            </a:r>
            <a:r>
              <a:rPr lang="da-DK" sz="1800" b="0" i="0" dirty="0">
                <a:solidFill>
                  <a:srgbClr val="333333"/>
                </a:solidFill>
                <a:effectLst/>
                <a:latin typeface="Noto Sans" panose="020B0502040504020204" pitchFamily="34" charset="0"/>
              </a:rPr>
              <a:t>, hvor den sælgende virksomhed (her KAM) og den købende virksomhed i samarbejde udvikler vedvarende relationer med henblik på at løse den købende virksomheds problemer endnu bedre.</a:t>
            </a:r>
            <a:endParaRPr lang="da-DK" dirty="0"/>
          </a:p>
        </p:txBody>
      </p:sp>
    </p:spTree>
    <p:extLst>
      <p:ext uri="{BB962C8B-B14F-4D97-AF65-F5344CB8AC3E}">
        <p14:creationId xmlns:p14="http://schemas.microsoft.com/office/powerpoint/2010/main" val="144272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881B0D-D45B-BCF7-E9B7-502F23149594}"/>
              </a:ext>
            </a:extLst>
          </p:cNvPr>
          <p:cNvSpPr>
            <a:spLocks noGrp="1"/>
          </p:cNvSpPr>
          <p:nvPr>
            <p:ph type="title"/>
          </p:nvPr>
        </p:nvSpPr>
        <p:spPr/>
        <p:txBody>
          <a:bodyPr>
            <a:normAutofit fontScale="90000"/>
          </a:bodyPr>
          <a:lstStyle/>
          <a:p>
            <a:r>
              <a:rPr lang="da-DK" dirty="0"/>
              <a:t>Mikrosegmenteringsvariable</a:t>
            </a:r>
          </a:p>
        </p:txBody>
      </p:sp>
      <p:sp>
        <p:nvSpPr>
          <p:cNvPr id="3" name="Pladsholder til dato 2">
            <a:extLst>
              <a:ext uri="{FF2B5EF4-FFF2-40B4-BE49-F238E27FC236}">
                <a16:creationId xmlns:a16="http://schemas.microsoft.com/office/drawing/2014/main" id="{204A374E-2467-7135-2027-78805BA3020A}"/>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85229CF7-9D9F-58BE-1101-284AEEDBFEE2}"/>
              </a:ext>
            </a:extLst>
          </p:cNvPr>
          <p:cNvSpPr>
            <a:spLocks noGrp="1"/>
          </p:cNvSpPr>
          <p:nvPr>
            <p:ph type="ftr" sz="quarter" idx="11"/>
          </p:nvPr>
        </p:nvSpPr>
        <p:spPr/>
        <p:txBody>
          <a:bodyPr/>
          <a:lstStyle/>
          <a:p>
            <a:pPr rtl="0"/>
            <a:endParaRPr lang="da-DK" noProof="0" dirty="0"/>
          </a:p>
        </p:txBody>
      </p:sp>
      <p:sp>
        <p:nvSpPr>
          <p:cNvPr id="5" name="Pladsholder til slidenummer 4">
            <a:extLst>
              <a:ext uri="{FF2B5EF4-FFF2-40B4-BE49-F238E27FC236}">
                <a16:creationId xmlns:a16="http://schemas.microsoft.com/office/drawing/2014/main" id="{1E706EFD-1CF6-77A3-D0A8-7D56040389B2}"/>
              </a:ext>
            </a:extLst>
          </p:cNvPr>
          <p:cNvSpPr>
            <a:spLocks noGrp="1"/>
          </p:cNvSpPr>
          <p:nvPr>
            <p:ph type="sldNum" sz="quarter" idx="12"/>
          </p:nvPr>
        </p:nvSpPr>
        <p:spPr/>
        <p:txBody>
          <a:bodyPr/>
          <a:lstStyle/>
          <a:p>
            <a:pPr rtl="0"/>
            <a:fld id="{B5CEABB6-07DC-46E8-9B57-56EC44A396E5}" type="slidenum">
              <a:rPr lang="da-DK" noProof="0" smtClean="0"/>
              <a:t>7</a:t>
            </a:fld>
            <a:endParaRPr lang="da-DK" noProof="0"/>
          </a:p>
        </p:txBody>
      </p:sp>
      <p:sp>
        <p:nvSpPr>
          <p:cNvPr id="6" name="Pladsholder til SmartArt 5">
            <a:extLst>
              <a:ext uri="{FF2B5EF4-FFF2-40B4-BE49-F238E27FC236}">
                <a16:creationId xmlns:a16="http://schemas.microsoft.com/office/drawing/2014/main" id="{F678ACA9-2112-0726-3364-4476559DE830}"/>
              </a:ext>
            </a:extLst>
          </p:cNvPr>
          <p:cNvSpPr>
            <a:spLocks noGrp="1"/>
          </p:cNvSpPr>
          <p:nvPr>
            <p:ph type="dgm" sz="quarter" idx="27"/>
          </p:nvPr>
        </p:nvSpPr>
        <p:spPr/>
        <p:txBody>
          <a:bodyPr/>
          <a:lstStyle/>
          <a:p>
            <a:pPr marL="0" indent="0">
              <a:buNone/>
            </a:pPr>
            <a:r>
              <a:rPr lang="da-DK" b="0" i="0" dirty="0">
                <a:solidFill>
                  <a:srgbClr val="333333"/>
                </a:solidFill>
                <a:effectLst/>
                <a:latin typeface="Noto Sans" panose="020B0502040504020204" pitchFamily="34" charset="0"/>
              </a:rPr>
              <a:t>De variable, som indgår i segmenteringen, kaldes </a:t>
            </a:r>
            <a:r>
              <a:rPr lang="da-DK" b="1" i="0" dirty="0">
                <a:solidFill>
                  <a:srgbClr val="333333"/>
                </a:solidFill>
                <a:effectLst/>
                <a:latin typeface="Noto Sans" panose="020B0502040504020204" pitchFamily="34" charset="0"/>
              </a:rPr>
              <a:t>mikrosegmenteringsvariable</a:t>
            </a:r>
            <a:r>
              <a:rPr lang="da-DK" b="0" i="0" dirty="0">
                <a:solidFill>
                  <a:srgbClr val="333333"/>
                </a:solidFill>
                <a:effectLst/>
                <a:latin typeface="Noto Sans" panose="020B0502040504020204" pitchFamily="34" charset="0"/>
              </a:rPr>
              <a:t>. Mikrosegmenteringsvariable er variable, der eksempelvis vedrører de </a:t>
            </a:r>
            <a:r>
              <a:rPr lang="da-DK" b="0" i="0" u="sng" dirty="0">
                <a:solidFill>
                  <a:srgbClr val="333333"/>
                </a:solidFill>
                <a:effectLst/>
                <a:latin typeface="Noto Sans" panose="020B0502040504020204" pitchFamily="34" charset="0"/>
              </a:rPr>
              <a:t>interne forhold</a:t>
            </a:r>
            <a:r>
              <a:rPr lang="da-DK" b="0" i="0" dirty="0">
                <a:solidFill>
                  <a:srgbClr val="333333"/>
                </a:solidFill>
                <a:effectLst/>
                <a:latin typeface="Noto Sans" panose="020B0502040504020204" pitchFamily="34" charset="0"/>
              </a:rPr>
              <a:t> i den købende virksomhed, og som har betydning for købsbeslutningsmodellen. En </a:t>
            </a:r>
            <a:r>
              <a:rPr lang="da-DK" b="0" i="0" u="sng" dirty="0">
                <a:solidFill>
                  <a:srgbClr val="333333"/>
                </a:solidFill>
                <a:effectLst/>
                <a:latin typeface="Noto Sans" panose="020B0502040504020204" pitchFamily="34" charset="0"/>
              </a:rPr>
              <a:t>mikrosegmenteringsvariabel</a:t>
            </a:r>
            <a:r>
              <a:rPr lang="da-DK" b="0" i="0" dirty="0">
                <a:solidFill>
                  <a:srgbClr val="333333"/>
                </a:solidFill>
                <a:effectLst/>
                <a:latin typeface="Noto Sans" panose="020B0502040504020204" pitchFamily="34" charset="0"/>
              </a:rPr>
              <a:t> kan fx være en øvre decibel grænse (støjkrav) for vindmøller.</a:t>
            </a:r>
            <a:endParaRPr lang="da-DK" dirty="0"/>
          </a:p>
          <a:p>
            <a:pPr marL="0" indent="0">
              <a:buNone/>
            </a:pPr>
            <a:endParaRPr lang="da-DK" dirty="0"/>
          </a:p>
        </p:txBody>
      </p:sp>
    </p:spTree>
    <p:extLst>
      <p:ext uri="{BB962C8B-B14F-4D97-AF65-F5344CB8AC3E}">
        <p14:creationId xmlns:p14="http://schemas.microsoft.com/office/powerpoint/2010/main" val="248147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descr="Billede af en plante ved siden af en sofa">
            <a:extLst>
              <a:ext uri="{FF2B5EF4-FFF2-40B4-BE49-F238E27FC236}">
                <a16:creationId xmlns:a16="http://schemas.microsoft.com/office/drawing/2014/main" id="{E02808E2-CED6-4042-B4A7-74D40168FFC5}"/>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a:stretch/>
        </p:blipFill>
        <p:spPr>
          <a:xfrm>
            <a:off x="1524" y="0"/>
            <a:ext cx="12188952" cy="6858000"/>
          </a:xfrm>
        </p:spPr>
      </p:pic>
      <p:sp>
        <p:nvSpPr>
          <p:cNvPr id="34" name="Titel 33">
            <a:extLst>
              <a:ext uri="{FF2B5EF4-FFF2-40B4-BE49-F238E27FC236}">
                <a16:creationId xmlns:a16="http://schemas.microsoft.com/office/drawing/2014/main" id="{1EF02964-6708-42E7-9841-A3E40E249928}"/>
              </a:ext>
            </a:extLst>
          </p:cNvPr>
          <p:cNvSpPr>
            <a:spLocks noGrp="1"/>
          </p:cNvSpPr>
          <p:nvPr>
            <p:ph type="title"/>
          </p:nvPr>
        </p:nvSpPr>
        <p:spPr>
          <a:xfrm>
            <a:off x="6096000" y="1143000"/>
            <a:ext cx="5486400" cy="4572000"/>
          </a:xfrm>
        </p:spPr>
        <p:txBody>
          <a:bodyPr rtlCol="0"/>
          <a:lstStyle/>
          <a:p>
            <a:pPr rtl="0"/>
            <a:r>
              <a:rPr lang="da-DK" dirty="0"/>
              <a:t>Break </a:t>
            </a:r>
            <a:r>
              <a:rPr lang="da-DK" dirty="0" err="1"/>
              <a:t>down</a:t>
            </a:r>
            <a:endParaRPr lang="da-DK" dirty="0"/>
          </a:p>
        </p:txBody>
      </p:sp>
      <p:sp>
        <p:nvSpPr>
          <p:cNvPr id="3" name="Pladsholder til indhold 2">
            <a:extLst>
              <a:ext uri="{FF2B5EF4-FFF2-40B4-BE49-F238E27FC236}">
                <a16:creationId xmlns:a16="http://schemas.microsoft.com/office/drawing/2014/main" id="{DE58B68F-CCA9-4C91-85AC-597D8C51D3DD}"/>
              </a:ext>
            </a:extLst>
          </p:cNvPr>
          <p:cNvSpPr>
            <a:spLocks noGrp="1"/>
          </p:cNvSpPr>
          <p:nvPr>
            <p:ph idx="1"/>
          </p:nvPr>
        </p:nvSpPr>
        <p:spPr>
          <a:xfrm>
            <a:off x="6629400" y="2996693"/>
            <a:ext cx="4416552" cy="2216986"/>
          </a:xfrm>
        </p:spPr>
        <p:txBody>
          <a:bodyPr vert="horz" lIns="91440" tIns="45720" rIns="91440" bIns="45720" rtlCol="0" anchor="t">
            <a:normAutofit/>
          </a:bodyPr>
          <a:lstStyle/>
          <a:p>
            <a:pPr rtl="0"/>
            <a:r>
              <a:rPr lang="da-DK" b="1" i="0" dirty="0" err="1">
                <a:solidFill>
                  <a:srgbClr val="333333"/>
                </a:solidFill>
                <a:effectLst/>
                <a:latin typeface="Noto Sans" panose="020B0502040504020204" pitchFamily="34" charset="0"/>
              </a:rPr>
              <a:t>Break-down</a:t>
            </a:r>
            <a:r>
              <a:rPr lang="da-DK" b="1" i="0" dirty="0">
                <a:solidFill>
                  <a:srgbClr val="333333"/>
                </a:solidFill>
                <a:effectLst/>
                <a:latin typeface="Noto Sans" panose="020B0502040504020204" pitchFamily="34" charset="0"/>
              </a:rPr>
              <a:t> tankegangen</a:t>
            </a:r>
            <a:r>
              <a:rPr lang="da-DK" b="0" i="0" dirty="0">
                <a:solidFill>
                  <a:srgbClr val="333333"/>
                </a:solidFill>
                <a:effectLst/>
                <a:latin typeface="Noto Sans" panose="020B0502040504020204" pitchFamily="34" charset="0"/>
              </a:rPr>
              <a:t> </a:t>
            </a:r>
            <a:r>
              <a:rPr lang="da-DK" dirty="0"/>
              <a:t>indebærer, at virksomheden systematisk identificerer </a:t>
            </a:r>
            <a:r>
              <a:rPr lang="da-DK" b="0" i="0" u="sng" dirty="0">
                <a:solidFill>
                  <a:srgbClr val="333333"/>
                </a:solidFill>
                <a:effectLst/>
                <a:latin typeface="Noto Sans" panose="020B0502040504020204" pitchFamily="34" charset="0"/>
              </a:rPr>
              <a:t>segmenter</a:t>
            </a:r>
            <a:r>
              <a:rPr lang="da-DK" dirty="0"/>
              <a:t>, hvis krav og ønsker passer til virksomhedens eksisterende produkter. Produktet modificeres evt. i forhold til den valgte målgruppes krav og ønsker.</a:t>
            </a:r>
          </a:p>
        </p:txBody>
      </p:sp>
      <p:sp>
        <p:nvSpPr>
          <p:cNvPr id="4" name="Pladsholder til dato 3">
            <a:extLst>
              <a:ext uri="{FF2B5EF4-FFF2-40B4-BE49-F238E27FC236}">
                <a16:creationId xmlns:a16="http://schemas.microsoft.com/office/drawing/2014/main" id="{F3F2DE98-C429-4715-BA3C-5D6C820084AB}"/>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5" name="Pladsholder til sidefod 4">
            <a:extLst>
              <a:ext uri="{FF2B5EF4-FFF2-40B4-BE49-F238E27FC236}">
                <a16:creationId xmlns:a16="http://schemas.microsoft.com/office/drawing/2014/main" id="{C2EB2A80-0DA3-4033-A669-A7896142852E}"/>
              </a:ext>
            </a:extLst>
          </p:cNvPr>
          <p:cNvSpPr>
            <a:spLocks noGrp="1"/>
          </p:cNvSpPr>
          <p:nvPr>
            <p:ph type="ftr" sz="quarter" idx="11"/>
          </p:nvPr>
        </p:nvSpPr>
        <p:spPr>
          <a:xfrm>
            <a:off x="4038600" y="6356350"/>
            <a:ext cx="4114800" cy="365125"/>
          </a:xfrm>
        </p:spPr>
        <p:txBody>
          <a:bodyPr rtlCol="0"/>
          <a:lstStyle/>
          <a:p>
            <a:pPr rtl="0"/>
            <a:endParaRPr lang="da-DK" dirty="0"/>
          </a:p>
        </p:txBody>
      </p:sp>
      <p:sp>
        <p:nvSpPr>
          <p:cNvPr id="7" name="Pladsholder til slidenummer 6">
            <a:extLst>
              <a:ext uri="{FF2B5EF4-FFF2-40B4-BE49-F238E27FC236}">
                <a16:creationId xmlns:a16="http://schemas.microsoft.com/office/drawing/2014/main" id="{933AD4D1-035C-4B0B-8CCF-210BA5D594D7}"/>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8</a:t>
            </a:fld>
            <a:endParaRPr lang="da-DK"/>
          </a:p>
        </p:txBody>
      </p:sp>
    </p:spTree>
    <p:extLst>
      <p:ext uri="{BB962C8B-B14F-4D97-AF65-F5344CB8AC3E}">
        <p14:creationId xmlns:p14="http://schemas.microsoft.com/office/powerpoint/2010/main" val="20218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AD2AE59-5630-4D5C-83A9-4CDEF4D7DCFB}"/>
              </a:ext>
            </a:extLst>
          </p:cNvPr>
          <p:cNvSpPr>
            <a:spLocks noGrp="1"/>
          </p:cNvSpPr>
          <p:nvPr>
            <p:ph type="title"/>
          </p:nvPr>
        </p:nvSpPr>
        <p:spPr>
          <a:xfrm>
            <a:off x="1600200" y="1371600"/>
            <a:ext cx="6167582" cy="640080"/>
          </a:xfrm>
        </p:spPr>
        <p:txBody>
          <a:bodyPr rtlCol="0">
            <a:noAutofit/>
          </a:bodyPr>
          <a:lstStyle/>
          <a:p>
            <a:pPr rtl="0"/>
            <a:r>
              <a:rPr lang="da-DK" dirty="0"/>
              <a:t>Industriel segmentering</a:t>
            </a:r>
          </a:p>
        </p:txBody>
      </p:sp>
      <p:sp>
        <p:nvSpPr>
          <p:cNvPr id="2" name="Pladsholder til dato 1">
            <a:extLst>
              <a:ext uri="{FF2B5EF4-FFF2-40B4-BE49-F238E27FC236}">
                <a16:creationId xmlns:a16="http://schemas.microsoft.com/office/drawing/2014/main" id="{68863A97-A73A-4927-A883-9002F499C562}"/>
              </a:ext>
            </a:extLst>
          </p:cNvPr>
          <p:cNvSpPr>
            <a:spLocks noGrp="1"/>
          </p:cNvSpPr>
          <p:nvPr>
            <p:ph type="dt" sz="half" idx="10"/>
          </p:nvPr>
        </p:nvSpPr>
        <p:spPr>
          <a:xfrm>
            <a:off x="838200" y="6356350"/>
            <a:ext cx="2743200" cy="365125"/>
          </a:xfrm>
        </p:spPr>
        <p:txBody>
          <a:bodyPr rtlCol="0"/>
          <a:lstStyle/>
          <a:p>
            <a:pPr rtl="0"/>
            <a:r>
              <a:rPr lang="da-DK"/>
              <a:t>20XX</a:t>
            </a:r>
            <a:endParaRPr lang="da-DK" dirty="0"/>
          </a:p>
        </p:txBody>
      </p:sp>
      <p:sp>
        <p:nvSpPr>
          <p:cNvPr id="3" name="Pladsholder til sidefod 2">
            <a:extLst>
              <a:ext uri="{FF2B5EF4-FFF2-40B4-BE49-F238E27FC236}">
                <a16:creationId xmlns:a16="http://schemas.microsoft.com/office/drawing/2014/main" id="{B6A8DBFE-0476-41B3-9106-C29360C706E9}"/>
              </a:ext>
            </a:extLst>
          </p:cNvPr>
          <p:cNvSpPr>
            <a:spLocks noGrp="1"/>
          </p:cNvSpPr>
          <p:nvPr>
            <p:ph type="ftr" sz="quarter" idx="11"/>
          </p:nvPr>
        </p:nvSpPr>
        <p:spPr>
          <a:xfrm>
            <a:off x="4038600" y="6356350"/>
            <a:ext cx="4114800" cy="365125"/>
          </a:xfrm>
        </p:spPr>
        <p:txBody>
          <a:bodyPr rtlCol="0"/>
          <a:lstStyle/>
          <a:p>
            <a:pPr rtl="0"/>
            <a:endParaRPr lang="da-DK" dirty="0"/>
          </a:p>
        </p:txBody>
      </p:sp>
      <p:sp>
        <p:nvSpPr>
          <p:cNvPr id="8" name="Pladsholder til slidenummer 7">
            <a:extLst>
              <a:ext uri="{FF2B5EF4-FFF2-40B4-BE49-F238E27FC236}">
                <a16:creationId xmlns:a16="http://schemas.microsoft.com/office/drawing/2014/main" id="{47081026-6073-4FB4-BACC-6C021DD4E921}"/>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9</a:t>
            </a:fld>
            <a:endParaRPr lang="da-DK" dirty="0"/>
          </a:p>
        </p:txBody>
      </p:sp>
      <p:pic>
        <p:nvPicPr>
          <p:cNvPr id="1026" name="Picture 2">
            <a:extLst>
              <a:ext uri="{FF2B5EF4-FFF2-40B4-BE49-F238E27FC236}">
                <a16:creationId xmlns:a16="http://schemas.microsoft.com/office/drawing/2014/main" id="{41B07338-0AD7-2F99-17CE-0362C699B0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309" y="2468880"/>
            <a:ext cx="4544291" cy="2260903"/>
          </a:xfrm>
          <a:prstGeom prst="rect">
            <a:avLst/>
          </a:prstGeom>
          <a:noFill/>
          <a:extLst>
            <a:ext uri="{909E8E84-426E-40DD-AFC4-6F175D3DCCD1}">
              <a14:hiddenFill xmlns:a14="http://schemas.microsoft.com/office/drawing/2010/main">
                <a:solidFill>
                  <a:srgbClr val="FFFFFF"/>
                </a:solidFill>
              </a14:hiddenFill>
            </a:ext>
          </a:extLst>
        </p:spPr>
      </p:pic>
      <p:sp>
        <p:nvSpPr>
          <p:cNvPr id="12" name="Pladsholder til indhold 11">
            <a:extLst>
              <a:ext uri="{FF2B5EF4-FFF2-40B4-BE49-F238E27FC236}">
                <a16:creationId xmlns:a16="http://schemas.microsoft.com/office/drawing/2014/main" id="{640AF2DC-A141-B70F-0A34-96B6CF0450E7}"/>
              </a:ext>
            </a:extLst>
          </p:cNvPr>
          <p:cNvSpPr>
            <a:spLocks noGrp="1"/>
          </p:cNvSpPr>
          <p:nvPr>
            <p:ph sz="half" idx="2"/>
          </p:nvPr>
        </p:nvSpPr>
        <p:spPr/>
        <p:txBody>
          <a:bodyPr/>
          <a:lstStyle/>
          <a:p>
            <a:r>
              <a:rPr lang="da-DK" dirty="0"/>
              <a:t>Makrosegmenteringen er baseret på variable som fx virksomhedsstørrelse, </a:t>
            </a:r>
            <a:r>
              <a:rPr lang="da-DK" dirty="0" err="1"/>
              <a:t>geograﬁsk</a:t>
            </a:r>
            <a:r>
              <a:rPr lang="da-DK" dirty="0"/>
              <a:t> placering og </a:t>
            </a:r>
            <a:r>
              <a:rPr lang="da-DK" b="0" i="0" u="sng" dirty="0">
                <a:solidFill>
                  <a:srgbClr val="333333"/>
                </a:solidFill>
                <a:effectLst/>
                <a:latin typeface="Noto Sans" panose="020B0502040504020204" pitchFamily="34" charset="0"/>
              </a:rPr>
              <a:t>branche</a:t>
            </a:r>
            <a:r>
              <a:rPr lang="da-DK" dirty="0"/>
              <a:t>. Disse oplysninger er forholdsvis lette at </a:t>
            </a:r>
            <a:r>
              <a:rPr lang="da-DK" dirty="0" err="1"/>
              <a:t>identiﬁcere</a:t>
            </a:r>
            <a:r>
              <a:rPr lang="da-DK" dirty="0"/>
              <a:t> ved </a:t>
            </a:r>
            <a:r>
              <a:rPr lang="da-DK" b="0" i="0" u="sng" dirty="0" err="1">
                <a:solidFill>
                  <a:srgbClr val="333333"/>
                </a:solidFill>
                <a:effectLst/>
                <a:latin typeface="Noto Sans" panose="020B0502040504020204" pitchFamily="34" charset="0"/>
              </a:rPr>
              <a:t>desk</a:t>
            </a:r>
            <a:r>
              <a:rPr lang="da-DK" b="0" i="0" u="sng" dirty="0">
                <a:solidFill>
                  <a:srgbClr val="333333"/>
                </a:solidFill>
                <a:effectLst/>
                <a:latin typeface="Noto Sans" panose="020B0502040504020204" pitchFamily="34" charset="0"/>
              </a:rPr>
              <a:t> research</a:t>
            </a:r>
            <a:r>
              <a:rPr lang="da-DK" dirty="0"/>
              <a:t>.</a:t>
            </a:r>
          </a:p>
        </p:txBody>
      </p:sp>
      <p:sp>
        <p:nvSpPr>
          <p:cNvPr id="14" name="Pladsholder til indhold 13">
            <a:extLst>
              <a:ext uri="{FF2B5EF4-FFF2-40B4-BE49-F238E27FC236}">
                <a16:creationId xmlns:a16="http://schemas.microsoft.com/office/drawing/2014/main" id="{8FC666E7-B860-FD16-0A4C-F0182282EEDD}"/>
              </a:ext>
            </a:extLst>
          </p:cNvPr>
          <p:cNvSpPr>
            <a:spLocks noGrp="1"/>
          </p:cNvSpPr>
          <p:nvPr>
            <p:ph sz="quarter" idx="4"/>
          </p:nvPr>
        </p:nvSpPr>
        <p:spPr/>
        <p:txBody>
          <a:bodyPr/>
          <a:lstStyle/>
          <a:p>
            <a:r>
              <a:rPr lang="da-DK" dirty="0"/>
              <a:t>Mikrosegmenteringen er relateret til </a:t>
            </a:r>
            <a:r>
              <a:rPr lang="da-DK" b="0" i="0" u="sng" dirty="0">
                <a:solidFill>
                  <a:srgbClr val="333333"/>
                </a:solidFill>
                <a:effectLst/>
                <a:latin typeface="Noto Sans" panose="020B0502040504020204" pitchFamily="34" charset="0"/>
              </a:rPr>
              <a:t>købsbeslutningen</a:t>
            </a:r>
            <a:r>
              <a:rPr lang="da-DK" dirty="0"/>
              <a:t>, fx er der tale om </a:t>
            </a:r>
            <a:r>
              <a:rPr lang="da-DK" b="0" i="0" u="sng" dirty="0" err="1">
                <a:solidFill>
                  <a:srgbClr val="333333"/>
                </a:solidFill>
                <a:effectLst/>
                <a:latin typeface="Noto Sans" panose="020B0502040504020204" pitchFamily="34" charset="0"/>
              </a:rPr>
              <a:t>nykøb</a:t>
            </a:r>
            <a:r>
              <a:rPr lang="da-DK" dirty="0"/>
              <a:t>, </a:t>
            </a:r>
            <a:r>
              <a:rPr lang="da-DK" dirty="0" err="1"/>
              <a:t>modiﬁceret</a:t>
            </a:r>
            <a:r>
              <a:rPr lang="da-DK" dirty="0"/>
              <a:t> genkøb eller </a:t>
            </a:r>
            <a:r>
              <a:rPr lang="da-DK" b="0" i="0" u="sng" dirty="0">
                <a:solidFill>
                  <a:srgbClr val="333333"/>
                </a:solidFill>
                <a:effectLst/>
                <a:latin typeface="Noto Sans" panose="020B0502040504020204" pitchFamily="34" charset="0"/>
              </a:rPr>
              <a:t>rutinekøb</a:t>
            </a:r>
            <a:r>
              <a:rPr lang="da-DK" dirty="0"/>
              <a:t>. Mikrosegmenteringen er også relateret til købscentret, dvs. hvem der indgår i det</a:t>
            </a:r>
          </a:p>
        </p:txBody>
      </p:sp>
      <p:sp>
        <p:nvSpPr>
          <p:cNvPr id="16" name="Pladsholder til tekst 15">
            <a:extLst>
              <a:ext uri="{FF2B5EF4-FFF2-40B4-BE49-F238E27FC236}">
                <a16:creationId xmlns:a16="http://schemas.microsoft.com/office/drawing/2014/main" id="{B492B026-5E20-C6CE-469F-C09CE88E04AD}"/>
              </a:ext>
            </a:extLst>
          </p:cNvPr>
          <p:cNvSpPr>
            <a:spLocks noGrp="1"/>
          </p:cNvSpPr>
          <p:nvPr>
            <p:ph type="body" sz="quarter" idx="3"/>
          </p:nvPr>
        </p:nvSpPr>
        <p:spPr/>
        <p:txBody>
          <a:bodyPr>
            <a:normAutofit fontScale="92500"/>
          </a:bodyPr>
          <a:lstStyle/>
          <a:p>
            <a:r>
              <a:rPr lang="da-DK" dirty="0"/>
              <a:t>Mikrosegmentering</a:t>
            </a:r>
          </a:p>
        </p:txBody>
      </p:sp>
      <p:sp>
        <p:nvSpPr>
          <p:cNvPr id="18" name="Pladsholder til tekst 17">
            <a:extLst>
              <a:ext uri="{FF2B5EF4-FFF2-40B4-BE49-F238E27FC236}">
                <a16:creationId xmlns:a16="http://schemas.microsoft.com/office/drawing/2014/main" id="{391D9107-D5C0-7FC5-949B-A3ECCE1AC99C}"/>
              </a:ext>
            </a:extLst>
          </p:cNvPr>
          <p:cNvSpPr>
            <a:spLocks noGrp="1"/>
          </p:cNvSpPr>
          <p:nvPr>
            <p:ph type="body" idx="1"/>
          </p:nvPr>
        </p:nvSpPr>
        <p:spPr/>
        <p:txBody>
          <a:bodyPr>
            <a:normAutofit fontScale="92500"/>
          </a:bodyPr>
          <a:lstStyle/>
          <a:p>
            <a:r>
              <a:rPr lang="da-DK" dirty="0"/>
              <a:t>Makrosegmentering</a:t>
            </a:r>
          </a:p>
        </p:txBody>
      </p:sp>
    </p:spTree>
    <p:extLst>
      <p:ext uri="{BB962C8B-B14F-4D97-AF65-F5344CB8AC3E}">
        <p14:creationId xmlns:p14="http://schemas.microsoft.com/office/powerpoint/2010/main" val="4151694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5201E-0D0B-4879-A91C-D4ED47D7B6E2}"/>
              </a:ext>
            </a:extLst>
          </p:cNvPr>
          <p:cNvSpPr>
            <a:spLocks noGrp="1"/>
          </p:cNvSpPr>
          <p:nvPr>
            <p:ph type="title"/>
          </p:nvPr>
        </p:nvSpPr>
        <p:spPr>
          <a:xfrm>
            <a:off x="1271016" y="1929383"/>
            <a:ext cx="4480560" cy="640080"/>
          </a:xfrm>
        </p:spPr>
        <p:txBody>
          <a:bodyPr rtlCol="0">
            <a:normAutofit fontScale="90000"/>
          </a:bodyPr>
          <a:lstStyle/>
          <a:p>
            <a:pPr rtl="0"/>
            <a:r>
              <a:rPr lang="da-DK" dirty="0"/>
              <a:t>Key </a:t>
            </a:r>
            <a:r>
              <a:rPr lang="da-DK" dirty="0" err="1"/>
              <a:t>Account</a:t>
            </a:r>
            <a:r>
              <a:rPr lang="da-DK" dirty="0"/>
              <a:t> Manager</a:t>
            </a:r>
          </a:p>
        </p:txBody>
      </p:sp>
      <p:sp>
        <p:nvSpPr>
          <p:cNvPr id="29" name="Pladsholder til indhold 28">
            <a:extLst>
              <a:ext uri="{FF2B5EF4-FFF2-40B4-BE49-F238E27FC236}">
                <a16:creationId xmlns:a16="http://schemas.microsoft.com/office/drawing/2014/main" id="{C8A25AC9-18C2-42FA-A68D-B954C9D267D0}"/>
              </a:ext>
            </a:extLst>
          </p:cNvPr>
          <p:cNvSpPr>
            <a:spLocks noGrp="1"/>
          </p:cNvSpPr>
          <p:nvPr>
            <p:ph sz="half" idx="2"/>
          </p:nvPr>
        </p:nvSpPr>
        <p:spPr>
          <a:xfrm>
            <a:off x="1176528" y="2466109"/>
            <a:ext cx="2066544" cy="3024170"/>
          </a:xfrm>
        </p:spPr>
        <p:txBody>
          <a:bodyPr rtlCol="0">
            <a:normAutofit fontScale="77500" lnSpcReduction="20000"/>
          </a:bodyPr>
          <a:lstStyle/>
          <a:p>
            <a:pPr rtl="0"/>
            <a:r>
              <a:rPr lang="da-DK" b="0" i="0" dirty="0">
                <a:solidFill>
                  <a:srgbClr val="333333"/>
                </a:solidFill>
                <a:effectLst/>
                <a:latin typeface="Noto Sans" panose="020B0502040504020204" pitchFamily="34" charset="0"/>
              </a:rPr>
              <a:t>I virksomheder, der </a:t>
            </a:r>
            <a:r>
              <a:rPr lang="da-DK" dirty="0"/>
              <a:t>segmenterer ud fra </a:t>
            </a:r>
            <a:r>
              <a:rPr lang="da-DK" dirty="0" err="1"/>
              <a:t>break-down</a:t>
            </a:r>
            <a:r>
              <a:rPr lang="da-DK" dirty="0"/>
              <a:t> tankegangen er salgsteamet typisk organiseret med udgangspunkt i produktprogrammet</a:t>
            </a:r>
            <a:r>
              <a:rPr lang="da-DK" b="0" i="0" dirty="0">
                <a:solidFill>
                  <a:srgbClr val="333333"/>
                </a:solidFill>
                <a:effectLst/>
                <a:latin typeface="Noto Sans" panose="020B0502040504020204" pitchFamily="34" charset="0"/>
              </a:rPr>
              <a:t>. </a:t>
            </a:r>
            <a:r>
              <a:rPr lang="da-DK" dirty="0"/>
              <a:t>Hvert </a:t>
            </a:r>
            <a:r>
              <a:rPr lang="da-DK" b="0" i="0" u="sng" dirty="0">
                <a:solidFill>
                  <a:srgbClr val="333333"/>
                </a:solidFill>
                <a:effectLst/>
                <a:latin typeface="Noto Sans" panose="020B0502040504020204" pitchFamily="34" charset="0"/>
              </a:rPr>
              <a:t>produkt</a:t>
            </a:r>
            <a:r>
              <a:rPr lang="da-DK" dirty="0"/>
              <a:t> i produktprogrammet styres af KAM (Key </a:t>
            </a:r>
            <a:r>
              <a:rPr lang="da-DK" dirty="0" err="1"/>
              <a:t>Account</a:t>
            </a:r>
            <a:r>
              <a:rPr lang="da-DK" dirty="0"/>
              <a:t> Manager), der så er specialist i den produktkategori.</a:t>
            </a:r>
          </a:p>
        </p:txBody>
      </p:sp>
      <p:sp>
        <p:nvSpPr>
          <p:cNvPr id="5" name="Pladsholder til indhold 4">
            <a:extLst>
              <a:ext uri="{FF2B5EF4-FFF2-40B4-BE49-F238E27FC236}">
                <a16:creationId xmlns:a16="http://schemas.microsoft.com/office/drawing/2014/main" id="{B646B65B-FC7E-41EC-97C2-063C6F0AAABE}"/>
              </a:ext>
            </a:extLst>
          </p:cNvPr>
          <p:cNvSpPr>
            <a:spLocks noGrp="1"/>
          </p:cNvSpPr>
          <p:nvPr>
            <p:ph sz="quarter" idx="4"/>
          </p:nvPr>
        </p:nvSpPr>
        <p:spPr>
          <a:xfrm>
            <a:off x="3581400" y="2569463"/>
            <a:ext cx="2066544" cy="2286000"/>
          </a:xfrm>
        </p:spPr>
        <p:txBody>
          <a:bodyPr rtlCol="0">
            <a:normAutofit fontScale="85000" lnSpcReduction="10000"/>
          </a:bodyPr>
          <a:lstStyle/>
          <a:p>
            <a:pPr rtl="0"/>
            <a:r>
              <a:rPr lang="da-DK" b="0" i="0" dirty="0">
                <a:solidFill>
                  <a:srgbClr val="333333"/>
                </a:solidFill>
                <a:effectLst/>
                <a:latin typeface="Noto Sans" panose="020B0502040504020204" pitchFamily="34" charset="0"/>
              </a:rPr>
              <a:t>Mejerigiganten Arla har inddelt deres salgsteam ud fra produktkategorier. For kategorien mælkeprodukter er der en KAM, der har ansvaret for salget til de store detailhandelskæder.</a:t>
            </a:r>
            <a:endParaRPr lang="da-DK" dirty="0"/>
          </a:p>
        </p:txBody>
      </p:sp>
      <p:pic>
        <p:nvPicPr>
          <p:cNvPr id="43" name="Pladsholder til billede 42" descr="Billede af to forretningsmænd, der tegner en graf&#10;">
            <a:extLst>
              <a:ext uri="{FF2B5EF4-FFF2-40B4-BE49-F238E27FC236}">
                <a16:creationId xmlns:a16="http://schemas.microsoft.com/office/drawing/2014/main" id="{9B6C9607-2FE7-4BA2-A78E-6122DAAD2E62}"/>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208776" y="1289304"/>
            <a:ext cx="4572000" cy="4334256"/>
          </a:xfrm>
        </p:spPr>
      </p:pic>
      <p:sp>
        <p:nvSpPr>
          <p:cNvPr id="36" name="Pladsholder til dato 35">
            <a:extLst>
              <a:ext uri="{FF2B5EF4-FFF2-40B4-BE49-F238E27FC236}">
                <a16:creationId xmlns:a16="http://schemas.microsoft.com/office/drawing/2014/main" id="{D98E03FD-AFE5-462A-8455-5E7B34A57294}"/>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37" name="Pladsholder til sidefod 36">
            <a:extLst>
              <a:ext uri="{FF2B5EF4-FFF2-40B4-BE49-F238E27FC236}">
                <a16:creationId xmlns:a16="http://schemas.microsoft.com/office/drawing/2014/main" id="{8E5DF9FC-D709-4A4F-BA34-E6BD57C77F56}"/>
              </a:ext>
            </a:extLst>
          </p:cNvPr>
          <p:cNvSpPr>
            <a:spLocks noGrp="1"/>
          </p:cNvSpPr>
          <p:nvPr>
            <p:ph type="ftr" sz="quarter" idx="11"/>
          </p:nvPr>
        </p:nvSpPr>
        <p:spPr>
          <a:xfrm>
            <a:off x="4038600" y="6356350"/>
            <a:ext cx="4114800" cy="365125"/>
          </a:xfrm>
        </p:spPr>
        <p:txBody>
          <a:bodyPr rtlCol="0"/>
          <a:lstStyle/>
          <a:p>
            <a:pPr rtl="0"/>
            <a:r>
              <a:rPr lang="da-DK"/>
              <a:t>Contosos forretningsplan</a:t>
            </a:r>
          </a:p>
        </p:txBody>
      </p:sp>
      <p:sp>
        <p:nvSpPr>
          <p:cNvPr id="38" name="Pladsholder til slidenummer 37">
            <a:extLst>
              <a:ext uri="{FF2B5EF4-FFF2-40B4-BE49-F238E27FC236}">
                <a16:creationId xmlns:a16="http://schemas.microsoft.com/office/drawing/2014/main" id="{317B426A-ED12-4FB0-AEFB-637E82DB897A}"/>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10</a:t>
            </a:fld>
            <a:endParaRPr lang="da-DK"/>
          </a:p>
        </p:txBody>
      </p:sp>
      <p:pic>
        <p:nvPicPr>
          <p:cNvPr id="11" name="Billede 10">
            <a:extLst>
              <a:ext uri="{FF2B5EF4-FFF2-40B4-BE49-F238E27FC236}">
                <a16:creationId xmlns:a16="http://schemas.microsoft.com/office/drawing/2014/main" id="{C4932277-09B2-5185-18D2-D6E15592B32B}"/>
              </a:ext>
            </a:extLst>
          </p:cNvPr>
          <p:cNvPicPr>
            <a:picLocks noChangeAspect="1"/>
          </p:cNvPicPr>
          <p:nvPr/>
        </p:nvPicPr>
        <p:blipFill>
          <a:blip r:embed="rId4"/>
          <a:stretch>
            <a:fillRect/>
          </a:stretch>
        </p:blipFill>
        <p:spPr>
          <a:xfrm>
            <a:off x="6208776" y="2355272"/>
            <a:ext cx="4673262" cy="2364859"/>
          </a:xfrm>
          <a:prstGeom prst="rect">
            <a:avLst/>
          </a:prstGeom>
        </p:spPr>
      </p:pic>
    </p:spTree>
    <p:extLst>
      <p:ext uri="{BB962C8B-B14F-4D97-AF65-F5344CB8AC3E}">
        <p14:creationId xmlns:p14="http://schemas.microsoft.com/office/powerpoint/2010/main" val="1594094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C5DE1D-C87C-ED29-5C6C-6947C04F344F}"/>
              </a:ext>
            </a:extLst>
          </p:cNvPr>
          <p:cNvSpPr>
            <a:spLocks noGrp="1"/>
          </p:cNvSpPr>
          <p:nvPr>
            <p:ph type="title"/>
          </p:nvPr>
        </p:nvSpPr>
        <p:spPr>
          <a:xfrm>
            <a:off x="838200" y="707029"/>
            <a:ext cx="10515600" cy="640080"/>
          </a:xfrm>
        </p:spPr>
        <p:txBody>
          <a:bodyPr anchor="ctr">
            <a:normAutofit/>
          </a:bodyPr>
          <a:lstStyle/>
          <a:p>
            <a:r>
              <a:rPr lang="da-DK" dirty="0"/>
              <a:t>Delmarkeder</a:t>
            </a:r>
          </a:p>
        </p:txBody>
      </p:sp>
      <p:sp>
        <p:nvSpPr>
          <p:cNvPr id="3" name="Pladsholder til dato 2">
            <a:extLst>
              <a:ext uri="{FF2B5EF4-FFF2-40B4-BE49-F238E27FC236}">
                <a16:creationId xmlns:a16="http://schemas.microsoft.com/office/drawing/2014/main" id="{85701558-9732-4886-A774-568D595BF3F0}"/>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da-DK" noProof="0"/>
              <a:t>20XX</a:t>
            </a:r>
          </a:p>
        </p:txBody>
      </p:sp>
      <p:sp>
        <p:nvSpPr>
          <p:cNvPr id="4" name="Pladsholder til sidefod 3">
            <a:extLst>
              <a:ext uri="{FF2B5EF4-FFF2-40B4-BE49-F238E27FC236}">
                <a16:creationId xmlns:a16="http://schemas.microsoft.com/office/drawing/2014/main" id="{447AFC8D-D2E4-59E1-F57A-1BBC2B530322}"/>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r>
              <a:rPr lang="da-DK" noProof="0"/>
              <a:t>Contosos forretningsplan</a:t>
            </a:r>
          </a:p>
        </p:txBody>
      </p:sp>
      <p:sp>
        <p:nvSpPr>
          <p:cNvPr id="5" name="Pladsholder til slidenummer 4">
            <a:extLst>
              <a:ext uri="{FF2B5EF4-FFF2-40B4-BE49-F238E27FC236}">
                <a16:creationId xmlns:a16="http://schemas.microsoft.com/office/drawing/2014/main" id="{D0C2B732-57A4-B4E8-555B-C3A356349084}"/>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da-DK" noProof="0" smtClean="0"/>
              <a:pPr rtl="0">
                <a:spcAft>
                  <a:spcPts val="600"/>
                </a:spcAft>
              </a:pPr>
              <a:t>11</a:t>
            </a:fld>
            <a:endParaRPr lang="da-DK" noProof="0"/>
          </a:p>
        </p:txBody>
      </p:sp>
      <p:graphicFrame>
        <p:nvGraphicFramePr>
          <p:cNvPr id="8" name="Pladsholder til SmartArt 5">
            <a:extLst>
              <a:ext uri="{FF2B5EF4-FFF2-40B4-BE49-F238E27FC236}">
                <a16:creationId xmlns:a16="http://schemas.microsoft.com/office/drawing/2014/main" id="{256E9F7A-AB7B-2D1E-B4DB-5B45B98CC339}"/>
              </a:ext>
            </a:extLst>
          </p:cNvPr>
          <p:cNvGraphicFramePr/>
          <p:nvPr>
            <p:extLst>
              <p:ext uri="{D42A27DB-BD31-4B8C-83A1-F6EECF244321}">
                <p14:modId xmlns:p14="http://schemas.microsoft.com/office/powerpoint/2010/main" val="3138205898"/>
              </p:ext>
            </p:extLst>
          </p:nvPr>
        </p:nvGraphicFramePr>
        <p:xfrm>
          <a:off x="838200" y="1536192"/>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5927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9B6F7E-DAF3-FD74-009E-ADD50B17C3A6}"/>
              </a:ext>
            </a:extLst>
          </p:cNvPr>
          <p:cNvSpPr>
            <a:spLocks noGrp="1"/>
          </p:cNvSpPr>
          <p:nvPr>
            <p:ph type="title"/>
          </p:nvPr>
        </p:nvSpPr>
        <p:spPr/>
        <p:txBody>
          <a:bodyPr>
            <a:normAutofit fontScale="90000"/>
          </a:bodyPr>
          <a:lstStyle/>
          <a:p>
            <a:r>
              <a:rPr lang="da-DK" dirty="0"/>
              <a:t>Købstyper på producentmarkedet</a:t>
            </a:r>
          </a:p>
        </p:txBody>
      </p:sp>
      <p:sp>
        <p:nvSpPr>
          <p:cNvPr id="3" name="Pladsholder til dato 2">
            <a:extLst>
              <a:ext uri="{FF2B5EF4-FFF2-40B4-BE49-F238E27FC236}">
                <a16:creationId xmlns:a16="http://schemas.microsoft.com/office/drawing/2014/main" id="{407CFD78-8949-CB7B-9621-F1517A3DE1E1}"/>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0B58AC72-C2EC-4834-3439-97559918C7AB}"/>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A45B490D-3568-97B1-E3A8-D93E341AC3F6}"/>
              </a:ext>
            </a:extLst>
          </p:cNvPr>
          <p:cNvSpPr>
            <a:spLocks noGrp="1"/>
          </p:cNvSpPr>
          <p:nvPr>
            <p:ph type="sldNum" sz="quarter" idx="12"/>
          </p:nvPr>
        </p:nvSpPr>
        <p:spPr/>
        <p:txBody>
          <a:bodyPr/>
          <a:lstStyle/>
          <a:p>
            <a:pPr rtl="0"/>
            <a:fld id="{B5CEABB6-07DC-46E8-9B57-56EC44A396E5}" type="slidenum">
              <a:rPr lang="da-DK" noProof="0" smtClean="0"/>
              <a:t>12</a:t>
            </a:fld>
            <a:endParaRPr lang="da-DK" noProof="0"/>
          </a:p>
        </p:txBody>
      </p:sp>
      <p:sp>
        <p:nvSpPr>
          <p:cNvPr id="6" name="Pladsholder til SmartArt 5">
            <a:extLst>
              <a:ext uri="{FF2B5EF4-FFF2-40B4-BE49-F238E27FC236}">
                <a16:creationId xmlns:a16="http://schemas.microsoft.com/office/drawing/2014/main" id="{12CE8AF7-8928-AB6A-25C1-7066613A181F}"/>
              </a:ext>
            </a:extLst>
          </p:cNvPr>
          <p:cNvSpPr>
            <a:spLocks noGrp="1"/>
          </p:cNvSpPr>
          <p:nvPr>
            <p:ph type="dgm" sz="quarter" idx="27"/>
          </p:nvPr>
        </p:nvSpPr>
        <p:spPr/>
        <p:txBody>
          <a:bodyPr/>
          <a:lstStyle/>
          <a:p>
            <a:r>
              <a:rPr lang="da-DK" b="1" i="0" dirty="0" err="1">
                <a:solidFill>
                  <a:srgbClr val="333333"/>
                </a:solidFill>
                <a:effectLst/>
                <a:latin typeface="Noto Sans" panose="020B0502040504020204" pitchFamily="34" charset="0"/>
              </a:rPr>
              <a:t>Nykøb</a:t>
            </a:r>
            <a:r>
              <a:rPr lang="da-DK" b="0" i="0" dirty="0">
                <a:solidFill>
                  <a:srgbClr val="333333"/>
                </a:solidFill>
                <a:effectLst/>
                <a:latin typeface="Noto Sans" panose="020B0502040504020204" pitchFamily="34" charset="0"/>
              </a:rPr>
              <a:t> er køb af produkter, som virksomheden har begrænset erfaring i at købe og/eller hvor beslutningen er så vigtig, at det kræver mange og store overvejelser, og mange personer skal involveres i beslutningsprocessen.</a:t>
            </a:r>
          </a:p>
          <a:p>
            <a:r>
              <a:rPr lang="da-DK" b="1" i="0" dirty="0" err="1">
                <a:solidFill>
                  <a:srgbClr val="333333"/>
                </a:solidFill>
                <a:effectLst/>
                <a:latin typeface="Noto Sans" panose="020B0502040504020204" pitchFamily="34" charset="0"/>
              </a:rPr>
              <a:t>Modiﬁceret</a:t>
            </a:r>
            <a:r>
              <a:rPr lang="da-DK" b="1" i="0" dirty="0">
                <a:solidFill>
                  <a:srgbClr val="333333"/>
                </a:solidFill>
                <a:effectLst/>
                <a:latin typeface="Noto Sans" panose="020B0502040504020204" pitchFamily="34" charset="0"/>
              </a:rPr>
              <a:t> genkøb</a:t>
            </a:r>
            <a:r>
              <a:rPr lang="da-DK" b="0" i="0" dirty="0">
                <a:solidFill>
                  <a:srgbClr val="333333"/>
                </a:solidFill>
                <a:effectLst/>
                <a:latin typeface="Noto Sans" panose="020B0502040504020204" pitchFamily="34" charset="0"/>
              </a:rPr>
              <a:t> er køb af et produkt, hvor produktet eller virksomhedens krav og </a:t>
            </a:r>
            <a:r>
              <a:rPr lang="da-DK" b="0" i="0" u="sng" dirty="0">
                <a:solidFill>
                  <a:srgbClr val="333333"/>
                </a:solidFill>
                <a:effectLst/>
                <a:latin typeface="Noto Sans" panose="020B0502040504020204" pitchFamily="34" charset="0"/>
              </a:rPr>
              <a:t>valgkriterier</a:t>
            </a:r>
            <a:r>
              <a:rPr lang="da-DK" b="0" i="0" dirty="0">
                <a:solidFill>
                  <a:srgbClr val="333333"/>
                </a:solidFill>
                <a:effectLst/>
                <a:latin typeface="Noto Sans" panose="020B0502040504020204" pitchFamily="34" charset="0"/>
              </a:rPr>
              <a:t> i et vist omfang er ændret.</a:t>
            </a:r>
            <a:endParaRPr lang="da-DK" dirty="0">
              <a:solidFill>
                <a:srgbClr val="333333"/>
              </a:solidFill>
              <a:latin typeface="Noto Sans" panose="020B0502040504020204" pitchFamily="34" charset="0"/>
            </a:endParaRPr>
          </a:p>
          <a:p>
            <a:r>
              <a:rPr lang="da-DK" b="1" i="0" dirty="0">
                <a:solidFill>
                  <a:srgbClr val="333333"/>
                </a:solidFill>
                <a:effectLst/>
                <a:latin typeface="Noto Sans" panose="020B0502040504020204" pitchFamily="34" charset="0"/>
              </a:rPr>
              <a:t>Rutinekøb </a:t>
            </a:r>
            <a:r>
              <a:rPr lang="da-DK" b="0" i="0" dirty="0">
                <a:solidFill>
                  <a:srgbClr val="333333"/>
                </a:solidFill>
                <a:effectLst/>
                <a:latin typeface="Noto Sans" panose="020B0502040504020204" pitchFamily="34" charset="0"/>
              </a:rPr>
              <a:t>er køb af produkter og tjenesteydelser, hvor produktet og betingelserne for købet er uændrede.</a:t>
            </a:r>
            <a:endParaRPr lang="da-DK" dirty="0"/>
          </a:p>
        </p:txBody>
      </p:sp>
    </p:spTree>
    <p:extLst>
      <p:ext uri="{BB962C8B-B14F-4D97-AF65-F5344CB8AC3E}">
        <p14:creationId xmlns:p14="http://schemas.microsoft.com/office/powerpoint/2010/main" val="126620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DD027AB5-D13C-1705-6BC9-086ADFDD0349}"/>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CA19A094-AA96-C0D5-85E8-C96EB23F2F27}"/>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BA5A6169-7D96-537C-F85D-0F49D7D34101}"/>
              </a:ext>
            </a:extLst>
          </p:cNvPr>
          <p:cNvSpPr>
            <a:spLocks noGrp="1"/>
          </p:cNvSpPr>
          <p:nvPr>
            <p:ph type="sldNum" sz="quarter" idx="12"/>
          </p:nvPr>
        </p:nvSpPr>
        <p:spPr/>
        <p:txBody>
          <a:bodyPr/>
          <a:lstStyle/>
          <a:p>
            <a:pPr rtl="0"/>
            <a:fld id="{B5CEABB6-07DC-46E8-9B57-56EC44A396E5}" type="slidenum">
              <a:rPr lang="da-DK" noProof="0" smtClean="0"/>
              <a:t>13</a:t>
            </a:fld>
            <a:endParaRPr lang="da-DK" noProof="0"/>
          </a:p>
        </p:txBody>
      </p:sp>
      <p:pic>
        <p:nvPicPr>
          <p:cNvPr id="8" name="Billede 7">
            <a:extLst>
              <a:ext uri="{FF2B5EF4-FFF2-40B4-BE49-F238E27FC236}">
                <a16:creationId xmlns:a16="http://schemas.microsoft.com/office/drawing/2014/main" id="{2D5BC163-D8FF-666B-F7E0-390BEA1B3628}"/>
              </a:ext>
            </a:extLst>
          </p:cNvPr>
          <p:cNvPicPr>
            <a:picLocks noChangeAspect="1"/>
          </p:cNvPicPr>
          <p:nvPr/>
        </p:nvPicPr>
        <p:blipFill>
          <a:blip r:embed="rId2"/>
          <a:stretch>
            <a:fillRect/>
          </a:stretch>
        </p:blipFill>
        <p:spPr>
          <a:xfrm>
            <a:off x="1961965" y="303029"/>
            <a:ext cx="7265825" cy="5494089"/>
          </a:xfrm>
          <a:prstGeom prst="rect">
            <a:avLst/>
          </a:prstGeom>
        </p:spPr>
      </p:pic>
    </p:spTree>
    <p:extLst>
      <p:ext uri="{BB962C8B-B14F-4D97-AF65-F5344CB8AC3E}">
        <p14:creationId xmlns:p14="http://schemas.microsoft.com/office/powerpoint/2010/main" val="1233704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768D2-2699-D388-21E3-046B318357D5}"/>
              </a:ext>
            </a:extLst>
          </p:cNvPr>
          <p:cNvSpPr>
            <a:spLocks noGrp="1"/>
          </p:cNvSpPr>
          <p:nvPr>
            <p:ph type="title"/>
          </p:nvPr>
        </p:nvSpPr>
        <p:spPr/>
        <p:txBody>
          <a:bodyPr/>
          <a:lstStyle/>
          <a:p>
            <a:r>
              <a:rPr lang="da-DK" dirty="0"/>
              <a:t>Eksempler på valgkriterier på de forskellige markeder.</a:t>
            </a:r>
          </a:p>
        </p:txBody>
      </p:sp>
      <p:sp>
        <p:nvSpPr>
          <p:cNvPr id="6" name="Pladsholder til dato 5">
            <a:extLst>
              <a:ext uri="{FF2B5EF4-FFF2-40B4-BE49-F238E27FC236}">
                <a16:creationId xmlns:a16="http://schemas.microsoft.com/office/drawing/2014/main" id="{8B8474D9-DCB9-7A65-6A14-2E7DF0B82C05}"/>
              </a:ext>
            </a:extLst>
          </p:cNvPr>
          <p:cNvSpPr>
            <a:spLocks noGrp="1"/>
          </p:cNvSpPr>
          <p:nvPr>
            <p:ph type="dt" sz="half" idx="10"/>
          </p:nvPr>
        </p:nvSpPr>
        <p:spPr/>
        <p:txBody>
          <a:bodyPr/>
          <a:lstStyle/>
          <a:p>
            <a:pPr rtl="0"/>
            <a:r>
              <a:rPr lang="da-DK" noProof="0"/>
              <a:t>20XX</a:t>
            </a:r>
          </a:p>
        </p:txBody>
      </p:sp>
      <p:sp>
        <p:nvSpPr>
          <p:cNvPr id="7" name="Pladsholder til sidefod 6">
            <a:extLst>
              <a:ext uri="{FF2B5EF4-FFF2-40B4-BE49-F238E27FC236}">
                <a16:creationId xmlns:a16="http://schemas.microsoft.com/office/drawing/2014/main" id="{40FA7263-3BC4-9E30-C35F-9B91DDD59E7E}"/>
              </a:ext>
            </a:extLst>
          </p:cNvPr>
          <p:cNvSpPr>
            <a:spLocks noGrp="1"/>
          </p:cNvSpPr>
          <p:nvPr>
            <p:ph type="ftr" sz="quarter" idx="11"/>
          </p:nvPr>
        </p:nvSpPr>
        <p:spPr/>
        <p:txBody>
          <a:bodyPr/>
          <a:lstStyle/>
          <a:p>
            <a:pPr rtl="0"/>
            <a:r>
              <a:rPr lang="da-DK" noProof="0"/>
              <a:t>Contosos forretningsplan</a:t>
            </a:r>
          </a:p>
        </p:txBody>
      </p:sp>
      <p:sp>
        <p:nvSpPr>
          <p:cNvPr id="8" name="Pladsholder til slidenummer 7">
            <a:extLst>
              <a:ext uri="{FF2B5EF4-FFF2-40B4-BE49-F238E27FC236}">
                <a16:creationId xmlns:a16="http://schemas.microsoft.com/office/drawing/2014/main" id="{8456402D-B222-6D38-9855-AF717D4F3FF3}"/>
              </a:ext>
            </a:extLst>
          </p:cNvPr>
          <p:cNvSpPr>
            <a:spLocks noGrp="1"/>
          </p:cNvSpPr>
          <p:nvPr>
            <p:ph type="sldNum" sz="quarter" idx="12"/>
          </p:nvPr>
        </p:nvSpPr>
        <p:spPr/>
        <p:txBody>
          <a:bodyPr/>
          <a:lstStyle/>
          <a:p>
            <a:pPr rtl="0"/>
            <a:fld id="{B5CEABB6-07DC-46E8-9B57-56EC44A396E5}" type="slidenum">
              <a:rPr lang="da-DK" noProof="0" smtClean="0"/>
              <a:t>14</a:t>
            </a:fld>
            <a:endParaRPr lang="da-DK" noProof="0"/>
          </a:p>
        </p:txBody>
      </p:sp>
      <p:sp>
        <p:nvSpPr>
          <p:cNvPr id="9" name="Rectangle 1">
            <a:extLst>
              <a:ext uri="{FF2B5EF4-FFF2-40B4-BE49-F238E27FC236}">
                <a16:creationId xmlns:a16="http://schemas.microsoft.com/office/drawing/2014/main" id="{4349EE2C-5D01-396A-14DB-7F71935F05FD}"/>
              </a:ext>
            </a:extLst>
          </p:cNvPr>
          <p:cNvSpPr>
            <a:spLocks noGrp="1" noChangeArrowheads="1"/>
          </p:cNvSpPr>
          <p:nvPr>
            <p:ph idx="1"/>
          </p:nvPr>
        </p:nvSpPr>
        <p:spPr bwMode="auto">
          <a:xfrm>
            <a:off x="1184637" y="2131526"/>
            <a:ext cx="2442976"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b="1" i="0" u="none" strike="noStrike" cap="none" normalizeH="0" baseline="0" dirty="0">
                <a:ln>
                  <a:noFill/>
                </a:ln>
                <a:solidFill>
                  <a:srgbClr val="333333"/>
                </a:solidFill>
                <a:effectLst/>
                <a:latin typeface="var(--font-title)"/>
              </a:rPr>
              <a:t>det industrielle marked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b="1" i="0" u="none" strike="noStrike" cap="none" normalizeH="0" baseline="0" dirty="0">
              <a:ln>
                <a:noFill/>
              </a:ln>
              <a:solidFill>
                <a:srgbClr val="333333"/>
              </a:solidFill>
              <a:effectLst/>
              <a:latin typeface="var(--font-title)"/>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Driftssikkerhed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Tekniske egenskaber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Pris i forhold til kvalitet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Drifts- og vedligeholdelses-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omkostninger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Sikkerhed for reparation og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reservedele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Serviceordninger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Betalingsbetingelser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Just in Time levering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Installering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10" name="Rectangle 2">
            <a:extLst>
              <a:ext uri="{FF2B5EF4-FFF2-40B4-BE49-F238E27FC236}">
                <a16:creationId xmlns:a16="http://schemas.microsoft.com/office/drawing/2014/main" id="{820ECF66-6F6F-F488-B397-48A3A95BC097}"/>
              </a:ext>
            </a:extLst>
          </p:cNvPr>
          <p:cNvSpPr>
            <a:spLocks noGrp="1" noChangeArrowheads="1"/>
          </p:cNvSpPr>
          <p:nvPr>
            <p:ph idx="15"/>
          </p:nvPr>
        </p:nvSpPr>
        <p:spPr bwMode="auto">
          <a:xfrm>
            <a:off x="4682389" y="2239248"/>
            <a:ext cx="2223366" cy="264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b="1" i="0" u="none" strike="noStrike" cap="none" normalizeH="0" baseline="0" dirty="0">
                <a:ln>
                  <a:noFill/>
                </a:ln>
                <a:solidFill>
                  <a:srgbClr val="333333"/>
                </a:solidFill>
                <a:effectLst/>
                <a:latin typeface="var(--font-title)"/>
              </a:rPr>
              <a:t>Mellemhandlermarkedet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b="1" i="0" u="none" strike="noStrike" cap="none" normalizeH="0" baseline="0" dirty="0">
              <a:ln>
                <a:noFill/>
              </a:ln>
              <a:solidFill>
                <a:srgbClr val="333333"/>
              </a:solidFill>
              <a:effectLst/>
              <a:latin typeface="var(--font-title)"/>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Avancemuligheder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Ukomplicerede og sikre </a:t>
            </a:r>
          </a:p>
          <a:p>
            <a:pPr marL="0" marR="0" lvl="0" indent="0" algn="l" defTabSz="914400" rtl="0" eaLnBrk="0" fontAlgn="base" latinLnBrk="0" hangingPunct="0">
              <a:lnSpc>
                <a:spcPct val="100000"/>
              </a:lnSpc>
              <a:spcBef>
                <a:spcPct val="0"/>
              </a:spcBef>
              <a:spcAft>
                <a:spcPct val="0"/>
              </a:spcAft>
              <a:buClrTx/>
              <a:buSzTx/>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bestillingssystemer </a:t>
            </a:r>
          </a:p>
          <a:p>
            <a:pPr marL="0" marR="0" lvl="0" indent="0" algn="l" defTabSz="914400" rtl="0" eaLnBrk="0" fontAlgn="base" latinLnBrk="0" hangingPunct="0">
              <a:lnSpc>
                <a:spcPct val="100000"/>
              </a:lnSpc>
              <a:spcBef>
                <a:spcPct val="0"/>
              </a:spcBef>
              <a:spcAft>
                <a:spcPct val="0"/>
              </a:spcAft>
              <a:buClrTx/>
              <a:buSzTx/>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(EDI og ekstranet)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Betalingsbetingelser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Service, fx </a:t>
            </a:r>
            <a:r>
              <a:rPr kumimoji="0" lang="da-DK" altLang="da-DK" b="0" i="0" u="none" strike="noStrike" cap="none" normalizeH="0" baseline="0" dirty="0" err="1">
                <a:ln>
                  <a:noFill/>
                </a:ln>
                <a:solidFill>
                  <a:srgbClr val="333333"/>
                </a:solidFill>
                <a:effectLst/>
                <a:latin typeface="Noto Sans" panose="020B0502040504020204" pitchFamily="34" charset="0"/>
                <a:cs typeface="Noto Sans" panose="020B0502040504020204" pitchFamily="34" charset="0"/>
              </a:rPr>
              <a:t>merchandising</a:t>
            </a:r>
            <a:endPar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Returneringsordninger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Markedsføringstilskud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Leveringssikkerhed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11" name="Rectangle 3">
            <a:extLst>
              <a:ext uri="{FF2B5EF4-FFF2-40B4-BE49-F238E27FC236}">
                <a16:creationId xmlns:a16="http://schemas.microsoft.com/office/drawing/2014/main" id="{8B39D075-0AA9-4E14-7F24-3424726BBF7C}"/>
              </a:ext>
            </a:extLst>
          </p:cNvPr>
          <p:cNvSpPr>
            <a:spLocks noGrp="1" noChangeArrowheads="1"/>
          </p:cNvSpPr>
          <p:nvPr>
            <p:ph idx="16"/>
          </p:nvPr>
        </p:nvSpPr>
        <p:spPr bwMode="auto">
          <a:xfrm>
            <a:off x="8143875" y="2274967"/>
            <a:ext cx="275812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b="1" i="0" u="none" strike="noStrike" cap="none" normalizeH="0" baseline="0" dirty="0">
                <a:ln>
                  <a:noFill/>
                </a:ln>
                <a:solidFill>
                  <a:srgbClr val="333333"/>
                </a:solidFill>
                <a:effectLst/>
                <a:latin typeface="var(--font-title)"/>
              </a:rPr>
              <a:t>det offentlige marked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b="1" i="0" u="none" strike="noStrike" cap="none" normalizeH="0" baseline="0" dirty="0">
              <a:ln>
                <a:noFill/>
              </a:ln>
              <a:solidFill>
                <a:srgbClr val="333333"/>
              </a:solidFill>
              <a:effectLst/>
              <a:latin typeface="var(--font-title)"/>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Overholdelse af budgetter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Anbefalinger fra andre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Forbedret service for borgerne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Sikring af arbejdspladser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Garantiordninger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Leveringssikkerhed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Etiske og moralske hensyn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71131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96F1B9F5-B8FE-4CDF-BA0E-C12A0E20CD88}"/>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760B7C19-C81F-0CEC-6198-883DD8088730}"/>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AC2BCF64-82F5-6298-8211-DC83B6B0B065}"/>
              </a:ext>
            </a:extLst>
          </p:cNvPr>
          <p:cNvSpPr>
            <a:spLocks noGrp="1"/>
          </p:cNvSpPr>
          <p:nvPr>
            <p:ph type="sldNum" sz="quarter" idx="12"/>
          </p:nvPr>
        </p:nvSpPr>
        <p:spPr/>
        <p:txBody>
          <a:bodyPr/>
          <a:lstStyle/>
          <a:p>
            <a:pPr rtl="0"/>
            <a:fld id="{B5CEABB6-07DC-46E8-9B57-56EC44A396E5}" type="slidenum">
              <a:rPr lang="da-DK" noProof="0" smtClean="0"/>
              <a:t>15</a:t>
            </a:fld>
            <a:endParaRPr lang="da-DK" noProof="0"/>
          </a:p>
        </p:txBody>
      </p:sp>
      <p:pic>
        <p:nvPicPr>
          <p:cNvPr id="8" name="Billede 7">
            <a:extLst>
              <a:ext uri="{FF2B5EF4-FFF2-40B4-BE49-F238E27FC236}">
                <a16:creationId xmlns:a16="http://schemas.microsoft.com/office/drawing/2014/main" id="{40014A0A-964F-AEB3-ECF1-A3865EF408B1}"/>
              </a:ext>
            </a:extLst>
          </p:cNvPr>
          <p:cNvPicPr>
            <a:picLocks noChangeAspect="1"/>
          </p:cNvPicPr>
          <p:nvPr/>
        </p:nvPicPr>
        <p:blipFill>
          <a:blip r:embed="rId2"/>
          <a:stretch>
            <a:fillRect/>
          </a:stretch>
        </p:blipFill>
        <p:spPr>
          <a:xfrm>
            <a:off x="943467" y="519043"/>
            <a:ext cx="5550185" cy="1016052"/>
          </a:xfrm>
          <a:prstGeom prst="rect">
            <a:avLst/>
          </a:prstGeom>
        </p:spPr>
      </p:pic>
      <p:pic>
        <p:nvPicPr>
          <p:cNvPr id="10" name="Billede 9">
            <a:extLst>
              <a:ext uri="{FF2B5EF4-FFF2-40B4-BE49-F238E27FC236}">
                <a16:creationId xmlns:a16="http://schemas.microsoft.com/office/drawing/2014/main" id="{FB380D6E-32C3-E887-BF67-3D50D228C6B3}"/>
              </a:ext>
            </a:extLst>
          </p:cNvPr>
          <p:cNvPicPr>
            <a:picLocks noChangeAspect="1"/>
          </p:cNvPicPr>
          <p:nvPr/>
        </p:nvPicPr>
        <p:blipFill>
          <a:blip r:embed="rId3"/>
          <a:stretch>
            <a:fillRect/>
          </a:stretch>
        </p:blipFill>
        <p:spPr>
          <a:xfrm>
            <a:off x="838200" y="1721104"/>
            <a:ext cx="7963703" cy="3569404"/>
          </a:xfrm>
          <a:prstGeom prst="rect">
            <a:avLst/>
          </a:prstGeom>
        </p:spPr>
      </p:pic>
    </p:spTree>
    <p:extLst>
      <p:ext uri="{BB962C8B-B14F-4D97-AF65-F5344CB8AC3E}">
        <p14:creationId xmlns:p14="http://schemas.microsoft.com/office/powerpoint/2010/main" val="2817756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9450618C-5512-6A0F-F2C1-1A9BC5EC7C52}"/>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67FAD6E8-40E3-CB45-578F-EC107FAF1FE5}"/>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A63B3902-B14D-328F-EDA4-F4692BB77DBE}"/>
              </a:ext>
            </a:extLst>
          </p:cNvPr>
          <p:cNvSpPr>
            <a:spLocks noGrp="1"/>
          </p:cNvSpPr>
          <p:nvPr>
            <p:ph type="sldNum" sz="quarter" idx="12"/>
          </p:nvPr>
        </p:nvSpPr>
        <p:spPr/>
        <p:txBody>
          <a:bodyPr/>
          <a:lstStyle/>
          <a:p>
            <a:pPr rtl="0"/>
            <a:fld id="{B5CEABB6-07DC-46E8-9B57-56EC44A396E5}" type="slidenum">
              <a:rPr lang="da-DK" noProof="0" smtClean="0"/>
              <a:t>16</a:t>
            </a:fld>
            <a:endParaRPr lang="da-DK" noProof="0"/>
          </a:p>
        </p:txBody>
      </p:sp>
      <p:pic>
        <p:nvPicPr>
          <p:cNvPr id="8" name="Billede 7">
            <a:extLst>
              <a:ext uri="{FF2B5EF4-FFF2-40B4-BE49-F238E27FC236}">
                <a16:creationId xmlns:a16="http://schemas.microsoft.com/office/drawing/2014/main" id="{7B6773A1-E318-DBCD-1897-86FBF72243FF}"/>
              </a:ext>
            </a:extLst>
          </p:cNvPr>
          <p:cNvPicPr>
            <a:picLocks noChangeAspect="1"/>
          </p:cNvPicPr>
          <p:nvPr/>
        </p:nvPicPr>
        <p:blipFill>
          <a:blip r:embed="rId2"/>
          <a:stretch>
            <a:fillRect/>
          </a:stretch>
        </p:blipFill>
        <p:spPr>
          <a:xfrm>
            <a:off x="1188721" y="538752"/>
            <a:ext cx="8168172" cy="4827732"/>
          </a:xfrm>
          <a:prstGeom prst="rect">
            <a:avLst/>
          </a:prstGeom>
        </p:spPr>
      </p:pic>
    </p:spTree>
    <p:extLst>
      <p:ext uri="{BB962C8B-B14F-4D97-AF65-F5344CB8AC3E}">
        <p14:creationId xmlns:p14="http://schemas.microsoft.com/office/powerpoint/2010/main" val="4142558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2CC46C33-35E7-69BF-3AB2-B3787BBC3EEA}"/>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420BD3F9-7866-35EB-EAD9-06544AED9743}"/>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86B5151C-9010-9B7B-94C2-B0F946DEF671}"/>
              </a:ext>
            </a:extLst>
          </p:cNvPr>
          <p:cNvSpPr>
            <a:spLocks noGrp="1"/>
          </p:cNvSpPr>
          <p:nvPr>
            <p:ph type="sldNum" sz="quarter" idx="12"/>
          </p:nvPr>
        </p:nvSpPr>
        <p:spPr/>
        <p:txBody>
          <a:bodyPr/>
          <a:lstStyle/>
          <a:p>
            <a:pPr rtl="0"/>
            <a:fld id="{B5CEABB6-07DC-46E8-9B57-56EC44A396E5}" type="slidenum">
              <a:rPr lang="da-DK" noProof="0" smtClean="0"/>
              <a:t>17</a:t>
            </a:fld>
            <a:endParaRPr lang="da-DK" noProof="0"/>
          </a:p>
        </p:txBody>
      </p:sp>
      <p:sp>
        <p:nvSpPr>
          <p:cNvPr id="6" name="Pladsholder til SmartArt 5">
            <a:extLst>
              <a:ext uri="{FF2B5EF4-FFF2-40B4-BE49-F238E27FC236}">
                <a16:creationId xmlns:a16="http://schemas.microsoft.com/office/drawing/2014/main" id="{4F8EB6C0-80D9-4A12-8A18-C0756911174C}"/>
              </a:ext>
            </a:extLst>
          </p:cNvPr>
          <p:cNvSpPr>
            <a:spLocks noGrp="1"/>
          </p:cNvSpPr>
          <p:nvPr>
            <p:ph type="dgm" sz="quarter" idx="27"/>
          </p:nvPr>
        </p:nvSpPr>
        <p:spPr/>
        <p:txBody>
          <a:bodyPr/>
          <a:lstStyle/>
          <a:p>
            <a:endParaRPr lang="da-DK"/>
          </a:p>
        </p:txBody>
      </p:sp>
      <p:pic>
        <p:nvPicPr>
          <p:cNvPr id="8" name="Billede 7">
            <a:extLst>
              <a:ext uri="{FF2B5EF4-FFF2-40B4-BE49-F238E27FC236}">
                <a16:creationId xmlns:a16="http://schemas.microsoft.com/office/drawing/2014/main" id="{94B7B575-4454-7553-878F-DAABB2C5B713}"/>
              </a:ext>
            </a:extLst>
          </p:cNvPr>
          <p:cNvPicPr>
            <a:picLocks noChangeAspect="1"/>
          </p:cNvPicPr>
          <p:nvPr/>
        </p:nvPicPr>
        <p:blipFill>
          <a:blip r:embed="rId2"/>
          <a:stretch>
            <a:fillRect/>
          </a:stretch>
        </p:blipFill>
        <p:spPr>
          <a:xfrm>
            <a:off x="1033398" y="965200"/>
            <a:ext cx="9937313" cy="4836159"/>
          </a:xfrm>
          <a:prstGeom prst="rect">
            <a:avLst/>
          </a:prstGeom>
        </p:spPr>
      </p:pic>
    </p:spTree>
    <p:extLst>
      <p:ext uri="{BB962C8B-B14F-4D97-AF65-F5344CB8AC3E}">
        <p14:creationId xmlns:p14="http://schemas.microsoft.com/office/powerpoint/2010/main" val="2285108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88FC87EF-A519-57AB-5423-3D709869A1C4}"/>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5F09CAD8-451E-8BE1-5140-541707AC0B0E}"/>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F4AF217E-7D96-7AEE-B443-2DECE0A11C0D}"/>
              </a:ext>
            </a:extLst>
          </p:cNvPr>
          <p:cNvSpPr>
            <a:spLocks noGrp="1"/>
          </p:cNvSpPr>
          <p:nvPr>
            <p:ph type="sldNum" sz="quarter" idx="12"/>
          </p:nvPr>
        </p:nvSpPr>
        <p:spPr/>
        <p:txBody>
          <a:bodyPr/>
          <a:lstStyle/>
          <a:p>
            <a:pPr rtl="0"/>
            <a:fld id="{B5CEABB6-07DC-46E8-9B57-56EC44A396E5}" type="slidenum">
              <a:rPr lang="da-DK" noProof="0" smtClean="0"/>
              <a:t>18</a:t>
            </a:fld>
            <a:endParaRPr lang="da-DK" noProof="0"/>
          </a:p>
        </p:txBody>
      </p:sp>
      <p:pic>
        <p:nvPicPr>
          <p:cNvPr id="8" name="Billede 7">
            <a:extLst>
              <a:ext uri="{FF2B5EF4-FFF2-40B4-BE49-F238E27FC236}">
                <a16:creationId xmlns:a16="http://schemas.microsoft.com/office/drawing/2014/main" id="{546E78BC-83D7-0066-3347-105CF3CD18C1}"/>
              </a:ext>
            </a:extLst>
          </p:cNvPr>
          <p:cNvPicPr>
            <a:picLocks noChangeAspect="1"/>
          </p:cNvPicPr>
          <p:nvPr/>
        </p:nvPicPr>
        <p:blipFill>
          <a:blip r:embed="rId2"/>
          <a:stretch>
            <a:fillRect/>
          </a:stretch>
        </p:blipFill>
        <p:spPr>
          <a:xfrm>
            <a:off x="2072640" y="702231"/>
            <a:ext cx="7274727" cy="4930332"/>
          </a:xfrm>
          <a:prstGeom prst="rect">
            <a:avLst/>
          </a:prstGeom>
        </p:spPr>
      </p:pic>
    </p:spTree>
    <p:extLst>
      <p:ext uri="{BB962C8B-B14F-4D97-AF65-F5344CB8AC3E}">
        <p14:creationId xmlns:p14="http://schemas.microsoft.com/office/powerpoint/2010/main" val="1516432455"/>
      </p:ext>
    </p:extLst>
  </p:cSld>
  <p:clrMapOvr>
    <a:masterClrMapping/>
  </p:clrMapOvr>
</p:sld>
</file>

<file path=ppt/theme/theme1.xml><?xml version="1.0" encoding="utf-8"?>
<a:theme xmlns:a="http://schemas.openxmlformats.org/drawingml/2006/main" name="Office-tema">
  <a:themeElements>
    <a:clrScheme name="Custom 84">
      <a:dk1>
        <a:sysClr val="windowText" lastClr="000000"/>
      </a:dk1>
      <a:lt1>
        <a:sysClr val="window" lastClr="FFFFFF"/>
      </a:lt1>
      <a:dk2>
        <a:srgbClr val="44546A"/>
      </a:dk2>
      <a:lt2>
        <a:srgbClr val="E7E6E6"/>
      </a:lt2>
      <a:accent1>
        <a:srgbClr val="F2E6D8"/>
      </a:accent1>
      <a:accent2>
        <a:srgbClr val="8C3A27"/>
      </a:accent2>
      <a:accent3>
        <a:srgbClr val="F0C8BC"/>
      </a:accent3>
      <a:accent4>
        <a:srgbClr val="D9A491"/>
      </a:accent4>
      <a:accent5>
        <a:srgbClr val="FFF7F5"/>
      </a:accent5>
      <a:accent6>
        <a:srgbClr val="18401F"/>
      </a:accent6>
      <a:hlink>
        <a:srgbClr val="0563C1"/>
      </a:hlink>
      <a:folHlink>
        <a:srgbClr val="954F72"/>
      </a:folHlink>
    </a:clrScheme>
    <a:fontScheme name="Custom 119">
      <a:majorFont>
        <a:latin typeface="Tisa Offc Serif Pro"/>
        <a:ea typeface=""/>
        <a:cs typeface=""/>
      </a:majorFont>
      <a:minorFont>
        <a:latin typeface="Quir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945424_TF10081922_Win32" id="{8F0ACF70-C091-49B4-A378-1D2CEDF4DADC}" vid="{ED758AC6-5997-49FF-B266-520C350027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C3022A-70F1-4B7E-97CD-F6F1ACAD797D}">
  <ds:schemaRefs>
    <ds:schemaRef ds:uri="http://schemas.microsoft.com/sharepoint/v3/contenttype/forms"/>
  </ds:schemaRefs>
</ds:datastoreItem>
</file>

<file path=customXml/itemProps2.xml><?xml version="1.0" encoding="utf-8"?>
<ds:datastoreItem xmlns:ds="http://schemas.openxmlformats.org/officeDocument/2006/customXml" ds:itemID="{CE94EF9C-37D7-43D3-8ABF-F4762A9116D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C275A5AD-EC1E-483F-AF0B-4636A5C229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{A09A1DA5-5298-4202-A57D-7D3D12F9F25C}tf10081922_win32</Template>
  <TotalTime>2761</TotalTime>
  <Words>934</Words>
  <Application>Microsoft Office PowerPoint</Application>
  <PresentationFormat>Widescreen</PresentationFormat>
  <Paragraphs>127</Paragraphs>
  <Slides>18</Slides>
  <Notes>7</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18</vt:i4>
      </vt:variant>
    </vt:vector>
  </HeadingPairs>
  <TitlesOfParts>
    <vt:vector size="26" baseType="lpstr">
      <vt:lpstr>Arial</vt:lpstr>
      <vt:lpstr>Calibri</vt:lpstr>
      <vt:lpstr>Noto Sans</vt:lpstr>
      <vt:lpstr>Quire Sans Pro Light</vt:lpstr>
      <vt:lpstr>Tisa Offc Serif Pro</vt:lpstr>
      <vt:lpstr>var(--font-content)</vt:lpstr>
      <vt:lpstr>var(--font-title)</vt:lpstr>
      <vt:lpstr>Office-tema</vt:lpstr>
      <vt:lpstr>BtB segmentering på producent markedet.</vt:lpstr>
      <vt:lpstr>Segmentering</vt:lpstr>
      <vt:lpstr>Segmenteriengsvariable</vt:lpstr>
      <vt:lpstr>Def på Build –Up tankegangen</vt:lpstr>
      <vt:lpstr>Segmentering hos B&amp;O</vt:lpstr>
      <vt:lpstr>Key Account Manager</vt:lpstr>
      <vt:lpstr>Mikrosegmenteringsvariable</vt:lpstr>
      <vt:lpstr>Break down</vt:lpstr>
      <vt:lpstr>Industriel segmentering</vt:lpstr>
      <vt:lpstr>Key Account Manager</vt:lpstr>
      <vt:lpstr>Delmarkeder</vt:lpstr>
      <vt:lpstr>Købstyper på producentmarkedet</vt:lpstr>
      <vt:lpstr>PowerPoint-præsentation</vt:lpstr>
      <vt:lpstr>Eksempler på valgkriterier på de forskellige markeder.</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Bjørnager Kjølby (cbk.cb - Underviser - CB)</dc:creator>
  <cp:lastModifiedBy>Charlotte Bjørnager Kjølby (cbk.cb - Underviser - CB)</cp:lastModifiedBy>
  <cp:revision>3</cp:revision>
  <dcterms:created xsi:type="dcterms:W3CDTF">2024-09-02T07:48:30Z</dcterms:created>
  <dcterms:modified xsi:type="dcterms:W3CDTF">2024-09-04T13:42:46Z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