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60" r:id="rId5"/>
    <p:sldId id="261" r:id="rId6"/>
    <p:sldId id="262" r:id="rId7"/>
    <p:sldId id="264" r:id="rId8"/>
    <p:sldId id="265" r:id="rId9"/>
    <p:sldId id="267" r:id="rId10"/>
    <p:sldId id="259" r:id="rId11"/>
    <p:sldId id="268" r:id="rId12"/>
    <p:sldId id="269"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660"/>
  </p:normalViewPr>
  <p:slideViewPr>
    <p:cSldViewPr snapToGrid="0">
      <p:cViewPr varScale="1">
        <p:scale>
          <a:sx n="58" d="100"/>
          <a:sy n="58" d="100"/>
        </p:scale>
        <p:origin x="12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61F025-DE24-46DC-86DD-C5347DF1C2AC}" type="datetimeFigureOut">
              <a:rPr lang="da-DK" smtClean="0"/>
              <a:t>14-08-2024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BDC5A0-2A24-450A-97C6-24D37ACC10C2}" type="slidenum">
              <a:rPr lang="da-DK" smtClean="0"/>
              <a:t>‹nr.›</a:t>
            </a:fld>
            <a:endParaRPr lang="da-DK"/>
          </a:p>
        </p:txBody>
      </p:sp>
    </p:spTree>
    <p:extLst>
      <p:ext uri="{BB962C8B-B14F-4D97-AF65-F5344CB8AC3E}">
        <p14:creationId xmlns:p14="http://schemas.microsoft.com/office/powerpoint/2010/main" val="656935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ABDC5A0-2A24-450A-97C6-24D37ACC10C2}" type="slidenum">
              <a:rPr lang="da-DK" smtClean="0"/>
              <a:t>8</a:t>
            </a:fld>
            <a:endParaRPr lang="da-DK"/>
          </a:p>
        </p:txBody>
      </p:sp>
    </p:spTree>
    <p:extLst>
      <p:ext uri="{BB962C8B-B14F-4D97-AF65-F5344CB8AC3E}">
        <p14:creationId xmlns:p14="http://schemas.microsoft.com/office/powerpoint/2010/main" val="229398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5218D8-19FC-0D04-BEFD-62B7EB16A89F}"/>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C381552-F74E-3A02-EC58-E6E802CD2A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A64017D-C250-EA63-0B09-3FAB61872368}"/>
              </a:ext>
            </a:extLst>
          </p:cNvPr>
          <p:cNvSpPr>
            <a:spLocks noGrp="1"/>
          </p:cNvSpPr>
          <p:nvPr>
            <p:ph type="dt" sz="half" idx="10"/>
          </p:nvPr>
        </p:nvSpPr>
        <p:spPr/>
        <p:txBody>
          <a:bodyPr/>
          <a:lstStyle/>
          <a:p>
            <a:fld id="{37538E2F-2A32-4A5E-9580-8F0236F8DA34}" type="datetimeFigureOut">
              <a:rPr lang="da-DK" smtClean="0"/>
              <a:t>14-08-2024</a:t>
            </a:fld>
            <a:endParaRPr lang="da-DK"/>
          </a:p>
        </p:txBody>
      </p:sp>
      <p:sp>
        <p:nvSpPr>
          <p:cNvPr id="5" name="Pladsholder til sidefod 4">
            <a:extLst>
              <a:ext uri="{FF2B5EF4-FFF2-40B4-BE49-F238E27FC236}">
                <a16:creationId xmlns:a16="http://schemas.microsoft.com/office/drawing/2014/main" id="{6B0D8661-BD3D-0CB3-BAB5-8ADEAFF0F30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AF039F9-2171-6929-EF23-D2D02B7C2409}"/>
              </a:ext>
            </a:extLst>
          </p:cNvPr>
          <p:cNvSpPr>
            <a:spLocks noGrp="1"/>
          </p:cNvSpPr>
          <p:nvPr>
            <p:ph type="sldNum" sz="quarter" idx="12"/>
          </p:nvPr>
        </p:nvSpPr>
        <p:spPr/>
        <p:txBody>
          <a:bodyPr/>
          <a:lstStyle/>
          <a:p>
            <a:fld id="{0CBF34BB-12F3-4359-8BF3-823064D51611}" type="slidenum">
              <a:rPr lang="da-DK" smtClean="0"/>
              <a:t>‹nr.›</a:t>
            </a:fld>
            <a:endParaRPr lang="da-DK"/>
          </a:p>
        </p:txBody>
      </p:sp>
    </p:spTree>
    <p:extLst>
      <p:ext uri="{BB962C8B-B14F-4D97-AF65-F5344CB8AC3E}">
        <p14:creationId xmlns:p14="http://schemas.microsoft.com/office/powerpoint/2010/main" val="3253394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A79E02-4817-0232-610B-943F576B65F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A8073C8-8CD4-57BC-5D3E-B7FC4D8813B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12796B9-2540-6CE2-780E-66C2B2080C01}"/>
              </a:ext>
            </a:extLst>
          </p:cNvPr>
          <p:cNvSpPr>
            <a:spLocks noGrp="1"/>
          </p:cNvSpPr>
          <p:nvPr>
            <p:ph type="dt" sz="half" idx="10"/>
          </p:nvPr>
        </p:nvSpPr>
        <p:spPr/>
        <p:txBody>
          <a:bodyPr/>
          <a:lstStyle/>
          <a:p>
            <a:fld id="{37538E2F-2A32-4A5E-9580-8F0236F8DA34}" type="datetimeFigureOut">
              <a:rPr lang="da-DK" smtClean="0"/>
              <a:t>14-08-2024</a:t>
            </a:fld>
            <a:endParaRPr lang="da-DK"/>
          </a:p>
        </p:txBody>
      </p:sp>
      <p:sp>
        <p:nvSpPr>
          <p:cNvPr id="5" name="Pladsholder til sidefod 4">
            <a:extLst>
              <a:ext uri="{FF2B5EF4-FFF2-40B4-BE49-F238E27FC236}">
                <a16:creationId xmlns:a16="http://schemas.microsoft.com/office/drawing/2014/main" id="{440080C1-B0C1-C06E-93BB-5AEA02DCB2E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E451ACA-09A7-1426-3F97-245832C976C2}"/>
              </a:ext>
            </a:extLst>
          </p:cNvPr>
          <p:cNvSpPr>
            <a:spLocks noGrp="1"/>
          </p:cNvSpPr>
          <p:nvPr>
            <p:ph type="sldNum" sz="quarter" idx="12"/>
          </p:nvPr>
        </p:nvSpPr>
        <p:spPr/>
        <p:txBody>
          <a:bodyPr/>
          <a:lstStyle/>
          <a:p>
            <a:fld id="{0CBF34BB-12F3-4359-8BF3-823064D51611}" type="slidenum">
              <a:rPr lang="da-DK" smtClean="0"/>
              <a:t>‹nr.›</a:t>
            </a:fld>
            <a:endParaRPr lang="da-DK"/>
          </a:p>
        </p:txBody>
      </p:sp>
    </p:spTree>
    <p:extLst>
      <p:ext uri="{BB962C8B-B14F-4D97-AF65-F5344CB8AC3E}">
        <p14:creationId xmlns:p14="http://schemas.microsoft.com/office/powerpoint/2010/main" val="1972153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4D6934-B5FB-E897-762E-8349B76397A4}"/>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E286259A-B98A-534A-C643-AC7AA21C653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CB6EE5D-C51B-93B4-F002-79F208A400EB}"/>
              </a:ext>
            </a:extLst>
          </p:cNvPr>
          <p:cNvSpPr>
            <a:spLocks noGrp="1"/>
          </p:cNvSpPr>
          <p:nvPr>
            <p:ph type="dt" sz="half" idx="10"/>
          </p:nvPr>
        </p:nvSpPr>
        <p:spPr/>
        <p:txBody>
          <a:bodyPr/>
          <a:lstStyle/>
          <a:p>
            <a:fld id="{37538E2F-2A32-4A5E-9580-8F0236F8DA34}" type="datetimeFigureOut">
              <a:rPr lang="da-DK" smtClean="0"/>
              <a:t>14-08-2024</a:t>
            </a:fld>
            <a:endParaRPr lang="da-DK"/>
          </a:p>
        </p:txBody>
      </p:sp>
      <p:sp>
        <p:nvSpPr>
          <p:cNvPr id="5" name="Pladsholder til sidefod 4">
            <a:extLst>
              <a:ext uri="{FF2B5EF4-FFF2-40B4-BE49-F238E27FC236}">
                <a16:creationId xmlns:a16="http://schemas.microsoft.com/office/drawing/2014/main" id="{B56026F0-0531-E390-E02D-61BC37E1596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7486582-B2C0-757D-F3E8-4A179FBAEF13}"/>
              </a:ext>
            </a:extLst>
          </p:cNvPr>
          <p:cNvSpPr>
            <a:spLocks noGrp="1"/>
          </p:cNvSpPr>
          <p:nvPr>
            <p:ph type="sldNum" sz="quarter" idx="12"/>
          </p:nvPr>
        </p:nvSpPr>
        <p:spPr/>
        <p:txBody>
          <a:bodyPr/>
          <a:lstStyle/>
          <a:p>
            <a:fld id="{0CBF34BB-12F3-4359-8BF3-823064D51611}" type="slidenum">
              <a:rPr lang="da-DK" smtClean="0"/>
              <a:t>‹nr.›</a:t>
            </a:fld>
            <a:endParaRPr lang="da-DK"/>
          </a:p>
        </p:txBody>
      </p:sp>
    </p:spTree>
    <p:extLst>
      <p:ext uri="{BB962C8B-B14F-4D97-AF65-F5344CB8AC3E}">
        <p14:creationId xmlns:p14="http://schemas.microsoft.com/office/powerpoint/2010/main" val="3247903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139FCD-21BC-FFC5-2D2F-D8BABC047E2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37D9DF9-367D-B4F1-F903-FA67F007B1F0}"/>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07B8AA9-1435-3F4C-C319-4D1BD6094638}"/>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DC55E6F-FDF3-A2E4-D0A1-9A4A7B10BF34}"/>
              </a:ext>
            </a:extLst>
          </p:cNvPr>
          <p:cNvSpPr>
            <a:spLocks noGrp="1"/>
          </p:cNvSpPr>
          <p:nvPr>
            <p:ph type="dt" sz="half" idx="10"/>
          </p:nvPr>
        </p:nvSpPr>
        <p:spPr/>
        <p:txBody>
          <a:bodyPr/>
          <a:lstStyle/>
          <a:p>
            <a:fld id="{37538E2F-2A32-4A5E-9580-8F0236F8DA34}" type="datetimeFigureOut">
              <a:rPr lang="da-DK" smtClean="0"/>
              <a:t>14-08-2024</a:t>
            </a:fld>
            <a:endParaRPr lang="da-DK"/>
          </a:p>
        </p:txBody>
      </p:sp>
      <p:sp>
        <p:nvSpPr>
          <p:cNvPr id="6" name="Pladsholder til sidefod 5">
            <a:extLst>
              <a:ext uri="{FF2B5EF4-FFF2-40B4-BE49-F238E27FC236}">
                <a16:creationId xmlns:a16="http://schemas.microsoft.com/office/drawing/2014/main" id="{E91AF666-0AB2-E586-48D3-B73720B253A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D64507C-46DE-5B8C-49DE-6265456BBB7A}"/>
              </a:ext>
            </a:extLst>
          </p:cNvPr>
          <p:cNvSpPr>
            <a:spLocks noGrp="1"/>
          </p:cNvSpPr>
          <p:nvPr>
            <p:ph type="sldNum" sz="quarter" idx="12"/>
          </p:nvPr>
        </p:nvSpPr>
        <p:spPr/>
        <p:txBody>
          <a:bodyPr/>
          <a:lstStyle/>
          <a:p>
            <a:fld id="{0CBF34BB-12F3-4359-8BF3-823064D51611}" type="slidenum">
              <a:rPr lang="da-DK" smtClean="0"/>
              <a:t>‹nr.›</a:t>
            </a:fld>
            <a:endParaRPr lang="da-DK"/>
          </a:p>
        </p:txBody>
      </p:sp>
    </p:spTree>
    <p:extLst>
      <p:ext uri="{BB962C8B-B14F-4D97-AF65-F5344CB8AC3E}">
        <p14:creationId xmlns:p14="http://schemas.microsoft.com/office/powerpoint/2010/main" val="2162076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A30E46-6F1B-043E-CE39-24D2AAB0A049}"/>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CC586D5-5C40-6ECD-941B-5E5BE59290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88FF4D4A-B0CA-75EF-FC0B-02F6BD620D5C}"/>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4334C79-91CF-08EC-30D8-57ECCCF224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ECE2F58-1847-8E8F-8FDC-5939493C5F1E}"/>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64BD18B-98B5-9160-4734-BC8A72BFC5AF}"/>
              </a:ext>
            </a:extLst>
          </p:cNvPr>
          <p:cNvSpPr>
            <a:spLocks noGrp="1"/>
          </p:cNvSpPr>
          <p:nvPr>
            <p:ph type="dt" sz="half" idx="10"/>
          </p:nvPr>
        </p:nvSpPr>
        <p:spPr/>
        <p:txBody>
          <a:bodyPr/>
          <a:lstStyle/>
          <a:p>
            <a:fld id="{37538E2F-2A32-4A5E-9580-8F0236F8DA34}" type="datetimeFigureOut">
              <a:rPr lang="da-DK" smtClean="0"/>
              <a:t>14-08-2024</a:t>
            </a:fld>
            <a:endParaRPr lang="da-DK"/>
          </a:p>
        </p:txBody>
      </p:sp>
      <p:sp>
        <p:nvSpPr>
          <p:cNvPr id="8" name="Pladsholder til sidefod 7">
            <a:extLst>
              <a:ext uri="{FF2B5EF4-FFF2-40B4-BE49-F238E27FC236}">
                <a16:creationId xmlns:a16="http://schemas.microsoft.com/office/drawing/2014/main" id="{81B9812B-0B9B-745F-F262-4B5956765F2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77CDF2A-23DE-42F8-E9A6-2AB5F51BABBD}"/>
              </a:ext>
            </a:extLst>
          </p:cNvPr>
          <p:cNvSpPr>
            <a:spLocks noGrp="1"/>
          </p:cNvSpPr>
          <p:nvPr>
            <p:ph type="sldNum" sz="quarter" idx="12"/>
          </p:nvPr>
        </p:nvSpPr>
        <p:spPr/>
        <p:txBody>
          <a:bodyPr/>
          <a:lstStyle/>
          <a:p>
            <a:fld id="{0CBF34BB-12F3-4359-8BF3-823064D51611}" type="slidenum">
              <a:rPr lang="da-DK" smtClean="0"/>
              <a:t>‹nr.›</a:t>
            </a:fld>
            <a:endParaRPr lang="da-DK"/>
          </a:p>
        </p:txBody>
      </p:sp>
    </p:spTree>
    <p:extLst>
      <p:ext uri="{BB962C8B-B14F-4D97-AF65-F5344CB8AC3E}">
        <p14:creationId xmlns:p14="http://schemas.microsoft.com/office/powerpoint/2010/main" val="3797397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B6BDCD-0897-1312-7968-D44D88BA221B}"/>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80CA2679-2711-2C66-6595-45801FC69E93}"/>
              </a:ext>
            </a:extLst>
          </p:cNvPr>
          <p:cNvSpPr>
            <a:spLocks noGrp="1"/>
          </p:cNvSpPr>
          <p:nvPr>
            <p:ph type="dt" sz="half" idx="10"/>
          </p:nvPr>
        </p:nvSpPr>
        <p:spPr/>
        <p:txBody>
          <a:bodyPr/>
          <a:lstStyle/>
          <a:p>
            <a:fld id="{37538E2F-2A32-4A5E-9580-8F0236F8DA34}" type="datetimeFigureOut">
              <a:rPr lang="da-DK" smtClean="0"/>
              <a:t>14-08-2024</a:t>
            </a:fld>
            <a:endParaRPr lang="da-DK"/>
          </a:p>
        </p:txBody>
      </p:sp>
      <p:sp>
        <p:nvSpPr>
          <p:cNvPr id="4" name="Pladsholder til sidefod 3">
            <a:extLst>
              <a:ext uri="{FF2B5EF4-FFF2-40B4-BE49-F238E27FC236}">
                <a16:creationId xmlns:a16="http://schemas.microsoft.com/office/drawing/2014/main" id="{61BC5253-F1B9-DFCE-62A9-B32FE577716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1BA5DD82-1853-88BB-4D13-1D3A424388EB}"/>
              </a:ext>
            </a:extLst>
          </p:cNvPr>
          <p:cNvSpPr>
            <a:spLocks noGrp="1"/>
          </p:cNvSpPr>
          <p:nvPr>
            <p:ph type="sldNum" sz="quarter" idx="12"/>
          </p:nvPr>
        </p:nvSpPr>
        <p:spPr/>
        <p:txBody>
          <a:bodyPr/>
          <a:lstStyle/>
          <a:p>
            <a:fld id="{0CBF34BB-12F3-4359-8BF3-823064D51611}" type="slidenum">
              <a:rPr lang="da-DK" smtClean="0"/>
              <a:t>‹nr.›</a:t>
            </a:fld>
            <a:endParaRPr lang="da-DK"/>
          </a:p>
        </p:txBody>
      </p:sp>
    </p:spTree>
    <p:extLst>
      <p:ext uri="{BB962C8B-B14F-4D97-AF65-F5344CB8AC3E}">
        <p14:creationId xmlns:p14="http://schemas.microsoft.com/office/powerpoint/2010/main" val="2252507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9EBEA62-4CFB-6870-4C86-227302BBF3AC}"/>
              </a:ext>
            </a:extLst>
          </p:cNvPr>
          <p:cNvSpPr>
            <a:spLocks noGrp="1"/>
          </p:cNvSpPr>
          <p:nvPr>
            <p:ph type="dt" sz="half" idx="10"/>
          </p:nvPr>
        </p:nvSpPr>
        <p:spPr/>
        <p:txBody>
          <a:bodyPr/>
          <a:lstStyle/>
          <a:p>
            <a:fld id="{37538E2F-2A32-4A5E-9580-8F0236F8DA34}" type="datetimeFigureOut">
              <a:rPr lang="da-DK" smtClean="0"/>
              <a:t>14-08-2024</a:t>
            </a:fld>
            <a:endParaRPr lang="da-DK"/>
          </a:p>
        </p:txBody>
      </p:sp>
      <p:sp>
        <p:nvSpPr>
          <p:cNvPr id="3" name="Pladsholder til sidefod 2">
            <a:extLst>
              <a:ext uri="{FF2B5EF4-FFF2-40B4-BE49-F238E27FC236}">
                <a16:creationId xmlns:a16="http://schemas.microsoft.com/office/drawing/2014/main" id="{7F46A7D0-AB4D-490F-704D-4D87E890F31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2156840-6EA5-CC91-7266-2D6425E394B7}"/>
              </a:ext>
            </a:extLst>
          </p:cNvPr>
          <p:cNvSpPr>
            <a:spLocks noGrp="1"/>
          </p:cNvSpPr>
          <p:nvPr>
            <p:ph type="sldNum" sz="quarter" idx="12"/>
          </p:nvPr>
        </p:nvSpPr>
        <p:spPr/>
        <p:txBody>
          <a:bodyPr/>
          <a:lstStyle/>
          <a:p>
            <a:fld id="{0CBF34BB-12F3-4359-8BF3-823064D51611}" type="slidenum">
              <a:rPr lang="da-DK" smtClean="0"/>
              <a:t>‹nr.›</a:t>
            </a:fld>
            <a:endParaRPr lang="da-DK"/>
          </a:p>
        </p:txBody>
      </p:sp>
    </p:spTree>
    <p:extLst>
      <p:ext uri="{BB962C8B-B14F-4D97-AF65-F5344CB8AC3E}">
        <p14:creationId xmlns:p14="http://schemas.microsoft.com/office/powerpoint/2010/main" val="3170820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229088-2C06-70EA-5544-9E6E721C5FA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FDFCFD8-B804-DE92-2E7F-06A52D83F3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3CF1374E-9FBD-5157-6EF5-B0184C6BAB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3E0D990-216B-C9FE-3DC0-072DD8672049}"/>
              </a:ext>
            </a:extLst>
          </p:cNvPr>
          <p:cNvSpPr>
            <a:spLocks noGrp="1"/>
          </p:cNvSpPr>
          <p:nvPr>
            <p:ph type="dt" sz="half" idx="10"/>
          </p:nvPr>
        </p:nvSpPr>
        <p:spPr/>
        <p:txBody>
          <a:bodyPr/>
          <a:lstStyle/>
          <a:p>
            <a:fld id="{37538E2F-2A32-4A5E-9580-8F0236F8DA34}" type="datetimeFigureOut">
              <a:rPr lang="da-DK" smtClean="0"/>
              <a:t>14-08-2024</a:t>
            </a:fld>
            <a:endParaRPr lang="da-DK"/>
          </a:p>
        </p:txBody>
      </p:sp>
      <p:sp>
        <p:nvSpPr>
          <p:cNvPr id="6" name="Pladsholder til sidefod 5">
            <a:extLst>
              <a:ext uri="{FF2B5EF4-FFF2-40B4-BE49-F238E27FC236}">
                <a16:creationId xmlns:a16="http://schemas.microsoft.com/office/drawing/2014/main" id="{83C0DDD7-72C5-EFF1-B0F4-96609C9D2B0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12668EB-D70D-F00F-7B4B-C1478D888969}"/>
              </a:ext>
            </a:extLst>
          </p:cNvPr>
          <p:cNvSpPr>
            <a:spLocks noGrp="1"/>
          </p:cNvSpPr>
          <p:nvPr>
            <p:ph type="sldNum" sz="quarter" idx="12"/>
          </p:nvPr>
        </p:nvSpPr>
        <p:spPr/>
        <p:txBody>
          <a:bodyPr/>
          <a:lstStyle/>
          <a:p>
            <a:fld id="{0CBF34BB-12F3-4359-8BF3-823064D51611}" type="slidenum">
              <a:rPr lang="da-DK" smtClean="0"/>
              <a:t>‹nr.›</a:t>
            </a:fld>
            <a:endParaRPr lang="da-DK"/>
          </a:p>
        </p:txBody>
      </p:sp>
    </p:spTree>
    <p:extLst>
      <p:ext uri="{BB962C8B-B14F-4D97-AF65-F5344CB8AC3E}">
        <p14:creationId xmlns:p14="http://schemas.microsoft.com/office/powerpoint/2010/main" val="1553179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A6216A-5AC2-CDDA-6392-5D0A9033B95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99BCC044-A41D-D3A3-3F2F-BB73C1EC0D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649F4C17-04D5-1D9F-24C4-7E63F02EC6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89F5832-37E8-7BD7-8150-C37846CAD898}"/>
              </a:ext>
            </a:extLst>
          </p:cNvPr>
          <p:cNvSpPr>
            <a:spLocks noGrp="1"/>
          </p:cNvSpPr>
          <p:nvPr>
            <p:ph type="dt" sz="half" idx="10"/>
          </p:nvPr>
        </p:nvSpPr>
        <p:spPr/>
        <p:txBody>
          <a:bodyPr/>
          <a:lstStyle/>
          <a:p>
            <a:fld id="{37538E2F-2A32-4A5E-9580-8F0236F8DA34}" type="datetimeFigureOut">
              <a:rPr lang="da-DK" smtClean="0"/>
              <a:t>14-08-2024</a:t>
            </a:fld>
            <a:endParaRPr lang="da-DK"/>
          </a:p>
        </p:txBody>
      </p:sp>
      <p:sp>
        <p:nvSpPr>
          <p:cNvPr id="6" name="Pladsholder til sidefod 5">
            <a:extLst>
              <a:ext uri="{FF2B5EF4-FFF2-40B4-BE49-F238E27FC236}">
                <a16:creationId xmlns:a16="http://schemas.microsoft.com/office/drawing/2014/main" id="{BECAB8F4-6A77-412A-6793-6E5AFDA74D9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6DCFA34-9691-273C-3906-33E36B1E458A}"/>
              </a:ext>
            </a:extLst>
          </p:cNvPr>
          <p:cNvSpPr>
            <a:spLocks noGrp="1"/>
          </p:cNvSpPr>
          <p:nvPr>
            <p:ph type="sldNum" sz="quarter" idx="12"/>
          </p:nvPr>
        </p:nvSpPr>
        <p:spPr/>
        <p:txBody>
          <a:bodyPr/>
          <a:lstStyle/>
          <a:p>
            <a:fld id="{0CBF34BB-12F3-4359-8BF3-823064D51611}" type="slidenum">
              <a:rPr lang="da-DK" smtClean="0"/>
              <a:t>‹nr.›</a:t>
            </a:fld>
            <a:endParaRPr lang="da-DK"/>
          </a:p>
        </p:txBody>
      </p:sp>
    </p:spTree>
    <p:extLst>
      <p:ext uri="{BB962C8B-B14F-4D97-AF65-F5344CB8AC3E}">
        <p14:creationId xmlns:p14="http://schemas.microsoft.com/office/powerpoint/2010/main" val="2217869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233346-A18B-E27B-CF5F-26D4D6957CB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579955E-3721-193C-56AB-E882321782C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7A22588-DFEF-BA00-185A-BB621E7C001F}"/>
              </a:ext>
            </a:extLst>
          </p:cNvPr>
          <p:cNvSpPr>
            <a:spLocks noGrp="1"/>
          </p:cNvSpPr>
          <p:nvPr>
            <p:ph type="dt" sz="half" idx="10"/>
          </p:nvPr>
        </p:nvSpPr>
        <p:spPr/>
        <p:txBody>
          <a:bodyPr/>
          <a:lstStyle/>
          <a:p>
            <a:fld id="{37538E2F-2A32-4A5E-9580-8F0236F8DA34}" type="datetimeFigureOut">
              <a:rPr lang="da-DK" smtClean="0"/>
              <a:t>14-08-2024</a:t>
            </a:fld>
            <a:endParaRPr lang="da-DK"/>
          </a:p>
        </p:txBody>
      </p:sp>
      <p:sp>
        <p:nvSpPr>
          <p:cNvPr id="5" name="Pladsholder til sidefod 4">
            <a:extLst>
              <a:ext uri="{FF2B5EF4-FFF2-40B4-BE49-F238E27FC236}">
                <a16:creationId xmlns:a16="http://schemas.microsoft.com/office/drawing/2014/main" id="{3FE190E9-E2BC-B87F-DBE5-64CA2E912FD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946C940-30E6-B792-7071-E67C0ED8897C}"/>
              </a:ext>
            </a:extLst>
          </p:cNvPr>
          <p:cNvSpPr>
            <a:spLocks noGrp="1"/>
          </p:cNvSpPr>
          <p:nvPr>
            <p:ph type="sldNum" sz="quarter" idx="12"/>
          </p:nvPr>
        </p:nvSpPr>
        <p:spPr/>
        <p:txBody>
          <a:bodyPr/>
          <a:lstStyle/>
          <a:p>
            <a:fld id="{0CBF34BB-12F3-4359-8BF3-823064D51611}" type="slidenum">
              <a:rPr lang="da-DK" smtClean="0"/>
              <a:t>‹nr.›</a:t>
            </a:fld>
            <a:endParaRPr lang="da-DK"/>
          </a:p>
        </p:txBody>
      </p:sp>
    </p:spTree>
    <p:extLst>
      <p:ext uri="{BB962C8B-B14F-4D97-AF65-F5344CB8AC3E}">
        <p14:creationId xmlns:p14="http://schemas.microsoft.com/office/powerpoint/2010/main" val="1988770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0871605-4427-DE42-A5E4-8D24B4D959F2}"/>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47A6A185-7142-736A-A8BF-2460F2F9AF8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B1662D5-C915-4A87-11D0-240805BB3F23}"/>
              </a:ext>
            </a:extLst>
          </p:cNvPr>
          <p:cNvSpPr>
            <a:spLocks noGrp="1"/>
          </p:cNvSpPr>
          <p:nvPr>
            <p:ph type="dt" sz="half" idx="10"/>
          </p:nvPr>
        </p:nvSpPr>
        <p:spPr/>
        <p:txBody>
          <a:bodyPr/>
          <a:lstStyle/>
          <a:p>
            <a:fld id="{37538E2F-2A32-4A5E-9580-8F0236F8DA34}" type="datetimeFigureOut">
              <a:rPr lang="da-DK" smtClean="0"/>
              <a:t>14-08-2024</a:t>
            </a:fld>
            <a:endParaRPr lang="da-DK"/>
          </a:p>
        </p:txBody>
      </p:sp>
      <p:sp>
        <p:nvSpPr>
          <p:cNvPr id="5" name="Pladsholder til sidefod 4">
            <a:extLst>
              <a:ext uri="{FF2B5EF4-FFF2-40B4-BE49-F238E27FC236}">
                <a16:creationId xmlns:a16="http://schemas.microsoft.com/office/drawing/2014/main" id="{500B7B77-948F-730A-6330-B3D596791B4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FB9702C-F8BE-F8F1-D9D3-56B839F4147E}"/>
              </a:ext>
            </a:extLst>
          </p:cNvPr>
          <p:cNvSpPr>
            <a:spLocks noGrp="1"/>
          </p:cNvSpPr>
          <p:nvPr>
            <p:ph type="sldNum" sz="quarter" idx="12"/>
          </p:nvPr>
        </p:nvSpPr>
        <p:spPr/>
        <p:txBody>
          <a:bodyPr/>
          <a:lstStyle/>
          <a:p>
            <a:fld id="{0CBF34BB-12F3-4359-8BF3-823064D51611}" type="slidenum">
              <a:rPr lang="da-DK" smtClean="0"/>
              <a:t>‹nr.›</a:t>
            </a:fld>
            <a:endParaRPr lang="da-DK"/>
          </a:p>
        </p:txBody>
      </p:sp>
    </p:spTree>
    <p:extLst>
      <p:ext uri="{BB962C8B-B14F-4D97-AF65-F5344CB8AC3E}">
        <p14:creationId xmlns:p14="http://schemas.microsoft.com/office/powerpoint/2010/main" val="490991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AB857118-5FC1-B420-6F98-10E4DF3034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29F7D71-1D72-62AC-1825-2E95520806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6850CD2-50FD-6C56-4A87-50BA9E6C63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538E2F-2A32-4A5E-9580-8F0236F8DA34}" type="datetimeFigureOut">
              <a:rPr lang="da-DK" smtClean="0"/>
              <a:t>14-08-2024</a:t>
            </a:fld>
            <a:endParaRPr lang="da-DK"/>
          </a:p>
        </p:txBody>
      </p:sp>
      <p:sp>
        <p:nvSpPr>
          <p:cNvPr id="5" name="Pladsholder til sidefod 4">
            <a:extLst>
              <a:ext uri="{FF2B5EF4-FFF2-40B4-BE49-F238E27FC236}">
                <a16:creationId xmlns:a16="http://schemas.microsoft.com/office/drawing/2014/main" id="{0F333925-282F-33B3-5235-4D28E7C2B9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4249F32F-4155-674C-9731-F8F0561ECD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BF34BB-12F3-4359-8BF3-823064D51611}" type="slidenum">
              <a:rPr lang="da-DK" smtClean="0"/>
              <a:t>‹nr.›</a:t>
            </a:fld>
            <a:endParaRPr lang="da-DK"/>
          </a:p>
        </p:txBody>
      </p:sp>
    </p:spTree>
    <p:extLst>
      <p:ext uri="{BB962C8B-B14F-4D97-AF65-F5344CB8AC3E}">
        <p14:creationId xmlns:p14="http://schemas.microsoft.com/office/powerpoint/2010/main" val="3920891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D9C7A2-18C7-F098-82DC-C364F55D303A}"/>
              </a:ext>
            </a:extLst>
          </p:cNvPr>
          <p:cNvSpPr>
            <a:spLocks noGrp="1"/>
          </p:cNvSpPr>
          <p:nvPr>
            <p:ph type="ctrTitle"/>
          </p:nvPr>
        </p:nvSpPr>
        <p:spPr/>
        <p:txBody>
          <a:bodyPr/>
          <a:lstStyle/>
          <a:p>
            <a:r>
              <a:rPr lang="da-DK" dirty="0"/>
              <a:t>Analyse af din virksomhed</a:t>
            </a:r>
          </a:p>
        </p:txBody>
      </p:sp>
      <p:sp>
        <p:nvSpPr>
          <p:cNvPr id="3" name="Undertitel 2">
            <a:extLst>
              <a:ext uri="{FF2B5EF4-FFF2-40B4-BE49-F238E27FC236}">
                <a16:creationId xmlns:a16="http://schemas.microsoft.com/office/drawing/2014/main" id="{649B94CF-0688-FE10-096D-2826F052584D}"/>
              </a:ext>
            </a:extLst>
          </p:cNvPr>
          <p:cNvSpPr>
            <a:spLocks noGrp="1"/>
          </p:cNvSpPr>
          <p:nvPr>
            <p:ph type="subTitle" idx="1"/>
          </p:nvPr>
        </p:nvSpPr>
        <p:spPr/>
        <p:txBody>
          <a:bodyPr/>
          <a:lstStyle/>
          <a:p>
            <a:r>
              <a:rPr lang="da-DK" dirty="0"/>
              <a:t>BMC – Business Model </a:t>
            </a:r>
            <a:r>
              <a:rPr lang="da-DK" dirty="0" err="1"/>
              <a:t>Canvas</a:t>
            </a:r>
            <a:r>
              <a:rPr lang="da-DK" dirty="0"/>
              <a:t> - VIGTIG</a:t>
            </a:r>
          </a:p>
          <a:p>
            <a:r>
              <a:rPr lang="da-DK" dirty="0"/>
              <a:t>Forretningsplaner – til orientering</a:t>
            </a:r>
          </a:p>
        </p:txBody>
      </p:sp>
    </p:spTree>
    <p:extLst>
      <p:ext uri="{BB962C8B-B14F-4D97-AF65-F5344CB8AC3E}">
        <p14:creationId xmlns:p14="http://schemas.microsoft.com/office/powerpoint/2010/main" val="1847051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152ECC14-B6DF-536C-A04E-DF227BF596DA}"/>
              </a:ext>
            </a:extLst>
          </p:cNvPr>
          <p:cNvPicPr>
            <a:picLocks noChangeAspect="1"/>
          </p:cNvPicPr>
          <p:nvPr/>
        </p:nvPicPr>
        <p:blipFill>
          <a:blip r:embed="rId2"/>
          <a:stretch>
            <a:fillRect/>
          </a:stretch>
        </p:blipFill>
        <p:spPr>
          <a:xfrm>
            <a:off x="2809303" y="448882"/>
            <a:ext cx="9077898" cy="5960236"/>
          </a:xfrm>
          <a:prstGeom prst="rect">
            <a:avLst/>
          </a:prstGeom>
        </p:spPr>
      </p:pic>
      <p:pic>
        <p:nvPicPr>
          <p:cNvPr id="5" name="Billede 4">
            <a:extLst>
              <a:ext uri="{FF2B5EF4-FFF2-40B4-BE49-F238E27FC236}">
                <a16:creationId xmlns:a16="http://schemas.microsoft.com/office/drawing/2014/main" id="{3B08A940-AB52-114F-EEEB-E45BDC37D4FF}"/>
              </a:ext>
            </a:extLst>
          </p:cNvPr>
          <p:cNvPicPr>
            <a:picLocks noChangeAspect="1"/>
          </p:cNvPicPr>
          <p:nvPr/>
        </p:nvPicPr>
        <p:blipFill>
          <a:blip r:embed="rId3"/>
          <a:stretch>
            <a:fillRect/>
          </a:stretch>
        </p:blipFill>
        <p:spPr>
          <a:xfrm>
            <a:off x="653959" y="643248"/>
            <a:ext cx="1681618" cy="1466180"/>
          </a:xfrm>
          <a:prstGeom prst="rect">
            <a:avLst/>
          </a:prstGeom>
        </p:spPr>
      </p:pic>
    </p:spTree>
    <p:extLst>
      <p:ext uri="{BB962C8B-B14F-4D97-AF65-F5344CB8AC3E}">
        <p14:creationId xmlns:p14="http://schemas.microsoft.com/office/powerpoint/2010/main" val="2700502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80DCD8-3A91-7284-32BC-4EB4D35BB34E}"/>
              </a:ext>
            </a:extLst>
          </p:cNvPr>
          <p:cNvSpPr>
            <a:spLocks noGrp="1"/>
          </p:cNvSpPr>
          <p:nvPr>
            <p:ph type="title"/>
          </p:nvPr>
        </p:nvSpPr>
        <p:spPr/>
        <p:txBody>
          <a:bodyPr/>
          <a:lstStyle/>
          <a:p>
            <a:r>
              <a:rPr lang="da-DK" dirty="0"/>
              <a:t>Lav din egen BMC, til din virksomhed</a:t>
            </a:r>
          </a:p>
        </p:txBody>
      </p:sp>
      <p:pic>
        <p:nvPicPr>
          <p:cNvPr id="5" name="Pladsholder til indhold 4">
            <a:extLst>
              <a:ext uri="{FF2B5EF4-FFF2-40B4-BE49-F238E27FC236}">
                <a16:creationId xmlns:a16="http://schemas.microsoft.com/office/drawing/2014/main" id="{4DED139C-A596-C94E-9F12-CA6D722C5839}"/>
              </a:ext>
            </a:extLst>
          </p:cNvPr>
          <p:cNvPicPr>
            <a:picLocks noGrp="1" noChangeAspect="1"/>
          </p:cNvPicPr>
          <p:nvPr>
            <p:ph idx="1"/>
          </p:nvPr>
        </p:nvPicPr>
        <p:blipFill>
          <a:blip r:embed="rId2"/>
          <a:stretch>
            <a:fillRect/>
          </a:stretch>
        </p:blipFill>
        <p:spPr>
          <a:xfrm>
            <a:off x="718955" y="1813075"/>
            <a:ext cx="10364014" cy="1994272"/>
          </a:xfrm>
        </p:spPr>
      </p:pic>
      <p:sp>
        <p:nvSpPr>
          <p:cNvPr id="7" name="Tekstfelt 6">
            <a:extLst>
              <a:ext uri="{FF2B5EF4-FFF2-40B4-BE49-F238E27FC236}">
                <a16:creationId xmlns:a16="http://schemas.microsoft.com/office/drawing/2014/main" id="{70437C2E-8BB8-5654-9175-0A92B83DD760}"/>
              </a:ext>
            </a:extLst>
          </p:cNvPr>
          <p:cNvSpPr txBox="1"/>
          <p:nvPr/>
        </p:nvSpPr>
        <p:spPr>
          <a:xfrm>
            <a:off x="1220118" y="4668263"/>
            <a:ext cx="8628962" cy="369332"/>
          </a:xfrm>
          <a:prstGeom prst="rect">
            <a:avLst/>
          </a:prstGeom>
          <a:noFill/>
        </p:spPr>
        <p:txBody>
          <a:bodyPr wrap="square">
            <a:spAutoFit/>
          </a:bodyPr>
          <a:lstStyle/>
          <a:p>
            <a:r>
              <a:rPr lang="da-DK" dirty="0"/>
              <a:t>https://canvanizer.com/</a:t>
            </a:r>
          </a:p>
        </p:txBody>
      </p:sp>
      <p:pic>
        <p:nvPicPr>
          <p:cNvPr id="9" name="Billede 8">
            <a:extLst>
              <a:ext uri="{FF2B5EF4-FFF2-40B4-BE49-F238E27FC236}">
                <a16:creationId xmlns:a16="http://schemas.microsoft.com/office/drawing/2014/main" id="{E14392B2-D7CE-984B-A4A8-91067B35FC7B}"/>
              </a:ext>
            </a:extLst>
          </p:cNvPr>
          <p:cNvPicPr>
            <a:picLocks noChangeAspect="1"/>
          </p:cNvPicPr>
          <p:nvPr/>
        </p:nvPicPr>
        <p:blipFill>
          <a:blip r:embed="rId3"/>
          <a:stretch>
            <a:fillRect/>
          </a:stretch>
        </p:blipFill>
        <p:spPr>
          <a:xfrm>
            <a:off x="8064638" y="3297099"/>
            <a:ext cx="3568883" cy="3111660"/>
          </a:xfrm>
          <a:prstGeom prst="rect">
            <a:avLst/>
          </a:prstGeom>
        </p:spPr>
      </p:pic>
    </p:spTree>
    <p:extLst>
      <p:ext uri="{BB962C8B-B14F-4D97-AF65-F5344CB8AC3E}">
        <p14:creationId xmlns:p14="http://schemas.microsoft.com/office/powerpoint/2010/main" val="2772846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142563-39CA-14FD-96EB-5DDD4528C7A6}"/>
              </a:ext>
            </a:extLst>
          </p:cNvPr>
          <p:cNvSpPr>
            <a:spLocks noGrp="1"/>
          </p:cNvSpPr>
          <p:nvPr>
            <p:ph type="title"/>
          </p:nvPr>
        </p:nvSpPr>
        <p:spPr/>
        <p:txBody>
          <a:bodyPr/>
          <a:lstStyle/>
          <a:p>
            <a:r>
              <a:rPr lang="da-DK" dirty="0"/>
              <a:t>Forstå modellens opbygning</a:t>
            </a:r>
          </a:p>
        </p:txBody>
      </p:sp>
      <p:pic>
        <p:nvPicPr>
          <p:cNvPr id="5" name="Pladsholder til indhold 4">
            <a:extLst>
              <a:ext uri="{FF2B5EF4-FFF2-40B4-BE49-F238E27FC236}">
                <a16:creationId xmlns:a16="http://schemas.microsoft.com/office/drawing/2014/main" id="{9C1F2C6D-1128-73E1-CB83-022A869DB021}"/>
              </a:ext>
            </a:extLst>
          </p:cNvPr>
          <p:cNvPicPr>
            <a:picLocks noGrp="1" noChangeAspect="1"/>
          </p:cNvPicPr>
          <p:nvPr>
            <p:ph idx="1"/>
          </p:nvPr>
        </p:nvPicPr>
        <p:blipFill>
          <a:blip r:embed="rId2"/>
          <a:stretch>
            <a:fillRect/>
          </a:stretch>
        </p:blipFill>
        <p:spPr>
          <a:xfrm>
            <a:off x="757587" y="2282761"/>
            <a:ext cx="10266343" cy="3966072"/>
          </a:xfrm>
        </p:spPr>
      </p:pic>
      <p:pic>
        <p:nvPicPr>
          <p:cNvPr id="7" name="Billede 6">
            <a:extLst>
              <a:ext uri="{FF2B5EF4-FFF2-40B4-BE49-F238E27FC236}">
                <a16:creationId xmlns:a16="http://schemas.microsoft.com/office/drawing/2014/main" id="{CF3AEF9B-1782-B1F4-19E0-B7933EC337A0}"/>
              </a:ext>
            </a:extLst>
          </p:cNvPr>
          <p:cNvPicPr>
            <a:picLocks noChangeAspect="1"/>
          </p:cNvPicPr>
          <p:nvPr/>
        </p:nvPicPr>
        <p:blipFill>
          <a:blip r:embed="rId3"/>
          <a:stretch>
            <a:fillRect/>
          </a:stretch>
        </p:blipFill>
        <p:spPr>
          <a:xfrm>
            <a:off x="9154389" y="169757"/>
            <a:ext cx="2199411" cy="1917636"/>
          </a:xfrm>
          <a:prstGeom prst="rect">
            <a:avLst/>
          </a:prstGeom>
        </p:spPr>
      </p:pic>
    </p:spTree>
    <p:extLst>
      <p:ext uri="{BB962C8B-B14F-4D97-AF65-F5344CB8AC3E}">
        <p14:creationId xmlns:p14="http://schemas.microsoft.com/office/powerpoint/2010/main" val="2418661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662E4B-D576-67D9-C5B0-6B43E71A3DBA}"/>
              </a:ext>
            </a:extLst>
          </p:cNvPr>
          <p:cNvSpPr>
            <a:spLocks noGrp="1"/>
          </p:cNvSpPr>
          <p:nvPr>
            <p:ph type="title"/>
          </p:nvPr>
        </p:nvSpPr>
        <p:spPr/>
        <p:txBody>
          <a:bodyPr/>
          <a:lstStyle/>
          <a:p>
            <a:r>
              <a:rPr lang="da-DK" dirty="0"/>
              <a:t>De fire områder og indhold</a:t>
            </a:r>
          </a:p>
        </p:txBody>
      </p:sp>
      <p:pic>
        <p:nvPicPr>
          <p:cNvPr id="5" name="Pladsholder til indhold 4">
            <a:extLst>
              <a:ext uri="{FF2B5EF4-FFF2-40B4-BE49-F238E27FC236}">
                <a16:creationId xmlns:a16="http://schemas.microsoft.com/office/drawing/2014/main" id="{6F880ADA-76A7-6D43-3259-56187AE956E1}"/>
              </a:ext>
            </a:extLst>
          </p:cNvPr>
          <p:cNvPicPr>
            <a:picLocks noGrp="1" noChangeAspect="1"/>
          </p:cNvPicPr>
          <p:nvPr>
            <p:ph idx="1"/>
          </p:nvPr>
        </p:nvPicPr>
        <p:blipFill>
          <a:blip r:embed="rId2"/>
          <a:stretch>
            <a:fillRect/>
          </a:stretch>
        </p:blipFill>
        <p:spPr>
          <a:xfrm>
            <a:off x="838200" y="1465244"/>
            <a:ext cx="10257142" cy="4814370"/>
          </a:xfrm>
        </p:spPr>
      </p:pic>
    </p:spTree>
    <p:extLst>
      <p:ext uri="{BB962C8B-B14F-4D97-AF65-F5344CB8AC3E}">
        <p14:creationId xmlns:p14="http://schemas.microsoft.com/office/powerpoint/2010/main" val="1750880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70AD8CB6-44C5-2B46-A570-338EF4D45178}"/>
              </a:ext>
            </a:extLst>
          </p:cNvPr>
          <p:cNvPicPr>
            <a:picLocks noChangeAspect="1"/>
          </p:cNvPicPr>
          <p:nvPr/>
        </p:nvPicPr>
        <p:blipFill>
          <a:blip r:embed="rId2"/>
          <a:stretch>
            <a:fillRect/>
          </a:stretch>
        </p:blipFill>
        <p:spPr>
          <a:xfrm>
            <a:off x="1320663" y="1421176"/>
            <a:ext cx="9550673" cy="3701005"/>
          </a:xfrm>
          <a:prstGeom prst="rect">
            <a:avLst/>
          </a:prstGeom>
        </p:spPr>
      </p:pic>
    </p:spTree>
    <p:extLst>
      <p:ext uri="{BB962C8B-B14F-4D97-AF65-F5344CB8AC3E}">
        <p14:creationId xmlns:p14="http://schemas.microsoft.com/office/powerpoint/2010/main" val="1080395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0641352F-D113-0A8B-78BF-AC4C52B3E009}"/>
              </a:ext>
            </a:extLst>
          </p:cNvPr>
          <p:cNvPicPr>
            <a:picLocks noChangeAspect="1"/>
          </p:cNvPicPr>
          <p:nvPr/>
        </p:nvPicPr>
        <p:blipFill>
          <a:blip r:embed="rId2"/>
          <a:stretch>
            <a:fillRect/>
          </a:stretch>
        </p:blipFill>
        <p:spPr>
          <a:xfrm>
            <a:off x="537855" y="1079932"/>
            <a:ext cx="11441266" cy="3936063"/>
          </a:xfrm>
          <a:prstGeom prst="rect">
            <a:avLst/>
          </a:prstGeom>
        </p:spPr>
      </p:pic>
    </p:spTree>
    <p:extLst>
      <p:ext uri="{BB962C8B-B14F-4D97-AF65-F5344CB8AC3E}">
        <p14:creationId xmlns:p14="http://schemas.microsoft.com/office/powerpoint/2010/main" val="1816260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86C58BCB-1004-48A9-A209-74B495E143E4}"/>
              </a:ext>
            </a:extLst>
          </p:cNvPr>
          <p:cNvPicPr>
            <a:picLocks noChangeAspect="1"/>
          </p:cNvPicPr>
          <p:nvPr/>
        </p:nvPicPr>
        <p:blipFill>
          <a:blip r:embed="rId3"/>
          <a:stretch>
            <a:fillRect/>
          </a:stretch>
        </p:blipFill>
        <p:spPr>
          <a:xfrm>
            <a:off x="556374" y="991518"/>
            <a:ext cx="11344926" cy="4318612"/>
          </a:xfrm>
          <a:prstGeom prst="rect">
            <a:avLst/>
          </a:prstGeom>
        </p:spPr>
      </p:pic>
    </p:spTree>
    <p:extLst>
      <p:ext uri="{BB962C8B-B14F-4D97-AF65-F5344CB8AC3E}">
        <p14:creationId xmlns:p14="http://schemas.microsoft.com/office/powerpoint/2010/main" val="3897320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67705-B91D-6E63-7AA3-05C65ACA3CC8}"/>
              </a:ext>
            </a:extLst>
          </p:cNvPr>
          <p:cNvSpPr>
            <a:spLocks noGrp="1"/>
          </p:cNvSpPr>
          <p:nvPr>
            <p:ph type="title"/>
          </p:nvPr>
        </p:nvSpPr>
        <p:spPr/>
        <p:txBody>
          <a:bodyPr/>
          <a:lstStyle/>
          <a:p>
            <a:r>
              <a:rPr lang="da-DK" dirty="0"/>
              <a:t>4. Økonomi - indtjening</a:t>
            </a:r>
          </a:p>
        </p:txBody>
      </p:sp>
      <p:sp>
        <p:nvSpPr>
          <p:cNvPr id="4" name="Pladsholder til indhold 3">
            <a:extLst>
              <a:ext uri="{FF2B5EF4-FFF2-40B4-BE49-F238E27FC236}">
                <a16:creationId xmlns:a16="http://schemas.microsoft.com/office/drawing/2014/main" id="{953F628B-10BB-6261-CEB4-940BE603EADB}"/>
              </a:ext>
            </a:extLst>
          </p:cNvPr>
          <p:cNvSpPr>
            <a:spLocks noGrp="1"/>
          </p:cNvSpPr>
          <p:nvPr>
            <p:ph sz="half" idx="2"/>
          </p:nvPr>
        </p:nvSpPr>
        <p:spPr/>
        <p:txBody>
          <a:bodyPr>
            <a:normAutofit fontScale="62500" lnSpcReduction="20000"/>
          </a:bodyPr>
          <a:lstStyle/>
          <a:p>
            <a:pPr marL="0" indent="0">
              <a:buNone/>
            </a:pPr>
            <a:r>
              <a:rPr lang="da-DK" b="0" i="0" dirty="0">
                <a:solidFill>
                  <a:srgbClr val="333333"/>
                </a:solidFill>
                <a:effectLst/>
                <a:highlight>
                  <a:srgbClr val="FFFFFF"/>
                </a:highlight>
                <a:latin typeface="Noto Sans" panose="020B0502040504020204" pitchFamily="34" charset="0"/>
              </a:rPr>
              <a:t>Som opsummering kan fremhæves, at forretningsmodellen kan læses og forstås i form af en venstre og en højre del. Venstre del af </a:t>
            </a:r>
            <a:r>
              <a:rPr lang="da-DK" b="0" i="0" dirty="0" err="1">
                <a:solidFill>
                  <a:srgbClr val="333333"/>
                </a:solidFill>
                <a:effectLst/>
                <a:highlight>
                  <a:srgbClr val="FFFFFF"/>
                </a:highlight>
                <a:latin typeface="Noto Sans" panose="020B0502040504020204" pitchFamily="34" charset="0"/>
              </a:rPr>
              <a:t>canvaset</a:t>
            </a:r>
            <a:r>
              <a:rPr lang="da-DK" b="0" i="0" dirty="0">
                <a:solidFill>
                  <a:srgbClr val="333333"/>
                </a:solidFill>
                <a:effectLst/>
                <a:highlight>
                  <a:srgbClr val="FFFFFF"/>
                </a:highlight>
                <a:latin typeface="Noto Sans" panose="020B0502040504020204" pitchFamily="34" charset="0"/>
              </a:rPr>
              <a:t> har virksomhedens omkostninger som omdrejningspunkt. Virksomhedens valg af nøglepartnere, nøgleaktiviteter, nøgleresurser og værditilbud udløser omkostninger, og virksomheden er derfor nødt til at fokusere på, at omkostningsniveauet ikke bliver uforholdsmæssigt højt. Højre del af </a:t>
            </a:r>
            <a:r>
              <a:rPr lang="da-DK" b="0" i="0" dirty="0" err="1">
                <a:solidFill>
                  <a:srgbClr val="333333"/>
                </a:solidFill>
                <a:effectLst/>
                <a:highlight>
                  <a:srgbClr val="FFFFFF"/>
                </a:highlight>
                <a:latin typeface="Noto Sans" panose="020B0502040504020204" pitchFamily="34" charset="0"/>
              </a:rPr>
              <a:t>canvaset</a:t>
            </a:r>
            <a:r>
              <a:rPr lang="da-DK" b="0" i="0" dirty="0">
                <a:solidFill>
                  <a:srgbClr val="333333"/>
                </a:solidFill>
                <a:effectLst/>
                <a:highlight>
                  <a:srgbClr val="FFFFFF"/>
                </a:highlight>
                <a:latin typeface="Noto Sans" panose="020B0502040504020204" pitchFamily="34" charset="0"/>
              </a:rPr>
              <a:t> har virksomhedens indtægter som omdrejningspunkt. Virksomhedens valg af værditilbud, kunderelationer, kanaler og kundesegmenter skaber virksomhedens indtægter, og virksomheden er derfor nødt til at fokusere på, hvordan den skaber mest værdi for kunderne.</a:t>
            </a:r>
            <a:endParaRPr lang="da-DK" dirty="0"/>
          </a:p>
        </p:txBody>
      </p:sp>
      <p:sp>
        <p:nvSpPr>
          <p:cNvPr id="8" name="Pladsholder til indhold 7">
            <a:extLst>
              <a:ext uri="{FF2B5EF4-FFF2-40B4-BE49-F238E27FC236}">
                <a16:creationId xmlns:a16="http://schemas.microsoft.com/office/drawing/2014/main" id="{9DC37621-1E71-EEF4-0147-05B729A2EBD3}"/>
              </a:ext>
            </a:extLst>
          </p:cNvPr>
          <p:cNvSpPr>
            <a:spLocks noGrp="1"/>
          </p:cNvSpPr>
          <p:nvPr>
            <p:ph sz="half" idx="1"/>
          </p:nvPr>
        </p:nvSpPr>
        <p:spPr/>
        <p:txBody>
          <a:bodyPr>
            <a:normAutofit fontScale="62500" lnSpcReduction="20000"/>
          </a:bodyPr>
          <a:lstStyle/>
          <a:p>
            <a:pPr marL="0" indent="0">
              <a:buNone/>
            </a:pPr>
            <a:r>
              <a:rPr lang="da-DK" b="0" i="0" dirty="0">
                <a:solidFill>
                  <a:srgbClr val="333333"/>
                </a:solidFill>
                <a:effectLst/>
                <a:highlight>
                  <a:srgbClr val="FFFFFF"/>
                </a:highlight>
                <a:latin typeface="Noto Sans" panose="020B0502040504020204" pitchFamily="34" charset="0"/>
              </a:rPr>
              <a:t>For de fleste virksomheder er det afgørende for overlevelsen, at virksomheden giver overskud. På kort sigt kan en virksomhed måske godt overleve, selvom den har underskud, men på længere sigt bliver den dog nødt til at skabe overskud for at kunne skabe de nødvendige likviditetsstrømme. Mange virksomheder er nødt til at være meget opmærksomme på forbruget af omkostninger for ikke at få for store underskud. Særligt i en virksomheds første leveår kan det være en udfordring. I mange nye virksomheder må </a:t>
            </a:r>
            <a:r>
              <a:rPr lang="da-DK" b="0" i="0" u="sng" dirty="0">
                <a:solidFill>
                  <a:srgbClr val="333333"/>
                </a:solidFill>
                <a:effectLst/>
                <a:highlight>
                  <a:srgbClr val="FFFFFF"/>
                </a:highlight>
                <a:latin typeface="Noto Sans" panose="020B0502040504020204" pitchFamily="34" charset="0"/>
              </a:rPr>
              <a:t>ejerne</a:t>
            </a:r>
            <a:r>
              <a:rPr lang="da-DK" b="0" i="0" dirty="0">
                <a:solidFill>
                  <a:srgbClr val="333333"/>
                </a:solidFill>
                <a:effectLst/>
                <a:highlight>
                  <a:srgbClr val="FFFFFF"/>
                </a:highlight>
                <a:latin typeface="Noto Sans" panose="020B0502040504020204" pitchFamily="34" charset="0"/>
              </a:rPr>
              <a:t> derfor indskyde kapital flere gange end blot ved etableringen.</a:t>
            </a:r>
            <a:endParaRPr lang="da-DK" dirty="0"/>
          </a:p>
        </p:txBody>
      </p:sp>
    </p:spTree>
    <p:extLst>
      <p:ext uri="{BB962C8B-B14F-4D97-AF65-F5344CB8AC3E}">
        <p14:creationId xmlns:p14="http://schemas.microsoft.com/office/powerpoint/2010/main" val="1957251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EA899C-5388-8800-6F23-48B62248EC99}"/>
              </a:ext>
            </a:extLst>
          </p:cNvPr>
          <p:cNvSpPr>
            <a:spLocks noGrp="1"/>
          </p:cNvSpPr>
          <p:nvPr>
            <p:ph type="title"/>
          </p:nvPr>
        </p:nvSpPr>
        <p:spPr/>
        <p:txBody>
          <a:bodyPr/>
          <a:lstStyle/>
          <a:p>
            <a:r>
              <a:rPr lang="da-DK" dirty="0"/>
              <a:t>Forretningsplan, definition og indhold</a:t>
            </a:r>
          </a:p>
        </p:txBody>
      </p:sp>
      <p:pic>
        <p:nvPicPr>
          <p:cNvPr id="5" name="Pladsholder til indhold 4">
            <a:extLst>
              <a:ext uri="{FF2B5EF4-FFF2-40B4-BE49-F238E27FC236}">
                <a16:creationId xmlns:a16="http://schemas.microsoft.com/office/drawing/2014/main" id="{F9E983C6-8354-2093-8D2A-59487EDC8CF1}"/>
              </a:ext>
            </a:extLst>
          </p:cNvPr>
          <p:cNvPicPr>
            <a:picLocks noGrp="1" noChangeAspect="1"/>
          </p:cNvPicPr>
          <p:nvPr>
            <p:ph idx="1"/>
          </p:nvPr>
        </p:nvPicPr>
        <p:blipFill>
          <a:blip r:embed="rId2"/>
          <a:stretch>
            <a:fillRect/>
          </a:stretch>
        </p:blipFill>
        <p:spPr>
          <a:xfrm>
            <a:off x="676379" y="1941268"/>
            <a:ext cx="9216768" cy="1484211"/>
          </a:xfrm>
        </p:spPr>
      </p:pic>
      <p:pic>
        <p:nvPicPr>
          <p:cNvPr id="7" name="Billede 6">
            <a:extLst>
              <a:ext uri="{FF2B5EF4-FFF2-40B4-BE49-F238E27FC236}">
                <a16:creationId xmlns:a16="http://schemas.microsoft.com/office/drawing/2014/main" id="{0F78B1A9-DEC1-F380-4A9C-F5EE3C5FB6A9}"/>
              </a:ext>
            </a:extLst>
          </p:cNvPr>
          <p:cNvPicPr>
            <a:picLocks noChangeAspect="1"/>
          </p:cNvPicPr>
          <p:nvPr/>
        </p:nvPicPr>
        <p:blipFill>
          <a:blip r:embed="rId3"/>
          <a:stretch>
            <a:fillRect/>
          </a:stretch>
        </p:blipFill>
        <p:spPr>
          <a:xfrm>
            <a:off x="676379" y="3425479"/>
            <a:ext cx="10265539" cy="2651657"/>
          </a:xfrm>
          <a:prstGeom prst="rect">
            <a:avLst/>
          </a:prstGeom>
        </p:spPr>
      </p:pic>
      <p:pic>
        <p:nvPicPr>
          <p:cNvPr id="9" name="Billede 8">
            <a:extLst>
              <a:ext uri="{FF2B5EF4-FFF2-40B4-BE49-F238E27FC236}">
                <a16:creationId xmlns:a16="http://schemas.microsoft.com/office/drawing/2014/main" id="{BEF25D0E-0F8E-72DD-3CF6-F3788B16A4D4}"/>
              </a:ext>
            </a:extLst>
          </p:cNvPr>
          <p:cNvPicPr>
            <a:picLocks noChangeAspect="1"/>
          </p:cNvPicPr>
          <p:nvPr/>
        </p:nvPicPr>
        <p:blipFill>
          <a:blip r:embed="rId4"/>
          <a:stretch>
            <a:fillRect/>
          </a:stretch>
        </p:blipFill>
        <p:spPr>
          <a:xfrm rot="1205311">
            <a:off x="8223457" y="1861733"/>
            <a:ext cx="3614967" cy="714068"/>
          </a:xfrm>
          <a:prstGeom prst="rect">
            <a:avLst/>
          </a:prstGeom>
        </p:spPr>
      </p:pic>
    </p:spTree>
    <p:extLst>
      <p:ext uri="{BB962C8B-B14F-4D97-AF65-F5344CB8AC3E}">
        <p14:creationId xmlns:p14="http://schemas.microsoft.com/office/powerpoint/2010/main" val="2155034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548713-82EC-5D37-40D2-EA992D7FBD45}"/>
              </a:ext>
            </a:extLst>
          </p:cNvPr>
          <p:cNvSpPr>
            <a:spLocks noGrp="1"/>
          </p:cNvSpPr>
          <p:nvPr>
            <p:ph type="title"/>
          </p:nvPr>
        </p:nvSpPr>
        <p:spPr>
          <a:xfrm>
            <a:off x="838200" y="111737"/>
            <a:ext cx="10515600" cy="1325563"/>
          </a:xfrm>
        </p:spPr>
        <p:txBody>
          <a:bodyPr/>
          <a:lstStyle/>
          <a:p>
            <a:r>
              <a:rPr lang="da-DK" dirty="0"/>
              <a:t>Eksempel på BMC</a:t>
            </a:r>
          </a:p>
        </p:txBody>
      </p:sp>
      <p:pic>
        <p:nvPicPr>
          <p:cNvPr id="4" name="Billede 3">
            <a:extLst>
              <a:ext uri="{FF2B5EF4-FFF2-40B4-BE49-F238E27FC236}">
                <a16:creationId xmlns:a16="http://schemas.microsoft.com/office/drawing/2014/main" id="{08E765E4-D125-46E9-0A31-F8DAFC2447C3}"/>
              </a:ext>
            </a:extLst>
          </p:cNvPr>
          <p:cNvPicPr>
            <a:picLocks noChangeAspect="1"/>
          </p:cNvPicPr>
          <p:nvPr/>
        </p:nvPicPr>
        <p:blipFill>
          <a:blip r:embed="rId2"/>
          <a:stretch>
            <a:fillRect/>
          </a:stretch>
        </p:blipFill>
        <p:spPr>
          <a:xfrm>
            <a:off x="1278409" y="1244023"/>
            <a:ext cx="8724907" cy="5613977"/>
          </a:xfrm>
          <a:prstGeom prst="rect">
            <a:avLst/>
          </a:prstGeom>
        </p:spPr>
      </p:pic>
      <p:pic>
        <p:nvPicPr>
          <p:cNvPr id="6" name="Billede 5">
            <a:extLst>
              <a:ext uri="{FF2B5EF4-FFF2-40B4-BE49-F238E27FC236}">
                <a16:creationId xmlns:a16="http://schemas.microsoft.com/office/drawing/2014/main" id="{CC5B0DA9-3873-3FC3-7FFF-15A7723E5A51}"/>
              </a:ext>
            </a:extLst>
          </p:cNvPr>
          <p:cNvPicPr>
            <a:picLocks noChangeAspect="1"/>
          </p:cNvPicPr>
          <p:nvPr/>
        </p:nvPicPr>
        <p:blipFill>
          <a:blip r:embed="rId3"/>
          <a:stretch>
            <a:fillRect/>
          </a:stretch>
        </p:blipFill>
        <p:spPr>
          <a:xfrm rot="2085591">
            <a:off x="9744990" y="764575"/>
            <a:ext cx="1397072" cy="958899"/>
          </a:xfrm>
          <a:prstGeom prst="rect">
            <a:avLst/>
          </a:prstGeom>
        </p:spPr>
      </p:pic>
    </p:spTree>
    <p:extLst>
      <p:ext uri="{BB962C8B-B14F-4D97-AF65-F5344CB8AC3E}">
        <p14:creationId xmlns:p14="http://schemas.microsoft.com/office/powerpoint/2010/main" val="4003390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24B1A7-B3E5-1D6C-F9C2-E10DF99C632D}"/>
              </a:ext>
            </a:extLst>
          </p:cNvPr>
          <p:cNvSpPr>
            <a:spLocks noGrp="1"/>
          </p:cNvSpPr>
          <p:nvPr>
            <p:ph type="title"/>
          </p:nvPr>
        </p:nvSpPr>
        <p:spPr/>
        <p:txBody>
          <a:bodyPr/>
          <a:lstStyle/>
          <a:p>
            <a:r>
              <a:rPr lang="da-DK" dirty="0"/>
              <a:t>Eksempel på en forretningsplan </a:t>
            </a:r>
            <a:r>
              <a:rPr lang="da-DK" sz="3600" dirty="0"/>
              <a:t>ca. 10 sider lang</a:t>
            </a:r>
          </a:p>
        </p:txBody>
      </p:sp>
      <p:pic>
        <p:nvPicPr>
          <p:cNvPr id="4" name="Billede 3">
            <a:extLst>
              <a:ext uri="{FF2B5EF4-FFF2-40B4-BE49-F238E27FC236}">
                <a16:creationId xmlns:a16="http://schemas.microsoft.com/office/drawing/2014/main" id="{F62E747F-B61C-1EF1-EE43-3C64D36EB8ED}"/>
              </a:ext>
            </a:extLst>
          </p:cNvPr>
          <p:cNvPicPr>
            <a:picLocks noChangeAspect="1"/>
          </p:cNvPicPr>
          <p:nvPr/>
        </p:nvPicPr>
        <p:blipFill>
          <a:blip r:embed="rId2"/>
          <a:stretch>
            <a:fillRect/>
          </a:stretch>
        </p:blipFill>
        <p:spPr>
          <a:xfrm>
            <a:off x="1863457" y="1690688"/>
            <a:ext cx="8029690" cy="5476352"/>
          </a:xfrm>
          <a:prstGeom prst="rect">
            <a:avLst/>
          </a:prstGeom>
        </p:spPr>
      </p:pic>
      <p:pic>
        <p:nvPicPr>
          <p:cNvPr id="6" name="Billede 5">
            <a:extLst>
              <a:ext uri="{FF2B5EF4-FFF2-40B4-BE49-F238E27FC236}">
                <a16:creationId xmlns:a16="http://schemas.microsoft.com/office/drawing/2014/main" id="{49ECFB79-7F8E-AB22-AA57-82FE712EEC76}"/>
              </a:ext>
            </a:extLst>
          </p:cNvPr>
          <p:cNvPicPr>
            <a:picLocks noChangeAspect="1"/>
          </p:cNvPicPr>
          <p:nvPr/>
        </p:nvPicPr>
        <p:blipFill>
          <a:blip r:embed="rId3"/>
          <a:stretch>
            <a:fillRect/>
          </a:stretch>
        </p:blipFill>
        <p:spPr>
          <a:xfrm rot="1974633">
            <a:off x="9956728" y="1594475"/>
            <a:ext cx="1397072" cy="958899"/>
          </a:xfrm>
          <a:prstGeom prst="rect">
            <a:avLst/>
          </a:prstGeom>
        </p:spPr>
      </p:pic>
    </p:spTree>
    <p:extLst>
      <p:ext uri="{BB962C8B-B14F-4D97-AF65-F5344CB8AC3E}">
        <p14:creationId xmlns:p14="http://schemas.microsoft.com/office/powerpoint/2010/main" val="244159968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TotalTime>
  <Words>262</Words>
  <Application>Microsoft Office PowerPoint</Application>
  <PresentationFormat>Widescreen</PresentationFormat>
  <Paragraphs>14</Paragraphs>
  <Slides>12</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12</vt:i4>
      </vt:variant>
    </vt:vector>
  </HeadingPairs>
  <TitlesOfParts>
    <vt:vector size="17" baseType="lpstr">
      <vt:lpstr>Aptos</vt:lpstr>
      <vt:lpstr>Aptos Display</vt:lpstr>
      <vt:lpstr>Arial</vt:lpstr>
      <vt:lpstr>Noto Sans</vt:lpstr>
      <vt:lpstr>Office-tema</vt:lpstr>
      <vt:lpstr>Analyse af din virksomhed</vt:lpstr>
      <vt:lpstr>PowerPoint-præsentation</vt:lpstr>
      <vt:lpstr>Lav din egen BMC, til din virksomhed</vt:lpstr>
      <vt:lpstr>Forstå modellens opbygning</vt:lpstr>
      <vt:lpstr>De fire områder og indhold</vt:lpstr>
      <vt:lpstr>PowerPoint-præsentation</vt:lpstr>
      <vt:lpstr>PowerPoint-præsentation</vt:lpstr>
      <vt:lpstr>PowerPoint-præsentation</vt:lpstr>
      <vt:lpstr>4. Økonomi - indtjening</vt:lpstr>
      <vt:lpstr>Forretningsplan, definition og indhold</vt:lpstr>
      <vt:lpstr>Eksempel på BMC</vt:lpstr>
      <vt:lpstr>Eksempel på en forretningsplan ca. 10 sider lang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Charlotte Bjørnager Kjølby (cbk.cb - Underviser - CB)</dc:creator>
  <cp:lastModifiedBy>Charlotte Bjørnager Kjølby (cbk.cb - Underviser - CB)</cp:lastModifiedBy>
  <cp:revision>3</cp:revision>
  <dcterms:created xsi:type="dcterms:W3CDTF">2024-08-14T07:47:12Z</dcterms:created>
  <dcterms:modified xsi:type="dcterms:W3CDTF">2024-08-14T08:13:45Z</dcterms:modified>
</cp:coreProperties>
</file>