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2E3FE3-3686-433C-B769-AB9E13E558C4}" v="2" dt="2025-05-08T06:40:37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Jensen (mjen.cb - Underviser - CB)" userId="c8081793-2563-48fa-b7e8-9196f269f2d5" providerId="ADAL" clId="{072E3FE3-3686-433C-B769-AB9E13E558C4}"/>
    <pc:docChg chg="custSel addSld modSld">
      <pc:chgData name="Michael Jensen (mjen.cb - Underviser - CB)" userId="c8081793-2563-48fa-b7e8-9196f269f2d5" providerId="ADAL" clId="{072E3FE3-3686-433C-B769-AB9E13E558C4}" dt="2025-05-08T06:40:37.493" v="24"/>
      <pc:docMkLst>
        <pc:docMk/>
      </pc:docMkLst>
      <pc:sldChg chg="addSp delSp modSp new mod">
        <pc:chgData name="Michael Jensen (mjen.cb - Underviser - CB)" userId="c8081793-2563-48fa-b7e8-9196f269f2d5" providerId="ADAL" clId="{072E3FE3-3686-433C-B769-AB9E13E558C4}" dt="2025-05-08T06:40:32.319" v="23" actId="404"/>
        <pc:sldMkLst>
          <pc:docMk/>
          <pc:sldMk cId="2958476934" sldId="258"/>
        </pc:sldMkLst>
        <pc:spChg chg="del">
          <ac:chgData name="Michael Jensen (mjen.cb - Underviser - CB)" userId="c8081793-2563-48fa-b7e8-9196f269f2d5" providerId="ADAL" clId="{072E3FE3-3686-433C-B769-AB9E13E558C4}" dt="2025-05-08T06:39:04.184" v="1" actId="478"/>
          <ac:spMkLst>
            <pc:docMk/>
            <pc:sldMk cId="2958476934" sldId="258"/>
            <ac:spMk id="2" creationId="{7C52463C-EF2C-FB82-B2CC-F2ABADC5FA90}"/>
          </ac:spMkLst>
        </pc:spChg>
        <pc:spChg chg="del mod">
          <ac:chgData name="Michael Jensen (mjen.cb - Underviser - CB)" userId="c8081793-2563-48fa-b7e8-9196f269f2d5" providerId="ADAL" clId="{072E3FE3-3686-433C-B769-AB9E13E558C4}" dt="2025-05-08T06:39:05.293" v="3" actId="478"/>
          <ac:spMkLst>
            <pc:docMk/>
            <pc:sldMk cId="2958476934" sldId="258"/>
            <ac:spMk id="3" creationId="{0EB51B41-5E33-FB74-0330-AA943E138D2E}"/>
          </ac:spMkLst>
        </pc:spChg>
        <pc:spChg chg="add mod">
          <ac:chgData name="Michael Jensen (mjen.cb - Underviser - CB)" userId="c8081793-2563-48fa-b7e8-9196f269f2d5" providerId="ADAL" clId="{072E3FE3-3686-433C-B769-AB9E13E558C4}" dt="2025-05-08T06:40:32.319" v="23" actId="404"/>
          <ac:spMkLst>
            <pc:docMk/>
            <pc:sldMk cId="2958476934" sldId="258"/>
            <ac:spMk id="8" creationId="{579C3281-107A-3F9B-D5C3-6573AFCCF4F5}"/>
          </ac:spMkLst>
        </pc:spChg>
        <pc:picChg chg="add del">
          <ac:chgData name="Michael Jensen (mjen.cb - Underviser - CB)" userId="c8081793-2563-48fa-b7e8-9196f269f2d5" providerId="ADAL" clId="{072E3FE3-3686-433C-B769-AB9E13E558C4}" dt="2025-05-08T06:39:20.635" v="6" actId="478"/>
          <ac:picMkLst>
            <pc:docMk/>
            <pc:sldMk cId="2958476934" sldId="258"/>
            <ac:picMk id="5" creationId="{66CC6F4A-C7CF-155F-2CA3-3F089B6BE17C}"/>
          </ac:picMkLst>
        </pc:picChg>
        <pc:picChg chg="add">
          <ac:chgData name="Michael Jensen (mjen.cb - Underviser - CB)" userId="c8081793-2563-48fa-b7e8-9196f269f2d5" providerId="ADAL" clId="{072E3FE3-3686-433C-B769-AB9E13E558C4}" dt="2025-05-08T06:40:08.077" v="7" actId="22"/>
          <ac:picMkLst>
            <pc:docMk/>
            <pc:sldMk cId="2958476934" sldId="258"/>
            <ac:picMk id="7" creationId="{2DC0989F-E6EB-C1AE-CA04-4783BDF5B21E}"/>
          </ac:picMkLst>
        </pc:picChg>
      </pc:sldChg>
      <pc:sldChg chg="addSp modSp add">
        <pc:chgData name="Michael Jensen (mjen.cb - Underviser - CB)" userId="c8081793-2563-48fa-b7e8-9196f269f2d5" providerId="ADAL" clId="{072E3FE3-3686-433C-B769-AB9E13E558C4}" dt="2025-05-08T06:40:37.493" v="24"/>
        <pc:sldMkLst>
          <pc:docMk/>
          <pc:sldMk cId="1068733361" sldId="259"/>
        </pc:sldMkLst>
        <pc:spChg chg="add mod">
          <ac:chgData name="Michael Jensen (mjen.cb - Underviser - CB)" userId="c8081793-2563-48fa-b7e8-9196f269f2d5" providerId="ADAL" clId="{072E3FE3-3686-433C-B769-AB9E13E558C4}" dt="2025-05-08T06:40:37.493" v="24"/>
          <ac:spMkLst>
            <pc:docMk/>
            <pc:sldMk cId="1068733361" sldId="259"/>
            <ac:spMk id="2" creationId="{679509F6-BF57-1BFB-8362-1FCE097F950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A48F17-8991-EB95-2617-9944AE5DAD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427721A-59A5-4AA7-0F26-C536B9AC0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25C850B-AAA3-99B7-E101-D2704615C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80BC7-C7E6-47D9-86D3-56DAB025276C}" type="datetimeFigureOut">
              <a:rPr lang="da-DK" smtClean="0"/>
              <a:t>08-05-2025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990E145-ED23-BA22-F58F-222B9C6DC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7CA3CCD-AAFE-EA9B-AAF0-8771EF8A0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36FA-CDD4-49A5-A3AA-91A8373ED7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0109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296FCF-FB54-A84A-48C9-6E014C29B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840C1E-A383-52CE-E818-531855A44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F40888-C765-71DA-9820-367DF3F2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80BC7-C7E6-47D9-86D3-56DAB025276C}" type="datetimeFigureOut">
              <a:rPr lang="da-DK" smtClean="0"/>
              <a:t>08-05-2025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AFB2355-2DFE-84B5-6A2F-44F7BAA43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C3FB39-D505-9AE3-F7AE-0FA0463A5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36FA-CDD4-49A5-A3AA-91A8373ED7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983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EB6214-B13B-64C6-CE3E-B780A712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D0F1C36-4E23-844D-0692-C26EB687A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01D3371-E043-D8F8-14FA-E14CDFCA0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80BC7-C7E6-47D9-86D3-56DAB025276C}" type="datetimeFigureOut">
              <a:rPr lang="da-DK" smtClean="0"/>
              <a:t>08-05-2025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AC06FD-6245-7273-A2C7-5C4C6A7AD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0D802B8-99C0-7595-E89D-BD34399AF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36FA-CDD4-49A5-A3AA-91A8373ED7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453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591D19-7A0B-FB6F-9A95-EE6806272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7144E1-C645-98A6-C1B2-393948A429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2C3B199-C953-EA9C-D4D4-BDEDF0685B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9489F8E-3710-DC28-E169-9EAA1B9AA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80BC7-C7E6-47D9-86D3-56DAB025276C}" type="datetimeFigureOut">
              <a:rPr lang="da-DK" smtClean="0"/>
              <a:t>08-05-2025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49269D2-0C75-3ADA-ACA2-42E37955E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E8BE730-6FC2-39FD-DCB6-1745172B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36FA-CDD4-49A5-A3AA-91A8373ED7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2976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1BA0C-A1E8-9E15-044A-AC1B402CD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7D6D04A-B5C7-A21C-F99F-C0BF59F88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6869319-04C5-8152-8A83-5D146712B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E25D527-378C-366C-7AF9-23F00DA2C0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778F3A6-6821-6A22-DD20-D95FE7E7E8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EDD014E-E3D0-55E2-FE1A-1D6C4DE4A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80BC7-C7E6-47D9-86D3-56DAB025276C}" type="datetimeFigureOut">
              <a:rPr lang="da-DK" smtClean="0"/>
              <a:t>08-05-2025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C30E93E-9F6F-5ADD-63EC-84E30FCAF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0545C45-7C14-AD37-6A14-FC08C1DF5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36FA-CDD4-49A5-A3AA-91A8373ED7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6086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A9DCE3-38BE-9968-7919-75B028840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304416B-4800-5BD0-8718-78F5B0AA9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80BC7-C7E6-47D9-86D3-56DAB025276C}" type="datetimeFigureOut">
              <a:rPr lang="da-DK" smtClean="0"/>
              <a:t>08-05-2025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7802700-F7D3-0542-944A-52578BAA8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3A255D7-0F0D-BD01-A8CA-92289DDBC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36FA-CDD4-49A5-A3AA-91A8373ED7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7399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F7393C7-0656-216A-CA0B-24E070B0B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80BC7-C7E6-47D9-86D3-56DAB025276C}" type="datetimeFigureOut">
              <a:rPr lang="da-DK" smtClean="0"/>
              <a:t>08-05-2025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70C894C-00D5-F5C6-C15A-DAAED429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1D23D36-40DF-B60C-BBF8-7C67D2A4F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36FA-CDD4-49A5-A3AA-91A8373ED7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213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187671-04EE-A058-0EAB-FD0C97E64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A4FA0BF-FA2B-DA63-E77E-4272236B4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53C3247-3ADA-CFEE-8727-FE2871526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E965F57-D2CF-4C71-66F7-D6E794D2A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80BC7-C7E6-47D9-86D3-56DAB025276C}" type="datetimeFigureOut">
              <a:rPr lang="da-DK" smtClean="0"/>
              <a:t>08-05-2025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C29FA2F-018F-CFF2-4E1F-34775913B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77CC74C-6ABE-E659-2E90-232044545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36FA-CDD4-49A5-A3AA-91A8373ED7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8667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E2A5C4-D4A1-814C-18F5-97B10F3F1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FF78EE7-B0F0-B432-6356-377120687F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14BD7F8-8202-9473-4C95-13D8F757CE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BEB7C76-55B4-6C48-03D1-B7D9928A0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80BC7-C7E6-47D9-86D3-56DAB025276C}" type="datetimeFigureOut">
              <a:rPr lang="da-DK" smtClean="0"/>
              <a:t>08-05-2025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3D899B-8719-16A8-080E-A6242ACAE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37E71F5-7A96-2653-CB66-390DF066C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36FA-CDD4-49A5-A3AA-91A8373ED7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749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8E6F38-3E8F-7279-F9C4-AEB3ECE1B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9789D4F-50B9-A027-68DC-08E472D29E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32330B-8BE0-F02F-9BDC-9AFDB130F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80BC7-C7E6-47D9-86D3-56DAB025276C}" type="datetimeFigureOut">
              <a:rPr lang="da-DK" smtClean="0"/>
              <a:t>08-05-2025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0257B2C-1A46-3236-0468-E5F9A53D3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8B00DA-4EED-0035-ACC7-23D2514D2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36FA-CDD4-49A5-A3AA-91A8373ED7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568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5ABE25D-C0D1-841C-C3A4-0B029480AD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F99BB5C-F61F-C06C-B73C-B04CB8421B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796F01-91E4-2552-9C56-D7B84F163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80BC7-C7E6-47D9-86D3-56DAB025276C}" type="datetimeFigureOut">
              <a:rPr lang="da-DK" smtClean="0"/>
              <a:t>08-05-2025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818B0F1-BAEE-8CCF-51FD-A536886A9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C0A30D-E9BB-89E3-5773-0C8F28AD1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36FA-CDD4-49A5-A3AA-91A8373ED7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5988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B1C665D-70A6-48B7-51C8-CEACA613F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606CD1-A835-1A78-4C60-F1311E2E6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3FFB89F-FD81-25CC-7C08-D7A1AE1F89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B80BC7-C7E6-47D9-86D3-56DAB025276C}" type="datetimeFigureOut">
              <a:rPr lang="da-DK" smtClean="0"/>
              <a:t>08-05-2025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404E60-9DC9-CC6E-0A76-20CBC32123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F3F746-811D-E88D-2981-DE657CCA7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AE36FA-CDD4-49A5-A3AA-91A8373ED7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974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27D09F1D-A0D4-5DC1-A3C4-F2A54A112466}"/>
              </a:ext>
            </a:extLst>
          </p:cNvPr>
          <p:cNvSpPr txBox="1"/>
          <p:nvPr/>
        </p:nvSpPr>
        <p:spPr>
          <a:xfrm>
            <a:off x="1121229" y="2227613"/>
            <a:ext cx="759822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Virksomheden og dens omverden</a:t>
            </a:r>
          </a:p>
          <a:p>
            <a:r>
              <a:rPr lang="da-DK" dirty="0"/>
              <a:t> - forretningsmodeller og rammevilkår</a:t>
            </a:r>
          </a:p>
          <a:p>
            <a:endParaRPr lang="da-DK" dirty="0"/>
          </a:p>
          <a:p>
            <a:r>
              <a:rPr lang="da-DK" b="1" dirty="0"/>
              <a:t>Strategi </a:t>
            </a:r>
          </a:p>
          <a:p>
            <a:r>
              <a:rPr lang="da-DK" dirty="0"/>
              <a:t>- konkurrenceforhold, positionering, valg af konkurrence- og vækststrategi</a:t>
            </a:r>
          </a:p>
          <a:p>
            <a:endParaRPr lang="da-DK" dirty="0"/>
          </a:p>
          <a:p>
            <a:r>
              <a:rPr lang="da-DK" b="1" dirty="0"/>
              <a:t>Marketing </a:t>
            </a:r>
          </a:p>
          <a:p>
            <a:pPr marL="285750" indent="-285750">
              <a:buFontTx/>
              <a:buChar char="-"/>
            </a:pPr>
            <a:r>
              <a:rPr lang="da-DK" dirty="0"/>
              <a:t>branding, kundesegmentering og marketing mix</a:t>
            </a:r>
          </a:p>
          <a:p>
            <a:endParaRPr lang="da-DK" dirty="0"/>
          </a:p>
          <a:p>
            <a:r>
              <a:rPr lang="da-DK" b="1" dirty="0"/>
              <a:t>Økonomi</a:t>
            </a:r>
          </a:p>
          <a:p>
            <a:pPr marL="285750" indent="-285750">
              <a:buFontTx/>
              <a:buChar char="-"/>
            </a:pPr>
            <a:r>
              <a:rPr lang="da-DK" dirty="0"/>
              <a:t>årsrapporten, regnskabsanalyse</a:t>
            </a:r>
          </a:p>
          <a:p>
            <a:endParaRPr lang="da-DK" dirty="0"/>
          </a:p>
          <a:p>
            <a:r>
              <a:rPr lang="da-DK" b="1" dirty="0"/>
              <a:t>Organisation og ledelse </a:t>
            </a:r>
          </a:p>
          <a:p>
            <a:r>
              <a:rPr lang="da-DK" dirty="0"/>
              <a:t>- organisationsstrukturer og ledelse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73871A2A-4587-B97B-ABA9-40FF22EC537C}"/>
              </a:ext>
            </a:extLst>
          </p:cNvPr>
          <p:cNvSpPr txBox="1"/>
          <p:nvPr/>
        </p:nvSpPr>
        <p:spPr>
          <a:xfrm>
            <a:off x="1121229" y="853112"/>
            <a:ext cx="60960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400" b="1" dirty="0"/>
              <a:t>Kernestof</a:t>
            </a:r>
          </a:p>
          <a:p>
            <a:r>
              <a:rPr lang="da-DK" dirty="0"/>
              <a:t>Gennem kernestoffet skal eleverne opnå faglig fordybelse, viden og kundskaber.</a:t>
            </a:r>
          </a:p>
          <a:p>
            <a:r>
              <a:rPr lang="da-DK" dirty="0"/>
              <a:t>Det obligatoriske kernestof er:</a:t>
            </a:r>
          </a:p>
        </p:txBody>
      </p:sp>
    </p:spTree>
    <p:extLst>
      <p:ext uri="{BB962C8B-B14F-4D97-AF65-F5344CB8AC3E}">
        <p14:creationId xmlns:p14="http://schemas.microsoft.com/office/powerpoint/2010/main" val="2076207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9D200-EA84-7D04-6680-2BA5D1CF2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17A762E9-DE13-8E29-A50D-8EE0D721EF4C}"/>
              </a:ext>
            </a:extLst>
          </p:cNvPr>
          <p:cNvSpPr txBox="1"/>
          <p:nvPr/>
        </p:nvSpPr>
        <p:spPr>
          <a:xfrm>
            <a:off x="979714" y="1443841"/>
            <a:ext cx="1058091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Faglige mål</a:t>
            </a:r>
          </a:p>
          <a:p>
            <a:r>
              <a:rPr lang="da-DK" dirty="0"/>
              <a:t>Eleverne skal kunne,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demonstrere viden og kundskaber om fagets identitet og metoder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redegøre for en virksomheds forretningsmodel samt nationale og internationale rammevilkår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anvende viden og kundskaber om en virksomheds konkurrenceforhold til at undersøge og diskutere virksomhedens marketing mix og strategiske muligheder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anvende viden og kundskaber om en virksomheds økonomiske situation til at undersøge og diskutere virksomhedens bæredygtighed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anvende viden og kundskaber om en virksomheds organisatoriske og ledelsesmæssige forhold til at undersøge og diskutere virksomhedens interne forhold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undersøge og diskutere problemstillinger i forbindelse med etablering af en virksomhed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indgå i en faglig dialog og kunne diskutere erhvervsøkonomiske problemstillinger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/>
              <a:t>diskutere erhvervsøkonomiske problemstillinger i fagligt samspil med andre </a:t>
            </a:r>
            <a:r>
              <a:rPr lang="da-DK" dirty="0" err="1"/>
              <a:t>fag̶strukturere</a:t>
            </a:r>
            <a:r>
              <a:rPr lang="da-DK" dirty="0"/>
              <a:t> og formidle empirisk og teoretisk materiale både mundtligt og skriftligt.</a:t>
            </a:r>
          </a:p>
        </p:txBody>
      </p:sp>
    </p:spTree>
    <p:extLst>
      <p:ext uri="{BB962C8B-B14F-4D97-AF65-F5344CB8AC3E}">
        <p14:creationId xmlns:p14="http://schemas.microsoft.com/office/powerpoint/2010/main" val="2460890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2DC0989F-E6EB-C1AE-CA04-4783BDF5B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437" y="857250"/>
            <a:ext cx="5953125" cy="5143500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579C3281-107A-3F9B-D5C3-6573AFCCF4F5}"/>
              </a:ext>
            </a:extLst>
          </p:cNvPr>
          <p:cNvSpPr txBox="1"/>
          <p:nvPr/>
        </p:nvSpPr>
        <p:spPr>
          <a:xfrm>
            <a:off x="3571874" y="104775"/>
            <a:ext cx="5048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/>
              <a:t>EKSAMEN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2958476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6741D-C04E-CA38-72FF-0217FB07C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5DE6335-0914-3356-3364-9D1C52A9B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387" y="1100137"/>
            <a:ext cx="5991225" cy="4657725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679509F6-BF57-1BFB-8362-1FCE097F9501}"/>
              </a:ext>
            </a:extLst>
          </p:cNvPr>
          <p:cNvSpPr txBox="1"/>
          <p:nvPr/>
        </p:nvSpPr>
        <p:spPr>
          <a:xfrm>
            <a:off x="3571874" y="104775"/>
            <a:ext cx="5048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/>
              <a:t>EKSAMEN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1068733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180</Words>
  <Application>Microsoft Office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Jensen (mjen.cb - Underviser - CB)</dc:creator>
  <cp:lastModifiedBy>Michael Jensen (mjen.cb - Underviser - CB)</cp:lastModifiedBy>
  <cp:revision>1</cp:revision>
  <dcterms:created xsi:type="dcterms:W3CDTF">2025-05-07T12:56:39Z</dcterms:created>
  <dcterms:modified xsi:type="dcterms:W3CDTF">2025-05-08T06:40:46Z</dcterms:modified>
</cp:coreProperties>
</file>