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7"/>
  </p:notesMasterIdLst>
  <p:handoutMasterIdLst>
    <p:handoutMasterId r:id="rId8"/>
  </p:handoutMasterIdLst>
  <p:sldIdLst>
    <p:sldId id="314" r:id="rId5"/>
    <p:sldId id="316" r:id="rId6"/>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DE9"/>
    <a:srgbClr val="C59C93"/>
    <a:srgbClr val="4D74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447" autoAdjust="0"/>
  </p:normalViewPr>
  <p:slideViewPr>
    <p:cSldViewPr snapToGrid="0">
      <p:cViewPr>
        <p:scale>
          <a:sx n="72" d="100"/>
          <a:sy n="72" d="100"/>
        </p:scale>
        <p:origin x="456" y="36"/>
      </p:cViewPr>
      <p:guideLst>
        <p:guide pos="3840"/>
        <p:guide orient="horz" pos="960"/>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86" d="100"/>
          <a:sy n="86" d="100"/>
        </p:scale>
        <p:origin x="384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2CC20273-5AA7-4B5D-8917-720BAAB913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061CC58D-E543-4F81-9083-39F6F7D445D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10B3D70-CD74-41B0-BF8A-E31466F0B5E0}" type="datetime1">
              <a:rPr lang="da-DK" smtClean="0"/>
              <a:t>02-09-2024</a:t>
            </a:fld>
            <a:endParaRPr lang="da-DK" dirty="0"/>
          </a:p>
        </p:txBody>
      </p:sp>
      <p:sp>
        <p:nvSpPr>
          <p:cNvPr id="4" name="Pladsholder til sidefod 3">
            <a:extLst>
              <a:ext uri="{FF2B5EF4-FFF2-40B4-BE49-F238E27FC236}">
                <a16:creationId xmlns:a16="http://schemas.microsoft.com/office/drawing/2014/main" id="{AC66FDA1-CF86-4FB5-8893-04F6CB5B06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39D5CFB5-A96B-47B6-A27C-F99C604341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DD7E118-DCD0-425E-8F60-56D854F8828A}" type="slidenum">
              <a:rPr lang="da-DK" smtClean="0"/>
              <a:t>‹nr.›</a:t>
            </a:fld>
            <a:endParaRPr lang="da-DK"/>
          </a:p>
        </p:txBody>
      </p:sp>
    </p:spTree>
    <p:extLst>
      <p:ext uri="{BB962C8B-B14F-4D97-AF65-F5344CB8AC3E}">
        <p14:creationId xmlns:p14="http://schemas.microsoft.com/office/powerpoint/2010/main" val="3578259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48ED53-B476-4698-B2E9-E48B5194342E}" type="datetime1">
              <a:rPr lang="da-DK" smtClean="0"/>
              <a:pPr/>
              <a:t>02-09-2024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6B913A0-8194-43AB-8CE1-D8825DE3150C}" type="slidenum">
              <a:rPr lang="da-DK" noProof="0" smtClean="0"/>
              <a:t>‹nr.›</a:t>
            </a:fld>
            <a:endParaRPr lang="da-DK" noProof="0"/>
          </a:p>
        </p:txBody>
      </p:sp>
    </p:spTree>
    <p:extLst>
      <p:ext uri="{BB962C8B-B14F-4D97-AF65-F5344CB8AC3E}">
        <p14:creationId xmlns:p14="http://schemas.microsoft.com/office/powerpoint/2010/main" val="3682767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D6B913A0-8194-43AB-8CE1-D8825DE3150C}" type="slidenum">
              <a:rPr lang="da-DK" noProof="0" smtClean="0"/>
              <a:t>1</a:t>
            </a:fld>
            <a:endParaRPr lang="da-DK" noProof="0"/>
          </a:p>
        </p:txBody>
      </p:sp>
    </p:spTree>
    <p:extLst>
      <p:ext uri="{BB962C8B-B14F-4D97-AF65-F5344CB8AC3E}">
        <p14:creationId xmlns:p14="http://schemas.microsoft.com/office/powerpoint/2010/main" val="2171929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33333"/>
                </a:solidFill>
                <a:effectLst/>
                <a:latin typeface="var(--font-title)"/>
              </a:rPr>
              <a:t>P for personale</a:t>
            </a:r>
          </a:p>
          <a:p>
            <a:pPr algn="l"/>
            <a:r>
              <a:rPr lang="da-DK" b="0" i="0" dirty="0">
                <a:solidFill>
                  <a:srgbClr val="333333"/>
                </a:solidFill>
                <a:effectLst/>
                <a:latin typeface="var(--font-content)"/>
              </a:rPr>
              <a:t>Personalets måde at behandle kunderne på har stor betydning for virksomhedens image. Især frontmedarbejderne tegner virksomheden udadtil. Mange servicevirksomheder gør derfor meget ud af at træne frontmedarbejderne, således de agerer professionelt og venligt i 'sandhedens øjeblik', som man kalder mødet med kunden. Desuden gør en række servicevirksomheder en del ud af profiltøj eller uniformer for at synliggøre personalet for kunderne. Et eksempel på dette er DSB's medarbejdere, der alle bærer iøjnefaldende uniformer. Men det forpligter også, at personalet bærer synlige uniformer, og uanset arbejdsopgave er nødt til at besvare eventuelle spørgsmål fra kunderne.</a:t>
            </a:r>
          </a:p>
          <a:p>
            <a:pPr algn="l"/>
            <a:r>
              <a:rPr lang="da-DK" b="1" i="0" dirty="0">
                <a:solidFill>
                  <a:srgbClr val="333333"/>
                </a:solidFill>
                <a:effectLst/>
                <a:latin typeface="var(--font-title)"/>
              </a:rPr>
              <a:t>P for </a:t>
            </a:r>
            <a:r>
              <a:rPr lang="da-DK" b="1" i="0" dirty="0" err="1">
                <a:solidFill>
                  <a:srgbClr val="333333"/>
                </a:solidFill>
                <a:effectLst/>
                <a:latin typeface="var(--font-title)"/>
              </a:rPr>
              <a:t>physical</a:t>
            </a:r>
            <a:r>
              <a:rPr lang="da-DK" b="1" i="0" dirty="0">
                <a:solidFill>
                  <a:srgbClr val="333333"/>
                </a:solidFill>
                <a:effectLst/>
                <a:latin typeface="var(--font-title)"/>
              </a:rPr>
              <a:t> </a:t>
            </a:r>
            <a:r>
              <a:rPr lang="da-DK" b="1" i="0" dirty="0" err="1">
                <a:solidFill>
                  <a:srgbClr val="333333"/>
                </a:solidFill>
                <a:effectLst/>
                <a:latin typeface="var(--font-title)"/>
              </a:rPr>
              <a:t>evidence</a:t>
            </a:r>
            <a:endParaRPr lang="da-DK" b="1" i="0" dirty="0">
              <a:solidFill>
                <a:srgbClr val="333333"/>
              </a:solidFill>
              <a:effectLst/>
              <a:latin typeface="var(--font-title)"/>
            </a:endParaRPr>
          </a:p>
          <a:p>
            <a:pPr algn="l"/>
            <a:r>
              <a:rPr lang="da-DK" b="0" i="0" dirty="0">
                <a:solidFill>
                  <a:srgbClr val="333333"/>
                </a:solidFill>
                <a:effectLst/>
                <a:latin typeface="var(--font-content)"/>
              </a:rPr>
              <a:t>'</a:t>
            </a:r>
            <a:r>
              <a:rPr lang="da-DK" b="0" i="0" dirty="0" err="1">
                <a:solidFill>
                  <a:srgbClr val="333333"/>
                </a:solidFill>
                <a:effectLst/>
                <a:latin typeface="var(--font-content)"/>
              </a:rPr>
              <a:t>Physical</a:t>
            </a:r>
            <a:r>
              <a:rPr lang="da-DK" b="0" i="0" dirty="0">
                <a:solidFill>
                  <a:srgbClr val="333333"/>
                </a:solidFill>
                <a:effectLst/>
                <a:latin typeface="var(--font-content)"/>
              </a:rPr>
              <a:t> </a:t>
            </a:r>
            <a:r>
              <a:rPr lang="da-DK" b="0" i="0" dirty="0" err="1">
                <a:solidFill>
                  <a:srgbClr val="333333"/>
                </a:solidFill>
                <a:effectLst/>
                <a:latin typeface="var(--font-content)"/>
              </a:rPr>
              <a:t>evidence</a:t>
            </a:r>
            <a:r>
              <a:rPr lang="da-DK" b="0" i="0" dirty="0">
                <a:solidFill>
                  <a:srgbClr val="333333"/>
                </a:solidFill>
                <a:effectLst/>
                <a:latin typeface="var(--font-content)"/>
              </a:rPr>
              <a:t>' består af de fysiske rammer og den synlige del af servicepakken. Idet servicepakken består af en række uhåndgribelige elementer, er det vigtigt at synliggøre mest muligt for kunderne for at understrege virksomhedens image. Mange banker gør det gennem flotte bygninger og lokaler, der signalerer soliditet og tryghed. Hos Kilroy Travel handler det derimod om at indrette lokalet, så det appellerer til rejselyst.</a:t>
            </a:r>
          </a:p>
          <a:p>
            <a:pPr algn="l"/>
            <a:r>
              <a:rPr lang="da-DK" b="0" i="0" dirty="0">
                <a:solidFill>
                  <a:srgbClr val="333333"/>
                </a:solidFill>
                <a:effectLst/>
                <a:latin typeface="var(--font-content)"/>
              </a:rPr>
              <a:t>Virksomhedernes hjemmeside er også en del af </a:t>
            </a:r>
            <a:r>
              <a:rPr lang="da-DK" b="0" i="0" dirty="0" err="1">
                <a:solidFill>
                  <a:srgbClr val="333333"/>
                </a:solidFill>
                <a:effectLst/>
                <a:latin typeface="var(--font-content)"/>
              </a:rPr>
              <a:t>physical</a:t>
            </a:r>
            <a:r>
              <a:rPr lang="da-DK" b="0" i="0" dirty="0">
                <a:solidFill>
                  <a:srgbClr val="333333"/>
                </a:solidFill>
                <a:effectLst/>
                <a:latin typeface="var(--font-content)"/>
              </a:rPr>
              <a:t> </a:t>
            </a:r>
            <a:r>
              <a:rPr lang="da-DK" b="0" i="0" dirty="0" err="1">
                <a:solidFill>
                  <a:srgbClr val="333333"/>
                </a:solidFill>
                <a:effectLst/>
                <a:latin typeface="var(--font-content)"/>
              </a:rPr>
              <a:t>evidence</a:t>
            </a:r>
            <a:r>
              <a:rPr lang="da-DK" b="0" i="0" dirty="0">
                <a:solidFill>
                  <a:srgbClr val="333333"/>
                </a:solidFill>
                <a:effectLst/>
                <a:latin typeface="var(--font-content)"/>
              </a:rPr>
              <a:t>. I takt med udbredelsen af digitaliseringen får virksomhedens opbygning og design af hjemmesiden større og større betydning. </a:t>
            </a:r>
          </a:p>
          <a:p>
            <a:pPr algn="l"/>
            <a:r>
              <a:rPr lang="da-DK" b="1" i="0" dirty="0">
                <a:solidFill>
                  <a:srgbClr val="333333"/>
                </a:solidFill>
                <a:effectLst/>
                <a:latin typeface="var(--font-title)"/>
              </a:rPr>
              <a:t>P for processer</a:t>
            </a:r>
          </a:p>
          <a:p>
            <a:pPr algn="l"/>
            <a:r>
              <a:rPr lang="da-DK" b="0" i="0" dirty="0">
                <a:solidFill>
                  <a:srgbClr val="333333"/>
                </a:solidFill>
                <a:effectLst/>
                <a:latin typeface="var(--font-content)"/>
              </a:rPr>
              <a:t>Processer drejer sig om servicevirksomhedens måde at tilrettelægge og gennemføre sine arbejdsprocesser. Virksomheden kan differentiere sig fra sine konkurrenter og i nogle tilfælde tilbyde serviceydelser til lavere priser ved at gribe processerne anderledes an end konkurrenterne gør. Hos Ryanair kan man fx kun købe flybilletter ved hjælp af hjemmesiden.</a:t>
            </a:r>
          </a:p>
          <a:p>
            <a:pPr algn="l"/>
            <a:r>
              <a:rPr lang="da-DK" b="0" i="0" dirty="0">
                <a:solidFill>
                  <a:srgbClr val="333333"/>
                </a:solidFill>
                <a:effectLst/>
                <a:latin typeface="var(--font-content)"/>
              </a:rPr>
              <a:t>En del servicevirksomheder som fx SKAT forsøger at tilrettelægge og gennemføre sine arbejdsprocesser digitalt, således at personlig kontakt bliver overflødig. Forbrugerne kan således selv rette i sin forskudsopgørelse på nettet.</a:t>
            </a:r>
          </a:p>
          <a:p>
            <a:endParaRPr lang="da-DK" dirty="0"/>
          </a:p>
        </p:txBody>
      </p:sp>
      <p:sp>
        <p:nvSpPr>
          <p:cNvPr id="4" name="Pladsholder til slidenummer 3"/>
          <p:cNvSpPr>
            <a:spLocks noGrp="1"/>
          </p:cNvSpPr>
          <p:nvPr>
            <p:ph type="sldNum" sz="quarter" idx="5"/>
          </p:nvPr>
        </p:nvSpPr>
        <p:spPr/>
        <p:txBody>
          <a:bodyPr/>
          <a:lstStyle/>
          <a:p>
            <a:pPr rtl="0"/>
            <a:fld id="{D6B913A0-8194-43AB-8CE1-D8825DE3150C}" type="slidenum">
              <a:rPr lang="da-DK" noProof="0" smtClean="0"/>
              <a:t>2</a:t>
            </a:fld>
            <a:endParaRPr lang="da-DK" noProof="0"/>
          </a:p>
        </p:txBody>
      </p:sp>
    </p:spTree>
    <p:extLst>
      <p:ext uri="{BB962C8B-B14F-4D97-AF65-F5344CB8AC3E}">
        <p14:creationId xmlns:p14="http://schemas.microsoft.com/office/powerpoint/2010/main" val="3629169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pic>
        <p:nvPicPr>
          <p:cNvPr id="10" name="Pladsholder til billede 8" descr="billede af palmeblad på lyserød baggrund&#10;">
            <a:extLst>
              <a:ext uri="{FF2B5EF4-FFF2-40B4-BE49-F238E27FC236}">
                <a16:creationId xmlns:a16="http://schemas.microsoft.com/office/drawing/2014/main" id="{E987AC57-CBB8-467C-8A39-019EA33D08D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3" name="Rektangel 12">
            <a:extLst>
              <a:ext uri="{FF2B5EF4-FFF2-40B4-BE49-F238E27FC236}">
                <a16:creationId xmlns:a16="http://schemas.microsoft.com/office/drawing/2014/main" id="{C11192F3-A424-430E-B4BC-525DF06AE72E}"/>
              </a:ext>
              <a:ext uri="{C183D7F6-B498-43B3-948B-1728B52AA6E4}">
                <adec:decorative xmlns:adec="http://schemas.microsoft.com/office/drawing/2017/decorative" val="1"/>
              </a:ext>
            </a:extLst>
          </p:cNvPr>
          <p:cNvSpPr/>
          <p:nvPr userDrawn="1"/>
        </p:nvSpPr>
        <p:spPr>
          <a:xfrm>
            <a:off x="915924" y="777240"/>
            <a:ext cx="10360152" cy="530352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730584" y="1901952"/>
            <a:ext cx="3937416" cy="2387600"/>
          </a:xfrm>
        </p:spPr>
        <p:txBody>
          <a:bodyPr rtlCol="0" anchor="b">
            <a:normAutofit/>
          </a:bodyPr>
          <a:lstStyle>
            <a:lvl1pPr algn="l">
              <a:defRPr sz="4000"/>
            </a:lvl1pPr>
          </a:lstStyle>
          <a:p>
            <a:pPr rtl="0"/>
            <a:r>
              <a:rPr lang="da-DK" noProof="0"/>
              <a:t>Klik for at redigere titeltypografier i master</a:t>
            </a:r>
          </a:p>
        </p:txBody>
      </p:sp>
      <p:sp>
        <p:nvSpPr>
          <p:cNvPr id="9" name="Undertitel 2">
            <a:extLst>
              <a:ext uri="{FF2B5EF4-FFF2-40B4-BE49-F238E27FC236}">
                <a16:creationId xmlns:a16="http://schemas.microsoft.com/office/drawing/2014/main" id="{8FD8B2AA-F7CC-4211-87D1-ABF49E99949D}"/>
              </a:ext>
            </a:extLst>
          </p:cNvPr>
          <p:cNvSpPr>
            <a:spLocks noGrp="1"/>
          </p:cNvSpPr>
          <p:nvPr>
            <p:ph type="subTitle" idx="1"/>
          </p:nvPr>
        </p:nvSpPr>
        <p:spPr>
          <a:xfrm>
            <a:off x="6730584" y="4379976"/>
            <a:ext cx="3937416" cy="572798"/>
          </a:xfrm>
        </p:spPr>
        <p:txBody>
          <a:bodyPr rtlCol="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11" name="Pladsholder til billede 10">
            <a:extLst>
              <a:ext uri="{FF2B5EF4-FFF2-40B4-BE49-F238E27FC236}">
                <a16:creationId xmlns:a16="http://schemas.microsoft.com/office/drawing/2014/main" id="{8CAF1BA5-EAFF-4D55-A445-675B1CEF4894}"/>
              </a:ext>
            </a:extLst>
          </p:cNvPr>
          <p:cNvSpPr>
            <a:spLocks noGrp="1"/>
          </p:cNvSpPr>
          <p:nvPr>
            <p:ph type="pic" sz="quarter" idx="15"/>
          </p:nvPr>
        </p:nvSpPr>
        <p:spPr>
          <a:xfrm>
            <a:off x="1393825" y="1143000"/>
            <a:ext cx="5029200" cy="4572000"/>
          </a:xfrm>
          <a:solidFill>
            <a:schemeClr val="accent4"/>
          </a:solidFill>
        </p:spPr>
        <p:txBody>
          <a:bodyPr rtlCol="0"/>
          <a:lstStyle/>
          <a:p>
            <a:pPr rtl="0"/>
            <a:r>
              <a:rPr lang="da-DK" noProof="0"/>
              <a:t>Klik på ikonet for at tilføje et billede</a:t>
            </a:r>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ålsætning">
    <p:spTree>
      <p:nvGrpSpPr>
        <p:cNvPr id="1" name=""/>
        <p:cNvGrpSpPr/>
        <p:nvPr/>
      </p:nvGrpSpPr>
      <p:grpSpPr>
        <a:xfrm>
          <a:off x="0" y="0"/>
          <a:ext cx="0" cy="0"/>
          <a:chOff x="0" y="0"/>
          <a:chExt cx="0" cy="0"/>
        </a:xfrm>
      </p:grpSpPr>
      <p:pic>
        <p:nvPicPr>
          <p:cNvPr id="9" name="Pladsholder til billede 8" descr="Billede af palmeblade&#10;">
            <a:extLst>
              <a:ext uri="{FF2B5EF4-FFF2-40B4-BE49-F238E27FC236}">
                <a16:creationId xmlns:a16="http://schemas.microsoft.com/office/drawing/2014/main" id="{A048BE5A-008A-4FF6-883D-F5F006940AB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0" name="Rektangel 9">
            <a:extLst>
              <a:ext uri="{FF2B5EF4-FFF2-40B4-BE49-F238E27FC236}">
                <a16:creationId xmlns:a16="http://schemas.microsoft.com/office/drawing/2014/main" id="{B581EE29-7D44-4587-82CF-1233814B7533}"/>
              </a:ext>
            </a:extLst>
          </p:cNvPr>
          <p:cNvSpPr/>
          <p:nvPr userDrawn="1"/>
        </p:nvSpPr>
        <p:spPr>
          <a:xfrm>
            <a:off x="915924" y="777240"/>
            <a:ext cx="10360152" cy="530352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8" name="Pladsholder til billede 10">
            <a:extLst>
              <a:ext uri="{FF2B5EF4-FFF2-40B4-BE49-F238E27FC236}">
                <a16:creationId xmlns:a16="http://schemas.microsoft.com/office/drawing/2014/main" id="{D9DE5763-72AE-43A2-A15B-0A85851E826B}"/>
              </a:ext>
            </a:extLst>
          </p:cNvPr>
          <p:cNvSpPr>
            <a:spLocks noGrp="1"/>
          </p:cNvSpPr>
          <p:nvPr>
            <p:ph type="pic" sz="quarter" idx="15"/>
          </p:nvPr>
        </p:nvSpPr>
        <p:spPr>
          <a:xfrm>
            <a:off x="6099048" y="777240"/>
            <a:ext cx="5184648" cy="5303520"/>
          </a:xfrm>
          <a:solidFill>
            <a:schemeClr val="accent4"/>
          </a:solidFill>
        </p:spPr>
        <p:txBody>
          <a:bodyPr rtlCol="0"/>
          <a:lstStyle/>
          <a:p>
            <a:pPr rtl="0"/>
            <a:r>
              <a:rPr lang="da-DK" noProof="0"/>
              <a:t>Klik på ikonet for at tilføje et billede</a:t>
            </a:r>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463040" y="1828800"/>
            <a:ext cx="4087368" cy="841248"/>
          </a:xfrm>
        </p:spPr>
        <p:txBody>
          <a:bodyPr rtlCol="0">
            <a:normAutofit/>
          </a:bodyPr>
          <a:lstStyle>
            <a:lvl1pPr>
              <a:defRPr sz="40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463040" y="2799983"/>
            <a:ext cx="4087368" cy="2203704"/>
          </a:xfrm>
        </p:spPr>
        <p:txBody>
          <a:bodyPr rtlCol="0">
            <a:normAutofit/>
          </a:bodyPr>
          <a:lstStyle>
            <a:lvl1pPr marL="0" indent="0">
              <a:lnSpc>
                <a:spcPts val="2200"/>
              </a:lnSpc>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lumMod val="7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2618329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pic>
        <p:nvPicPr>
          <p:cNvPr id="21" name="Pladsholder til billede 64">
            <a:extLst>
              <a:ext uri="{FF2B5EF4-FFF2-40B4-BE49-F238E27FC236}">
                <a16:creationId xmlns:a16="http://schemas.microsoft.com/office/drawing/2014/main" id="{D73C250B-F170-486D-A636-FAA4ED926C3C}"/>
              </a:ext>
            </a:extLst>
          </p:cNvPr>
          <p:cNvPicPr>
            <a:picLocks noChangeAspect="1"/>
          </p:cNvPicPr>
          <p:nvPr userDrawn="1"/>
        </p:nvPicPr>
        <p:blipFill rotWithShape="1">
          <a:blip r:embed="rId2">
            <a:alphaModFix amt="44000"/>
            <a:extLst>
              <a:ext uri="{28A0092B-C50C-407E-A947-70E740481C1C}">
                <a14:useLocalDpi xmlns:a14="http://schemas.microsoft.com/office/drawing/2010/main"/>
              </a:ext>
            </a:extLst>
          </a:blip>
          <a:srcRect/>
          <a:stretch/>
        </p:blipFill>
        <p:spPr>
          <a:xfrm rot="10800000">
            <a:off x="1588" y="0"/>
            <a:ext cx="12188825" cy="6858000"/>
          </a:xfrm>
          <a:prstGeom prst="rect">
            <a:avLst/>
          </a:prstGeom>
          <a:solidFill>
            <a:schemeClr val="accent1"/>
          </a:solidFill>
        </p:spPr>
      </p:pic>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normAutofit/>
          </a:bodyPr>
          <a:lstStyle>
            <a:lvl1pPr>
              <a:defRPr sz="3600"/>
            </a:lvl1pPr>
          </a:lstStyle>
          <a:p>
            <a:pPr rtl="0"/>
            <a:r>
              <a:rPr lang="da-DK" noProof="0"/>
              <a:t>Klik for at redigere titeltypografier i master</a:t>
            </a:r>
          </a:p>
        </p:txBody>
      </p:sp>
      <p:sp>
        <p:nvSpPr>
          <p:cNvPr id="8" name="Pladsholder til billede 7">
            <a:extLst>
              <a:ext uri="{FF2B5EF4-FFF2-40B4-BE49-F238E27FC236}">
                <a16:creationId xmlns:a16="http://schemas.microsoft.com/office/drawing/2014/main" id="{DAE32DAA-2F83-4F0B-B593-EAEC38A22BFF}"/>
              </a:ext>
            </a:extLst>
          </p:cNvPr>
          <p:cNvSpPr>
            <a:spLocks noGrp="1"/>
          </p:cNvSpPr>
          <p:nvPr>
            <p:ph type="pic" sz="quarter" idx="15"/>
          </p:nvPr>
        </p:nvSpPr>
        <p:spPr>
          <a:xfrm>
            <a:off x="83820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3" name="Pladsholder til tekst 12">
            <a:extLst>
              <a:ext uri="{FF2B5EF4-FFF2-40B4-BE49-F238E27FC236}">
                <a16:creationId xmlns:a16="http://schemas.microsoft.com/office/drawing/2014/main" id="{6F62CE30-AF00-49C9-BB4C-FF4623AE4882}"/>
              </a:ext>
            </a:extLst>
          </p:cNvPr>
          <p:cNvSpPr>
            <a:spLocks noGrp="1"/>
          </p:cNvSpPr>
          <p:nvPr>
            <p:ph type="body" sz="quarter" idx="19" hasCustomPrompt="1"/>
          </p:nvPr>
        </p:nvSpPr>
        <p:spPr>
          <a:xfrm>
            <a:off x="838200"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4" name="Pladsholder til tekst 12">
            <a:extLst>
              <a:ext uri="{FF2B5EF4-FFF2-40B4-BE49-F238E27FC236}">
                <a16:creationId xmlns:a16="http://schemas.microsoft.com/office/drawing/2014/main" id="{11E27B3C-F9CB-489A-B87D-B019E802464C}"/>
              </a:ext>
            </a:extLst>
          </p:cNvPr>
          <p:cNvSpPr>
            <a:spLocks noGrp="1"/>
          </p:cNvSpPr>
          <p:nvPr>
            <p:ph type="body" sz="quarter" idx="20" hasCustomPrompt="1"/>
          </p:nvPr>
        </p:nvSpPr>
        <p:spPr>
          <a:xfrm>
            <a:off x="837882"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9" name="Pladsholder til billede 7">
            <a:extLst>
              <a:ext uri="{FF2B5EF4-FFF2-40B4-BE49-F238E27FC236}">
                <a16:creationId xmlns:a16="http://schemas.microsoft.com/office/drawing/2014/main" id="{DE0F61DF-6086-4D91-A1DB-0C91BD225C02}"/>
              </a:ext>
            </a:extLst>
          </p:cNvPr>
          <p:cNvSpPr>
            <a:spLocks noGrp="1"/>
          </p:cNvSpPr>
          <p:nvPr>
            <p:ph type="pic" sz="quarter" idx="16"/>
          </p:nvPr>
        </p:nvSpPr>
        <p:spPr>
          <a:xfrm>
            <a:off x="364236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5" name="Pladsholder til tekst 12">
            <a:extLst>
              <a:ext uri="{FF2B5EF4-FFF2-40B4-BE49-F238E27FC236}">
                <a16:creationId xmlns:a16="http://schemas.microsoft.com/office/drawing/2014/main" id="{DD1B9ECE-8B72-4E8C-BF0F-42BAD333E58F}"/>
              </a:ext>
            </a:extLst>
          </p:cNvPr>
          <p:cNvSpPr>
            <a:spLocks noGrp="1"/>
          </p:cNvSpPr>
          <p:nvPr>
            <p:ph type="body" sz="quarter" idx="21" hasCustomPrompt="1"/>
          </p:nvPr>
        </p:nvSpPr>
        <p:spPr>
          <a:xfrm>
            <a:off x="3642678"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6" name="Pladsholder til tekst 12">
            <a:extLst>
              <a:ext uri="{FF2B5EF4-FFF2-40B4-BE49-F238E27FC236}">
                <a16:creationId xmlns:a16="http://schemas.microsoft.com/office/drawing/2014/main" id="{CC01C00D-D845-4EA4-ACEA-80430CEC0EAD}"/>
              </a:ext>
            </a:extLst>
          </p:cNvPr>
          <p:cNvSpPr>
            <a:spLocks noGrp="1"/>
          </p:cNvSpPr>
          <p:nvPr>
            <p:ph type="body" sz="quarter" idx="22" hasCustomPrompt="1"/>
          </p:nvPr>
        </p:nvSpPr>
        <p:spPr>
          <a:xfrm>
            <a:off x="3642360"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10" name="Pladsholder til billede 7">
            <a:extLst>
              <a:ext uri="{FF2B5EF4-FFF2-40B4-BE49-F238E27FC236}">
                <a16:creationId xmlns:a16="http://schemas.microsoft.com/office/drawing/2014/main" id="{E36DA0C1-756A-41EF-BD41-B210DAD57AC5}"/>
              </a:ext>
            </a:extLst>
          </p:cNvPr>
          <p:cNvSpPr>
            <a:spLocks noGrp="1"/>
          </p:cNvSpPr>
          <p:nvPr>
            <p:ph type="pic" sz="quarter" idx="17"/>
          </p:nvPr>
        </p:nvSpPr>
        <p:spPr>
          <a:xfrm>
            <a:off x="644652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7" name="Pladsholder til tekst 12">
            <a:extLst>
              <a:ext uri="{FF2B5EF4-FFF2-40B4-BE49-F238E27FC236}">
                <a16:creationId xmlns:a16="http://schemas.microsoft.com/office/drawing/2014/main" id="{22C7D19B-8BCA-4A46-A531-C74F00C501A0}"/>
              </a:ext>
            </a:extLst>
          </p:cNvPr>
          <p:cNvSpPr>
            <a:spLocks noGrp="1"/>
          </p:cNvSpPr>
          <p:nvPr>
            <p:ph type="body" sz="quarter" idx="23" hasCustomPrompt="1"/>
          </p:nvPr>
        </p:nvSpPr>
        <p:spPr>
          <a:xfrm>
            <a:off x="6446204"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8" name="Pladsholder til tekst 12">
            <a:extLst>
              <a:ext uri="{FF2B5EF4-FFF2-40B4-BE49-F238E27FC236}">
                <a16:creationId xmlns:a16="http://schemas.microsoft.com/office/drawing/2014/main" id="{A1BA12AE-AA7B-4898-AE4C-6EF1BF0293B3}"/>
              </a:ext>
            </a:extLst>
          </p:cNvPr>
          <p:cNvSpPr>
            <a:spLocks noGrp="1"/>
          </p:cNvSpPr>
          <p:nvPr>
            <p:ph type="body" sz="quarter" idx="24" hasCustomPrompt="1"/>
          </p:nvPr>
        </p:nvSpPr>
        <p:spPr>
          <a:xfrm>
            <a:off x="6445886"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11" name="Pladsholder til billede 7">
            <a:extLst>
              <a:ext uri="{FF2B5EF4-FFF2-40B4-BE49-F238E27FC236}">
                <a16:creationId xmlns:a16="http://schemas.microsoft.com/office/drawing/2014/main" id="{C824A7A5-D0EA-414B-A57F-AFC09799DF81}"/>
              </a:ext>
            </a:extLst>
          </p:cNvPr>
          <p:cNvSpPr>
            <a:spLocks noGrp="1"/>
          </p:cNvSpPr>
          <p:nvPr>
            <p:ph type="pic" sz="quarter" idx="18"/>
          </p:nvPr>
        </p:nvSpPr>
        <p:spPr>
          <a:xfrm>
            <a:off x="925068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9" name="Pladsholder til tekst 12">
            <a:extLst>
              <a:ext uri="{FF2B5EF4-FFF2-40B4-BE49-F238E27FC236}">
                <a16:creationId xmlns:a16="http://schemas.microsoft.com/office/drawing/2014/main" id="{0CCA0A92-44E0-4256-BDF5-D01C27404DC8}"/>
              </a:ext>
            </a:extLst>
          </p:cNvPr>
          <p:cNvSpPr>
            <a:spLocks noGrp="1"/>
          </p:cNvSpPr>
          <p:nvPr>
            <p:ph type="body" sz="quarter" idx="25" hasCustomPrompt="1"/>
          </p:nvPr>
        </p:nvSpPr>
        <p:spPr>
          <a:xfrm>
            <a:off x="9249412"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20" name="Pladsholder til tekst 12">
            <a:extLst>
              <a:ext uri="{FF2B5EF4-FFF2-40B4-BE49-F238E27FC236}">
                <a16:creationId xmlns:a16="http://schemas.microsoft.com/office/drawing/2014/main" id="{16D5C7BE-6D3E-4E7E-BBE6-230B10C2F439}"/>
              </a:ext>
            </a:extLst>
          </p:cNvPr>
          <p:cNvSpPr>
            <a:spLocks noGrp="1"/>
          </p:cNvSpPr>
          <p:nvPr>
            <p:ph type="body" sz="quarter" idx="26" hasCustomPrompt="1"/>
          </p:nvPr>
        </p:nvSpPr>
        <p:spPr>
          <a:xfrm>
            <a:off x="9249094"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3" name="Pladsholder til dato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da-DK" noProof="0"/>
              <a:t>20XX</a:t>
            </a:r>
          </a:p>
        </p:txBody>
      </p:sp>
      <p:sp>
        <p:nvSpPr>
          <p:cNvPr id="4" name="Pladsholder til sidefod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da-DK" noProof="0"/>
              <a:t>Contosos forretningsplan</a:t>
            </a:r>
          </a:p>
        </p:txBody>
      </p:sp>
      <p:sp>
        <p:nvSpPr>
          <p:cNvPr id="5" name="Pladsholder til slide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395669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Organisationsdiagram">
    <p:spTree>
      <p:nvGrpSpPr>
        <p:cNvPr id="1" name=""/>
        <p:cNvGrpSpPr/>
        <p:nvPr/>
      </p:nvGrpSpPr>
      <p:grpSpPr>
        <a:xfrm>
          <a:off x="0" y="0"/>
          <a:ext cx="0" cy="0"/>
          <a:chOff x="0" y="0"/>
          <a:chExt cx="0" cy="0"/>
        </a:xfrm>
      </p:grpSpPr>
      <p:pic>
        <p:nvPicPr>
          <p:cNvPr id="8" name="Pladsholder til billede 38">
            <a:extLst>
              <a:ext uri="{FF2B5EF4-FFF2-40B4-BE49-F238E27FC236}">
                <a16:creationId xmlns:a16="http://schemas.microsoft.com/office/drawing/2014/main" id="{FCA6EB2C-E8DA-46AE-AD91-63B890E4AC3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802" b="7802"/>
          <a:stretch>
            <a:fillRect/>
          </a:stretch>
        </p:blipFill>
        <p:spPr>
          <a:xfrm>
            <a:off x="0" y="0"/>
            <a:ext cx="12188952" cy="6858000"/>
          </a:xfrm>
          <a:prstGeom prst="rect">
            <a:avLst/>
          </a:prstGeom>
        </p:spPr>
      </p:pic>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normAutofit/>
          </a:bodyPr>
          <a:lstStyle>
            <a:lvl1pPr>
              <a:defRPr sz="4000"/>
            </a:lvl1pPr>
          </a:lstStyle>
          <a:p>
            <a:pPr rtl="0"/>
            <a:r>
              <a:rPr lang="da-DK" noProof="0"/>
              <a:t>Klik for at redigere titeltypografier i master</a:t>
            </a:r>
          </a:p>
        </p:txBody>
      </p:sp>
      <p:sp>
        <p:nvSpPr>
          <p:cNvPr id="3" name="Pladsholder til dato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da-DK" noProof="0"/>
              <a:t>20XX</a:t>
            </a:r>
          </a:p>
        </p:txBody>
      </p:sp>
      <p:sp>
        <p:nvSpPr>
          <p:cNvPr id="4" name="Pladsholder til sidefod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da-DK" noProof="0"/>
              <a:t>Contosos forretningsplan</a:t>
            </a:r>
          </a:p>
        </p:txBody>
      </p:sp>
      <p:sp>
        <p:nvSpPr>
          <p:cNvPr id="5" name="Pladsholder til slide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
        <p:nvSpPr>
          <p:cNvPr id="21" name="Pladsholder til SmartArt 20">
            <a:extLst>
              <a:ext uri="{FF2B5EF4-FFF2-40B4-BE49-F238E27FC236}">
                <a16:creationId xmlns:a16="http://schemas.microsoft.com/office/drawing/2014/main" id="{22DDECCB-0586-4A4E-B5E8-F4F3A0C4DD2C}"/>
              </a:ext>
            </a:extLst>
          </p:cNvPr>
          <p:cNvSpPr>
            <a:spLocks noGrp="1"/>
          </p:cNvSpPr>
          <p:nvPr>
            <p:ph type="dgm" sz="quarter" idx="27"/>
          </p:nvPr>
        </p:nvSpPr>
        <p:spPr>
          <a:xfrm>
            <a:off x="1088136" y="2039112"/>
            <a:ext cx="10515600" cy="3960812"/>
          </a:xfrm>
        </p:spPr>
        <p:txBody>
          <a:bodyPr rtlCol="0"/>
          <a:lstStyle/>
          <a:p>
            <a:pPr rtl="0"/>
            <a:r>
              <a:rPr lang="da-DK" noProof="0"/>
              <a:t>Klik på ikonet for at tilføje SmartArt-grafik</a:t>
            </a:r>
          </a:p>
        </p:txBody>
      </p:sp>
    </p:spTree>
    <p:extLst>
      <p:ext uri="{BB962C8B-B14F-4D97-AF65-F5344CB8AC3E}">
        <p14:creationId xmlns:p14="http://schemas.microsoft.com/office/powerpoint/2010/main" val="3925025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Muligheder">
    <p:spTree>
      <p:nvGrpSpPr>
        <p:cNvPr id="1" name=""/>
        <p:cNvGrpSpPr/>
        <p:nvPr/>
      </p:nvGrpSpPr>
      <p:grpSpPr>
        <a:xfrm>
          <a:off x="0" y="0"/>
          <a:ext cx="0" cy="0"/>
          <a:chOff x="0" y="0"/>
          <a:chExt cx="0" cy="0"/>
        </a:xfrm>
      </p:grpSpPr>
      <p:pic>
        <p:nvPicPr>
          <p:cNvPr id="18" name="Pladsholder til billede 17" descr="nærbillede af planter&#10;">
            <a:extLst>
              <a:ext uri="{FF2B5EF4-FFF2-40B4-BE49-F238E27FC236}">
                <a16:creationId xmlns:a16="http://schemas.microsoft.com/office/drawing/2014/main" id="{7863BFED-18F0-48ED-A69C-CA7DB56543E7}"/>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60000"/>
                    </a14:imgEffect>
                  </a14:imgLayer>
                </a14:imgProps>
              </a:ex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9" name="Rektangel 18">
            <a:extLst>
              <a:ext uri="{FF2B5EF4-FFF2-40B4-BE49-F238E27FC236}">
                <a16:creationId xmlns:a16="http://schemas.microsoft.com/office/drawing/2014/main" id="{9072CCB7-8B6D-4640-9349-4BF4E6715721}"/>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9" name="Titel 1">
            <a:extLst>
              <a:ext uri="{FF2B5EF4-FFF2-40B4-BE49-F238E27FC236}">
                <a16:creationId xmlns:a16="http://schemas.microsoft.com/office/drawing/2014/main" id="{055BE3A6-48FA-4624-9CA9-027EFA2EFD54}"/>
              </a:ext>
            </a:extLst>
          </p:cNvPr>
          <p:cNvSpPr>
            <a:spLocks noGrp="1"/>
          </p:cNvSpPr>
          <p:nvPr>
            <p:ph type="title" hasCustomPrompt="1"/>
          </p:nvPr>
        </p:nvSpPr>
        <p:spPr>
          <a:xfrm>
            <a:off x="1066800" y="1500288"/>
            <a:ext cx="10058400" cy="565265"/>
          </a:xfrm>
        </p:spPr>
        <p:txBody>
          <a:bodyPr rtlCol="0"/>
          <a:lstStyle>
            <a:lvl1pPr algn="ctr">
              <a:defRPr/>
            </a:lvl1pPr>
          </a:lstStyle>
          <a:p>
            <a:pPr rtl="0"/>
            <a:r>
              <a:rPr lang="da-DK" noProof="0"/>
              <a:t>Klik for at redigere titeltypografier i master</a:t>
            </a:r>
          </a:p>
        </p:txBody>
      </p:sp>
      <p:sp>
        <p:nvSpPr>
          <p:cNvPr id="10" name="Pladsholder til indhold 2">
            <a:extLst>
              <a:ext uri="{FF2B5EF4-FFF2-40B4-BE49-F238E27FC236}">
                <a16:creationId xmlns:a16="http://schemas.microsoft.com/office/drawing/2014/main" id="{890913CB-E9D8-4BC6-BF27-FBDED2266B74}"/>
              </a:ext>
            </a:extLst>
          </p:cNvPr>
          <p:cNvSpPr>
            <a:spLocks noGrp="1"/>
          </p:cNvSpPr>
          <p:nvPr>
            <p:ph idx="16" hasCustomPrompt="1"/>
          </p:nvPr>
        </p:nvSpPr>
        <p:spPr>
          <a:xfrm>
            <a:off x="1657183" y="2411516"/>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657183" y="2707071"/>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3" name="Pladsholder til indhold 2">
            <a:extLst>
              <a:ext uri="{FF2B5EF4-FFF2-40B4-BE49-F238E27FC236}">
                <a16:creationId xmlns:a16="http://schemas.microsoft.com/office/drawing/2014/main" id="{AC961473-F8E7-498A-AFFD-2BC0065884EC}"/>
              </a:ext>
            </a:extLst>
          </p:cNvPr>
          <p:cNvSpPr>
            <a:spLocks noGrp="1"/>
          </p:cNvSpPr>
          <p:nvPr>
            <p:ph idx="19" hasCustomPrompt="1"/>
          </p:nvPr>
        </p:nvSpPr>
        <p:spPr>
          <a:xfrm>
            <a:off x="1657183" y="3567512"/>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2" name="Pladsholder til indhold 2">
            <a:extLst>
              <a:ext uri="{FF2B5EF4-FFF2-40B4-BE49-F238E27FC236}">
                <a16:creationId xmlns:a16="http://schemas.microsoft.com/office/drawing/2014/main" id="{F32F6735-86D0-4D0F-9741-8D6C74C99BAA}"/>
              </a:ext>
            </a:extLst>
          </p:cNvPr>
          <p:cNvSpPr>
            <a:spLocks noGrp="1"/>
          </p:cNvSpPr>
          <p:nvPr>
            <p:ph idx="18" hasCustomPrompt="1"/>
          </p:nvPr>
        </p:nvSpPr>
        <p:spPr>
          <a:xfrm>
            <a:off x="1657183" y="3863067"/>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5" name="Pladsholder til indhold 2">
            <a:extLst>
              <a:ext uri="{FF2B5EF4-FFF2-40B4-BE49-F238E27FC236}">
                <a16:creationId xmlns:a16="http://schemas.microsoft.com/office/drawing/2014/main" id="{DAD41BAB-B874-4283-8FDD-618EAB4B7CC6}"/>
              </a:ext>
            </a:extLst>
          </p:cNvPr>
          <p:cNvSpPr>
            <a:spLocks noGrp="1"/>
          </p:cNvSpPr>
          <p:nvPr>
            <p:ph idx="21" hasCustomPrompt="1"/>
          </p:nvPr>
        </p:nvSpPr>
        <p:spPr>
          <a:xfrm>
            <a:off x="1657183" y="4737597"/>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4" name="Pladsholder til indhold 2">
            <a:extLst>
              <a:ext uri="{FF2B5EF4-FFF2-40B4-BE49-F238E27FC236}">
                <a16:creationId xmlns:a16="http://schemas.microsoft.com/office/drawing/2014/main" id="{6382FE5C-EADC-4EF2-9E4F-06BDCA5551B3}"/>
              </a:ext>
            </a:extLst>
          </p:cNvPr>
          <p:cNvSpPr>
            <a:spLocks noGrp="1"/>
          </p:cNvSpPr>
          <p:nvPr>
            <p:ph idx="20" hasCustomPrompt="1"/>
          </p:nvPr>
        </p:nvSpPr>
        <p:spPr>
          <a:xfrm>
            <a:off x="1657183" y="5033152"/>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1" name="Pladsholder til indhold 2">
            <a:extLst>
              <a:ext uri="{FF2B5EF4-FFF2-40B4-BE49-F238E27FC236}">
                <a16:creationId xmlns:a16="http://schemas.microsoft.com/office/drawing/2014/main" id="{65016684-22E4-49BC-9E14-2E73CF3F757D}"/>
              </a:ext>
            </a:extLst>
          </p:cNvPr>
          <p:cNvSpPr>
            <a:spLocks noGrp="1"/>
          </p:cNvSpPr>
          <p:nvPr>
            <p:ph idx="17" hasCustomPrompt="1"/>
          </p:nvPr>
        </p:nvSpPr>
        <p:spPr>
          <a:xfrm>
            <a:off x="6404811" y="2411516"/>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8" name="Pladsholder til indhold 2">
            <a:extLst>
              <a:ext uri="{FF2B5EF4-FFF2-40B4-BE49-F238E27FC236}">
                <a16:creationId xmlns:a16="http://schemas.microsoft.com/office/drawing/2014/main" id="{5C52459E-612F-4699-B9E5-39839B5B6D79}"/>
              </a:ext>
            </a:extLst>
          </p:cNvPr>
          <p:cNvSpPr>
            <a:spLocks noGrp="1"/>
          </p:cNvSpPr>
          <p:nvPr>
            <p:ph idx="15" hasCustomPrompt="1"/>
          </p:nvPr>
        </p:nvSpPr>
        <p:spPr>
          <a:xfrm>
            <a:off x="6404811" y="2707071"/>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7" name="Pladsholder til indhold 2">
            <a:extLst>
              <a:ext uri="{FF2B5EF4-FFF2-40B4-BE49-F238E27FC236}">
                <a16:creationId xmlns:a16="http://schemas.microsoft.com/office/drawing/2014/main" id="{C93FEF41-CD0D-4D3A-90FA-2F123068E73D}"/>
              </a:ext>
            </a:extLst>
          </p:cNvPr>
          <p:cNvSpPr>
            <a:spLocks noGrp="1"/>
          </p:cNvSpPr>
          <p:nvPr>
            <p:ph idx="23" hasCustomPrompt="1"/>
          </p:nvPr>
        </p:nvSpPr>
        <p:spPr>
          <a:xfrm>
            <a:off x="6404811" y="3570539"/>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6" name="Pladsholder til indhold 2">
            <a:extLst>
              <a:ext uri="{FF2B5EF4-FFF2-40B4-BE49-F238E27FC236}">
                <a16:creationId xmlns:a16="http://schemas.microsoft.com/office/drawing/2014/main" id="{56A7E58B-04CA-4390-878D-CBE6185E320A}"/>
              </a:ext>
            </a:extLst>
          </p:cNvPr>
          <p:cNvSpPr>
            <a:spLocks noGrp="1"/>
          </p:cNvSpPr>
          <p:nvPr>
            <p:ph idx="22" hasCustomPrompt="1"/>
          </p:nvPr>
        </p:nvSpPr>
        <p:spPr>
          <a:xfrm>
            <a:off x="6404811" y="3865136"/>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2919260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rkedsoversigt">
    <p:spTree>
      <p:nvGrpSpPr>
        <p:cNvPr id="1" name=""/>
        <p:cNvGrpSpPr/>
        <p:nvPr/>
      </p:nvGrpSpPr>
      <p:grpSpPr>
        <a:xfrm>
          <a:off x="0" y="0"/>
          <a:ext cx="0" cy="0"/>
          <a:chOff x="0" y="0"/>
          <a:chExt cx="0" cy="0"/>
        </a:xfrm>
      </p:grpSpPr>
      <p:pic>
        <p:nvPicPr>
          <p:cNvPr id="10" name="Pladsholder til billede 5">
            <a:extLst>
              <a:ext uri="{FF2B5EF4-FFF2-40B4-BE49-F238E27FC236}">
                <a16:creationId xmlns:a16="http://schemas.microsoft.com/office/drawing/2014/main" id="{5FF0F6C8-DE96-49F6-9B94-970D5FD91AF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1" name="Rektangel 10">
            <a:extLst>
              <a:ext uri="{FF2B5EF4-FFF2-40B4-BE49-F238E27FC236}">
                <a16:creationId xmlns:a16="http://schemas.microsoft.com/office/drawing/2014/main" id="{B74849AF-E9E9-4606-B5ED-99DD9840B922}"/>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066800" y="1500288"/>
            <a:ext cx="10058400" cy="565265"/>
          </a:xfrm>
        </p:spPr>
        <p:txBody>
          <a:bodyPr rtlCol="0"/>
          <a:lstStyle>
            <a:lvl1pPr algn="ctr">
              <a:defRPr/>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35331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8" name="Pladsholder til indhold 2">
            <a:extLst>
              <a:ext uri="{FF2B5EF4-FFF2-40B4-BE49-F238E27FC236}">
                <a16:creationId xmlns:a16="http://schemas.microsoft.com/office/drawing/2014/main" id="{2230B408-EB55-4F52-8E6D-81122B0E6748}"/>
              </a:ext>
            </a:extLst>
          </p:cNvPr>
          <p:cNvSpPr>
            <a:spLocks noGrp="1"/>
          </p:cNvSpPr>
          <p:nvPr>
            <p:ph idx="15" hasCustomPrompt="1"/>
          </p:nvPr>
        </p:nvSpPr>
        <p:spPr>
          <a:xfrm>
            <a:off x="475945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9" name="Pladsholder til indhold 2">
            <a:extLst>
              <a:ext uri="{FF2B5EF4-FFF2-40B4-BE49-F238E27FC236}">
                <a16:creationId xmlns:a16="http://schemas.microsoft.com/office/drawing/2014/main" id="{8594AD6F-861E-4958-9DD7-5C6CBEA15343}"/>
              </a:ext>
            </a:extLst>
          </p:cNvPr>
          <p:cNvSpPr>
            <a:spLocks noGrp="1"/>
          </p:cNvSpPr>
          <p:nvPr>
            <p:ph idx="16" hasCustomPrompt="1"/>
          </p:nvPr>
        </p:nvSpPr>
        <p:spPr>
          <a:xfrm>
            <a:off x="816559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1527958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ktionsoverskrift">
    <p:bg>
      <p:bgPr>
        <a:solidFill>
          <a:schemeClr val="accent1"/>
        </a:solidFill>
        <a:effectLst/>
      </p:bgPr>
    </p:bg>
    <p:spTree>
      <p:nvGrpSpPr>
        <p:cNvPr id="1" name=""/>
        <p:cNvGrpSpPr/>
        <p:nvPr/>
      </p:nvGrpSpPr>
      <p:grpSpPr>
        <a:xfrm>
          <a:off x="0" y="0"/>
          <a:ext cx="0" cy="0"/>
          <a:chOff x="0" y="0"/>
          <a:chExt cx="0" cy="0"/>
        </a:xfrm>
      </p:grpSpPr>
      <p:sp>
        <p:nvSpPr>
          <p:cNvPr id="12" name="Pladsholder til billede 11">
            <a:extLst>
              <a:ext uri="{FF2B5EF4-FFF2-40B4-BE49-F238E27FC236}">
                <a16:creationId xmlns:a16="http://schemas.microsoft.com/office/drawing/2014/main" id="{5AA14AE4-11F2-4FDA-9E81-B2567D6A6474}"/>
              </a:ext>
            </a:extLst>
          </p:cNvPr>
          <p:cNvSpPr>
            <a:spLocks noGrp="1"/>
          </p:cNvSpPr>
          <p:nvPr>
            <p:ph type="pic" sz="quarter" idx="14"/>
          </p:nvPr>
        </p:nvSpPr>
        <p:spPr>
          <a:xfrm>
            <a:off x="1524" y="0"/>
            <a:ext cx="6181344" cy="6858000"/>
          </a:xfrm>
          <a:custGeom>
            <a:avLst/>
            <a:gdLst>
              <a:gd name="connsiteX0" fmla="*/ 961757 w 6181344"/>
              <a:gd name="connsiteY0" fmla="*/ 4070850 h 6858000"/>
              <a:gd name="connsiteX1" fmla="*/ 961757 w 6181344"/>
              <a:gd name="connsiteY1" fmla="*/ 5076690 h 6858000"/>
              <a:gd name="connsiteX2" fmla="*/ 6094475 w 6181344"/>
              <a:gd name="connsiteY2" fmla="*/ 5076690 h 6858000"/>
              <a:gd name="connsiteX3" fmla="*/ 6094475 w 6181344"/>
              <a:gd name="connsiteY3" fmla="*/ 4070850 h 6858000"/>
              <a:gd name="connsiteX4" fmla="*/ 0 w 6181344"/>
              <a:gd name="connsiteY4" fmla="*/ 0 h 6858000"/>
              <a:gd name="connsiteX5" fmla="*/ 6181344 w 6181344"/>
              <a:gd name="connsiteY5" fmla="*/ 0 h 6858000"/>
              <a:gd name="connsiteX6" fmla="*/ 6181344 w 6181344"/>
              <a:gd name="connsiteY6" fmla="*/ 6858000 h 6858000"/>
              <a:gd name="connsiteX7" fmla="*/ 0 w 618134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1344" h="6858000">
                <a:moveTo>
                  <a:pt x="961757" y="4070850"/>
                </a:moveTo>
                <a:lnTo>
                  <a:pt x="961757" y="5076690"/>
                </a:lnTo>
                <a:lnTo>
                  <a:pt x="6094475" y="5076690"/>
                </a:lnTo>
                <a:lnTo>
                  <a:pt x="6094475" y="4070850"/>
                </a:lnTo>
                <a:close/>
                <a:moveTo>
                  <a:pt x="0" y="0"/>
                </a:moveTo>
                <a:lnTo>
                  <a:pt x="6181344" y="0"/>
                </a:lnTo>
                <a:lnTo>
                  <a:pt x="6181344" y="6858000"/>
                </a:lnTo>
                <a:lnTo>
                  <a:pt x="0" y="6858000"/>
                </a:lnTo>
                <a:close/>
              </a:path>
            </a:pathLst>
          </a:custGeom>
          <a:solidFill>
            <a:schemeClr val="bg1"/>
          </a:solidFill>
        </p:spPr>
        <p:txBody>
          <a:bodyPr wrap="square" rtlCol="0">
            <a:noAutofit/>
          </a:bodyPr>
          <a:lstStyle/>
          <a:p>
            <a:pPr rtl="0"/>
            <a:r>
              <a:rPr lang="da-DK" noProof="0"/>
              <a:t>Klik på ikonet for at tilføje et billede</a:t>
            </a:r>
          </a:p>
        </p:txBody>
      </p:sp>
      <p:sp>
        <p:nvSpPr>
          <p:cNvPr id="13" name="Rektangel 12">
            <a:extLst>
              <a:ext uri="{FF2B5EF4-FFF2-40B4-BE49-F238E27FC236}">
                <a16:creationId xmlns:a16="http://schemas.microsoft.com/office/drawing/2014/main" id="{893EBD09-1706-473B-B779-2BE1D717216B}"/>
              </a:ext>
            </a:extLst>
          </p:cNvPr>
          <p:cNvSpPr/>
          <p:nvPr userDrawn="1"/>
        </p:nvSpPr>
        <p:spPr>
          <a:xfrm>
            <a:off x="963281" y="4070850"/>
            <a:ext cx="5132718"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9DE3D039-0A18-4031-8A63-D83666B066F6}"/>
              </a:ext>
            </a:extLst>
          </p:cNvPr>
          <p:cNvSpPr>
            <a:spLocks noGrp="1"/>
          </p:cNvSpPr>
          <p:nvPr>
            <p:ph type="title" hasCustomPrompt="1"/>
          </p:nvPr>
        </p:nvSpPr>
        <p:spPr>
          <a:xfrm>
            <a:off x="1252728" y="4151376"/>
            <a:ext cx="4443664" cy="914400"/>
          </a:xfrm>
        </p:spPr>
        <p:txBody>
          <a:bodyPr rtlCol="0" anchor="ctr" anchorCtr="0">
            <a:normAutofit/>
          </a:bodyPr>
          <a:lstStyle>
            <a:lvl1pPr algn="ctr">
              <a:defRPr sz="3600"/>
            </a:lvl1pPr>
          </a:lstStyle>
          <a:p>
            <a:pPr rtl="0"/>
            <a:r>
              <a:rPr lang="da-DK" noProof="0"/>
              <a:t>Klik for at redigere titeltypografier i master</a:t>
            </a:r>
          </a:p>
        </p:txBody>
      </p:sp>
      <p:sp>
        <p:nvSpPr>
          <p:cNvPr id="9" name="Pladsholder til billede 8">
            <a:extLst>
              <a:ext uri="{FF2B5EF4-FFF2-40B4-BE49-F238E27FC236}">
                <a16:creationId xmlns:a16="http://schemas.microsoft.com/office/drawing/2014/main" id="{5F381AAE-62C0-4761-90A8-43C8E0B3D2A9}"/>
              </a:ext>
            </a:extLst>
          </p:cNvPr>
          <p:cNvSpPr>
            <a:spLocks noGrp="1"/>
          </p:cNvSpPr>
          <p:nvPr>
            <p:ph type="pic" sz="quarter" idx="15"/>
          </p:nvPr>
        </p:nvSpPr>
        <p:spPr>
          <a:xfrm>
            <a:off x="3048000" y="777240"/>
            <a:ext cx="8229600" cy="5303520"/>
          </a:xfrm>
          <a:custGeom>
            <a:avLst/>
            <a:gdLst>
              <a:gd name="connsiteX0" fmla="*/ 0 w 8229600"/>
              <a:gd name="connsiteY0" fmla="*/ 0 h 5303520"/>
              <a:gd name="connsiteX1" fmla="*/ 8229600 w 8229600"/>
              <a:gd name="connsiteY1" fmla="*/ 0 h 5303520"/>
              <a:gd name="connsiteX2" fmla="*/ 8229600 w 8229600"/>
              <a:gd name="connsiteY2" fmla="*/ 5303520 h 5303520"/>
              <a:gd name="connsiteX3" fmla="*/ 0 w 8229600"/>
              <a:gd name="connsiteY3" fmla="*/ 5303520 h 5303520"/>
              <a:gd name="connsiteX4" fmla="*/ 0 w 8229600"/>
              <a:gd name="connsiteY4" fmla="*/ 4299450 h 5303520"/>
              <a:gd name="connsiteX5" fmla="*/ 3047999 w 8229600"/>
              <a:gd name="connsiteY5" fmla="*/ 4299450 h 5303520"/>
              <a:gd name="connsiteX6" fmla="*/ 3047999 w 8229600"/>
              <a:gd name="connsiteY6" fmla="*/ 3293610 h 5303520"/>
              <a:gd name="connsiteX7" fmla="*/ 0 w 8229600"/>
              <a:gd name="connsiteY7" fmla="*/ 329361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9600" h="5303520">
                <a:moveTo>
                  <a:pt x="0" y="0"/>
                </a:moveTo>
                <a:lnTo>
                  <a:pt x="8229600" y="0"/>
                </a:lnTo>
                <a:lnTo>
                  <a:pt x="8229600" y="5303520"/>
                </a:lnTo>
                <a:lnTo>
                  <a:pt x="0" y="5303520"/>
                </a:lnTo>
                <a:lnTo>
                  <a:pt x="0" y="4299450"/>
                </a:lnTo>
                <a:lnTo>
                  <a:pt x="3047999" y="4299450"/>
                </a:lnTo>
                <a:lnTo>
                  <a:pt x="3047999" y="3293610"/>
                </a:lnTo>
                <a:lnTo>
                  <a:pt x="0" y="3293610"/>
                </a:lnTo>
                <a:close/>
              </a:path>
            </a:pathLst>
          </a:custGeom>
          <a:solidFill>
            <a:schemeClr val="accent4"/>
          </a:solidFill>
        </p:spPr>
        <p:txBody>
          <a:bodyPr wrap="square" rtlCol="0">
            <a:noAutofit/>
          </a:bodyPr>
          <a:lstStyle/>
          <a:p>
            <a:pPr rtl="0"/>
            <a:r>
              <a:rPr lang="da-DK" noProof="0"/>
              <a:t>Klik på ikonet for at tilføje et billede</a:t>
            </a:r>
          </a:p>
        </p:txBody>
      </p:sp>
      <p:sp>
        <p:nvSpPr>
          <p:cNvPr id="4" name="Pladsholder til dato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lvl1pPr>
              <a:defRPr>
                <a:solidFill>
                  <a:schemeClr val="bg1">
                    <a:lumMod val="7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159165920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rretningskoncept">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C62EDD7B-9CFE-429C-B002-CB0D9B31ECDE}"/>
              </a:ext>
            </a:extLst>
          </p:cNvPr>
          <p:cNvSpPr>
            <a:spLocks noGrp="1"/>
          </p:cNvSpPr>
          <p:nvPr>
            <p:ph type="pic" sz="quarter" idx="14"/>
          </p:nvPr>
        </p:nvSpPr>
        <p:spPr>
          <a:xfrm>
            <a:off x="1524" y="0"/>
            <a:ext cx="12188952" cy="6858000"/>
          </a:xfrm>
          <a:solidFill>
            <a:schemeClr val="bg1"/>
          </a:solidFill>
        </p:spPr>
        <p:txBody>
          <a:bodyPr rtlCol="0"/>
          <a:lstStyle/>
          <a:p>
            <a:pPr rtl="0"/>
            <a:r>
              <a:rPr lang="da-DK" noProof="0"/>
              <a:t>Klik på ikonet for at tilføje et billede</a:t>
            </a:r>
          </a:p>
        </p:txBody>
      </p:sp>
      <p:sp>
        <p:nvSpPr>
          <p:cNvPr id="8" name="Rektangel 7">
            <a:extLst>
              <a:ext uri="{FF2B5EF4-FFF2-40B4-BE49-F238E27FC236}">
                <a16:creationId xmlns:a16="http://schemas.microsoft.com/office/drawing/2014/main" id="{B0F3BCA8-7FE0-4921-AE34-6F98AC0AC858}"/>
              </a:ext>
            </a:extLst>
          </p:cNvPr>
          <p:cNvSpPr/>
          <p:nvPr userDrawn="1"/>
        </p:nvSpPr>
        <p:spPr>
          <a:xfrm>
            <a:off x="6096000" y="1143000"/>
            <a:ext cx="5486400" cy="4572000"/>
          </a:xfrm>
          <a:prstGeom prst="rect">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5760" rtlCol="0" anchor="ctr"/>
          <a:lstStyle/>
          <a:p>
            <a:pPr algn="ctr" rtl="0"/>
            <a:endParaRPr lang="da-DK" sz="3600"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6000" y="1143000"/>
            <a:ext cx="5486400" cy="4572000"/>
          </a:xfrm>
          <a:solidFill>
            <a:schemeClr val="bg1">
              <a:alpha val="90000"/>
            </a:schemeClr>
          </a:solidFill>
        </p:spPr>
        <p:txBody>
          <a:bodyPr lIns="612648" tIns="822960" rIns="457200" rtlCol="0" anchor="t">
            <a:noAutofit/>
          </a:bodyPr>
          <a:lstStyle>
            <a:lvl1pP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6629400" y="2996693"/>
            <a:ext cx="4416552" cy="2216986"/>
          </a:xfrm>
        </p:spPr>
        <p:txBody>
          <a:bodyPr rtlCol="0">
            <a:normAutofit/>
          </a:bodyPr>
          <a:lstStyle>
            <a:lvl1pPr marL="0" indent="0">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2451462497"/>
      </p:ext>
    </p:extLst>
  </p:cSld>
  <p:clrMapOvr>
    <a:masterClrMapping/>
  </p:clrMapOvr>
  <p:extLst>
    <p:ext uri="{DCECCB84-F9BA-43D5-87BE-67443E8EF086}">
      <p15:sldGuideLst xmlns:p15="http://schemas.microsoft.com/office/powerpoint/2012/main">
        <p15:guide id="1" pos="422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dslinj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normAutofit/>
          </a:bodyPr>
          <a:lstStyle>
            <a:lvl1pPr>
              <a:defRPr sz="3600">
                <a:solidFill>
                  <a:schemeClr val="tx1"/>
                </a:solidFill>
              </a:defRPr>
            </a:lvl1pPr>
          </a:lstStyle>
          <a:p>
            <a:pPr rtl="0"/>
            <a:r>
              <a:rPr lang="da-DK" noProof="0"/>
              <a:t>Klik for at redigere titeltypografier i master</a:t>
            </a:r>
          </a:p>
        </p:txBody>
      </p:sp>
      <p:sp>
        <p:nvSpPr>
          <p:cNvPr id="64" name="Pladsholder til tekst 3">
            <a:extLst>
              <a:ext uri="{FF2B5EF4-FFF2-40B4-BE49-F238E27FC236}">
                <a16:creationId xmlns:a16="http://schemas.microsoft.com/office/drawing/2014/main" id="{7CFD315B-9E75-4209-B7A2-80B8449A4E2F}"/>
              </a:ext>
            </a:extLst>
          </p:cNvPr>
          <p:cNvSpPr>
            <a:spLocks noGrp="1"/>
          </p:cNvSpPr>
          <p:nvPr>
            <p:ph type="body" sz="quarter" idx="59" hasCustomPrompt="1"/>
          </p:nvPr>
        </p:nvSpPr>
        <p:spPr>
          <a:xfrm>
            <a:off x="2148840" y="1993392"/>
            <a:ext cx="1828800" cy="696885"/>
          </a:xfrm>
          <a:noFill/>
          <a:ln w="12700">
            <a:solidFill>
              <a:schemeClr val="accent3"/>
            </a:solidFill>
          </a:ln>
        </p:spPr>
        <p:txBody>
          <a:bodyPr tIns="36000" rtlCol="0" anchor="ctr" anchorCtr="1">
            <a:normAutofit/>
          </a:bodyPr>
          <a:lstStyle>
            <a:lvl1pPr marL="0" indent="0" algn="ctr">
              <a:lnSpc>
                <a:spcPct val="100000"/>
              </a:lnSpc>
              <a:buNone/>
              <a:defRPr sz="1200">
                <a:solidFill>
                  <a:schemeClr val="tx1">
                    <a:lumMod val="75000"/>
                    <a:lumOff val="25000"/>
                  </a:schemeClr>
                </a:solidFill>
                <a:latin typeface="+mj-lt"/>
              </a:defRPr>
            </a:lvl1pPr>
          </a:lstStyle>
          <a:p>
            <a:pPr lvl="0" rtl="0"/>
            <a:r>
              <a:rPr lang="da-DK" noProof="0"/>
              <a:t>Elementtitel</a:t>
            </a:r>
          </a:p>
        </p:txBody>
      </p:sp>
      <p:sp>
        <p:nvSpPr>
          <p:cNvPr id="38" name="Pladsholder til tekst 10">
            <a:extLst>
              <a:ext uri="{FF2B5EF4-FFF2-40B4-BE49-F238E27FC236}">
                <a16:creationId xmlns:a16="http://schemas.microsoft.com/office/drawing/2014/main" id="{0FE649C6-E102-4D6E-ABCC-F2992D28195D}"/>
              </a:ext>
            </a:extLst>
          </p:cNvPr>
          <p:cNvSpPr>
            <a:spLocks noGrp="1"/>
          </p:cNvSpPr>
          <p:nvPr>
            <p:ph type="body" sz="quarter" idx="33" hasCustomPrompt="1"/>
          </p:nvPr>
        </p:nvSpPr>
        <p:spPr>
          <a:xfrm>
            <a:off x="914399" y="3255264"/>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da-DK" noProof="0"/>
              <a:t>År</a:t>
            </a:r>
          </a:p>
        </p:txBody>
      </p:sp>
      <p:sp>
        <p:nvSpPr>
          <p:cNvPr id="39" name="Pladsholder til tekst 10">
            <a:extLst>
              <a:ext uri="{FF2B5EF4-FFF2-40B4-BE49-F238E27FC236}">
                <a16:creationId xmlns:a16="http://schemas.microsoft.com/office/drawing/2014/main" id="{BE213787-ACF7-458D-9A73-3F194978B6DD}"/>
              </a:ext>
            </a:extLst>
          </p:cNvPr>
          <p:cNvSpPr>
            <a:spLocks noGrp="1"/>
          </p:cNvSpPr>
          <p:nvPr>
            <p:ph type="body" sz="quarter" idx="34" hasCustomPrompt="1"/>
          </p:nvPr>
        </p:nvSpPr>
        <p:spPr>
          <a:xfrm>
            <a:off x="19659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0" name="Pladsholder til tekst 10">
            <a:extLst>
              <a:ext uri="{FF2B5EF4-FFF2-40B4-BE49-F238E27FC236}">
                <a16:creationId xmlns:a16="http://schemas.microsoft.com/office/drawing/2014/main" id="{6154F8E5-E3E5-4C0F-AE2F-2170C25EDC56}"/>
              </a:ext>
            </a:extLst>
          </p:cNvPr>
          <p:cNvSpPr>
            <a:spLocks noGrp="1"/>
          </p:cNvSpPr>
          <p:nvPr>
            <p:ph type="body" sz="quarter" idx="35" hasCustomPrompt="1"/>
          </p:nvPr>
        </p:nvSpPr>
        <p:spPr>
          <a:xfrm>
            <a:off x="2752344"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1" name="Pladsholder til tekst 10">
            <a:extLst>
              <a:ext uri="{FF2B5EF4-FFF2-40B4-BE49-F238E27FC236}">
                <a16:creationId xmlns:a16="http://schemas.microsoft.com/office/drawing/2014/main" id="{B1453360-81EF-4EB1-B249-712DA6E62C83}"/>
              </a:ext>
            </a:extLst>
          </p:cNvPr>
          <p:cNvSpPr>
            <a:spLocks noGrp="1"/>
          </p:cNvSpPr>
          <p:nvPr>
            <p:ph type="body" sz="quarter" idx="36" hasCustomPrompt="1"/>
          </p:nvPr>
        </p:nvSpPr>
        <p:spPr>
          <a:xfrm>
            <a:off x="354180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2" name="Pladsholder til tekst 10">
            <a:extLst>
              <a:ext uri="{FF2B5EF4-FFF2-40B4-BE49-F238E27FC236}">
                <a16:creationId xmlns:a16="http://schemas.microsoft.com/office/drawing/2014/main" id="{9FBB54B5-A522-4A23-BBF7-AD1A18EDFD19}"/>
              </a:ext>
            </a:extLst>
          </p:cNvPr>
          <p:cNvSpPr>
            <a:spLocks noGrp="1"/>
          </p:cNvSpPr>
          <p:nvPr>
            <p:ph type="body" sz="quarter" idx="37" hasCustomPrompt="1"/>
          </p:nvPr>
        </p:nvSpPr>
        <p:spPr>
          <a:xfrm>
            <a:off x="432972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4" name="Pladsholder til tekst 10">
            <a:extLst>
              <a:ext uri="{FF2B5EF4-FFF2-40B4-BE49-F238E27FC236}">
                <a16:creationId xmlns:a16="http://schemas.microsoft.com/office/drawing/2014/main" id="{867C3CE9-8463-4382-AE21-F6BF3518D01D}"/>
              </a:ext>
            </a:extLst>
          </p:cNvPr>
          <p:cNvSpPr>
            <a:spLocks noGrp="1"/>
          </p:cNvSpPr>
          <p:nvPr>
            <p:ph type="body" sz="quarter" idx="39" hasCustomPrompt="1"/>
          </p:nvPr>
        </p:nvSpPr>
        <p:spPr>
          <a:xfrm>
            <a:off x="511764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5" name="Pladsholder til tekst 10">
            <a:extLst>
              <a:ext uri="{FF2B5EF4-FFF2-40B4-BE49-F238E27FC236}">
                <a16:creationId xmlns:a16="http://schemas.microsoft.com/office/drawing/2014/main" id="{FDB7C866-DDCF-4E42-8CC8-A211234AFBAB}"/>
              </a:ext>
            </a:extLst>
          </p:cNvPr>
          <p:cNvSpPr>
            <a:spLocks noGrp="1"/>
          </p:cNvSpPr>
          <p:nvPr>
            <p:ph type="body" sz="quarter" idx="40" hasCustomPrompt="1"/>
          </p:nvPr>
        </p:nvSpPr>
        <p:spPr>
          <a:xfrm>
            <a:off x="59055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6" name="Pladsholder til tekst 10">
            <a:extLst>
              <a:ext uri="{FF2B5EF4-FFF2-40B4-BE49-F238E27FC236}">
                <a16:creationId xmlns:a16="http://schemas.microsoft.com/office/drawing/2014/main" id="{C4F4671C-F421-46D3-B43B-46B3F0DF596A}"/>
              </a:ext>
            </a:extLst>
          </p:cNvPr>
          <p:cNvSpPr>
            <a:spLocks noGrp="1"/>
          </p:cNvSpPr>
          <p:nvPr>
            <p:ph type="body" sz="quarter" idx="41" hasCustomPrompt="1"/>
          </p:nvPr>
        </p:nvSpPr>
        <p:spPr>
          <a:xfrm>
            <a:off x="669348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8" name="Pladsholder til tekst 10">
            <a:extLst>
              <a:ext uri="{FF2B5EF4-FFF2-40B4-BE49-F238E27FC236}">
                <a16:creationId xmlns:a16="http://schemas.microsoft.com/office/drawing/2014/main" id="{0E7055C4-CE9C-411A-A475-92AB82FE1E75}"/>
              </a:ext>
            </a:extLst>
          </p:cNvPr>
          <p:cNvSpPr>
            <a:spLocks noGrp="1"/>
          </p:cNvSpPr>
          <p:nvPr>
            <p:ph type="body" sz="quarter" idx="43" hasCustomPrompt="1"/>
          </p:nvPr>
        </p:nvSpPr>
        <p:spPr>
          <a:xfrm>
            <a:off x="748140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9" name="Pladsholder til tekst 10">
            <a:extLst>
              <a:ext uri="{FF2B5EF4-FFF2-40B4-BE49-F238E27FC236}">
                <a16:creationId xmlns:a16="http://schemas.microsoft.com/office/drawing/2014/main" id="{5B7AA0C1-6D4F-4D6B-9E27-6ECEE6F49E6E}"/>
              </a:ext>
            </a:extLst>
          </p:cNvPr>
          <p:cNvSpPr>
            <a:spLocks noGrp="1"/>
          </p:cNvSpPr>
          <p:nvPr>
            <p:ph type="body" sz="quarter" idx="44" hasCustomPrompt="1"/>
          </p:nvPr>
        </p:nvSpPr>
        <p:spPr>
          <a:xfrm>
            <a:off x="826932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7" name="Pladsholder til tekst 10">
            <a:extLst>
              <a:ext uri="{FF2B5EF4-FFF2-40B4-BE49-F238E27FC236}">
                <a16:creationId xmlns:a16="http://schemas.microsoft.com/office/drawing/2014/main" id="{6D392CE7-6DB5-412C-939E-200FAC216434}"/>
              </a:ext>
            </a:extLst>
          </p:cNvPr>
          <p:cNvSpPr>
            <a:spLocks noGrp="1"/>
          </p:cNvSpPr>
          <p:nvPr>
            <p:ph type="body" sz="quarter" idx="42" hasCustomPrompt="1"/>
          </p:nvPr>
        </p:nvSpPr>
        <p:spPr>
          <a:xfrm>
            <a:off x="905724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0" name="Pladsholder til tekst 10">
            <a:extLst>
              <a:ext uri="{FF2B5EF4-FFF2-40B4-BE49-F238E27FC236}">
                <a16:creationId xmlns:a16="http://schemas.microsoft.com/office/drawing/2014/main" id="{A5EC4B0C-5DD6-4EEB-AF30-E36D4F9E5EC0}"/>
              </a:ext>
            </a:extLst>
          </p:cNvPr>
          <p:cNvSpPr>
            <a:spLocks noGrp="1"/>
          </p:cNvSpPr>
          <p:nvPr>
            <p:ph type="body" sz="quarter" idx="45" hasCustomPrompt="1"/>
          </p:nvPr>
        </p:nvSpPr>
        <p:spPr>
          <a:xfrm>
            <a:off x="98451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1" name="Pladsholder til tekst 10">
            <a:extLst>
              <a:ext uri="{FF2B5EF4-FFF2-40B4-BE49-F238E27FC236}">
                <a16:creationId xmlns:a16="http://schemas.microsoft.com/office/drawing/2014/main" id="{2521C66C-8612-487A-AB8B-18249AB8BF27}"/>
              </a:ext>
            </a:extLst>
          </p:cNvPr>
          <p:cNvSpPr>
            <a:spLocks noGrp="1"/>
          </p:cNvSpPr>
          <p:nvPr>
            <p:ph type="body" sz="quarter" idx="46" hasCustomPrompt="1"/>
          </p:nvPr>
        </p:nvSpPr>
        <p:spPr>
          <a:xfrm>
            <a:off x="10633085"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3" name="Pladsholder til tekst 10">
            <a:extLst>
              <a:ext uri="{FF2B5EF4-FFF2-40B4-BE49-F238E27FC236}">
                <a16:creationId xmlns:a16="http://schemas.microsoft.com/office/drawing/2014/main" id="{824436FA-ECBE-4BB1-9126-66F330E7F0AE}"/>
              </a:ext>
            </a:extLst>
          </p:cNvPr>
          <p:cNvSpPr>
            <a:spLocks noGrp="1"/>
          </p:cNvSpPr>
          <p:nvPr>
            <p:ph type="body" sz="quarter" idx="38" hasCustomPrompt="1"/>
          </p:nvPr>
        </p:nvSpPr>
        <p:spPr>
          <a:xfrm>
            <a:off x="914400" y="4114800"/>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da-DK" noProof="0"/>
              <a:t>År</a:t>
            </a:r>
          </a:p>
        </p:txBody>
      </p:sp>
      <p:sp>
        <p:nvSpPr>
          <p:cNvPr id="52" name="Pladsholder til tekst 10">
            <a:extLst>
              <a:ext uri="{FF2B5EF4-FFF2-40B4-BE49-F238E27FC236}">
                <a16:creationId xmlns:a16="http://schemas.microsoft.com/office/drawing/2014/main" id="{0622C4FE-C10F-4B57-B40B-0FA21F330517}"/>
              </a:ext>
            </a:extLst>
          </p:cNvPr>
          <p:cNvSpPr>
            <a:spLocks noGrp="1"/>
          </p:cNvSpPr>
          <p:nvPr>
            <p:ph type="body" sz="quarter" idx="47" hasCustomPrompt="1"/>
          </p:nvPr>
        </p:nvSpPr>
        <p:spPr>
          <a:xfrm>
            <a:off x="1969915"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3" name="Pladsholder til tekst 10">
            <a:extLst>
              <a:ext uri="{FF2B5EF4-FFF2-40B4-BE49-F238E27FC236}">
                <a16:creationId xmlns:a16="http://schemas.microsoft.com/office/drawing/2014/main" id="{0E5C83ED-676D-4C6E-84B3-CF127AC54442}"/>
              </a:ext>
            </a:extLst>
          </p:cNvPr>
          <p:cNvSpPr>
            <a:spLocks noGrp="1"/>
          </p:cNvSpPr>
          <p:nvPr>
            <p:ph type="body" sz="quarter" idx="48" hasCustomPrompt="1"/>
          </p:nvPr>
        </p:nvSpPr>
        <p:spPr>
          <a:xfrm>
            <a:off x="2752344"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4" name="Pladsholder til tekst 10">
            <a:extLst>
              <a:ext uri="{FF2B5EF4-FFF2-40B4-BE49-F238E27FC236}">
                <a16:creationId xmlns:a16="http://schemas.microsoft.com/office/drawing/2014/main" id="{678DF814-ABAE-422D-8055-BD8FF43DDF54}"/>
              </a:ext>
            </a:extLst>
          </p:cNvPr>
          <p:cNvSpPr>
            <a:spLocks noGrp="1"/>
          </p:cNvSpPr>
          <p:nvPr>
            <p:ph type="body" sz="quarter" idx="49" hasCustomPrompt="1"/>
          </p:nvPr>
        </p:nvSpPr>
        <p:spPr>
          <a:xfrm>
            <a:off x="3545289"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5" name="Pladsholder til tekst 10">
            <a:extLst>
              <a:ext uri="{FF2B5EF4-FFF2-40B4-BE49-F238E27FC236}">
                <a16:creationId xmlns:a16="http://schemas.microsoft.com/office/drawing/2014/main" id="{E7022C5B-31FF-4550-9CDC-2CF1AB17D556}"/>
              </a:ext>
            </a:extLst>
          </p:cNvPr>
          <p:cNvSpPr>
            <a:spLocks noGrp="1"/>
          </p:cNvSpPr>
          <p:nvPr>
            <p:ph type="body" sz="quarter" idx="50" hasCustomPrompt="1"/>
          </p:nvPr>
        </p:nvSpPr>
        <p:spPr>
          <a:xfrm>
            <a:off x="4332976"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6" name="Pladsholder til tekst 10">
            <a:extLst>
              <a:ext uri="{FF2B5EF4-FFF2-40B4-BE49-F238E27FC236}">
                <a16:creationId xmlns:a16="http://schemas.microsoft.com/office/drawing/2014/main" id="{C54252E9-4902-4781-BE29-34163ABE7ED9}"/>
              </a:ext>
            </a:extLst>
          </p:cNvPr>
          <p:cNvSpPr>
            <a:spLocks noGrp="1"/>
          </p:cNvSpPr>
          <p:nvPr>
            <p:ph type="body" sz="quarter" idx="51" hasCustomPrompt="1"/>
          </p:nvPr>
        </p:nvSpPr>
        <p:spPr>
          <a:xfrm>
            <a:off x="5120663"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7" name="Pladsholder til tekst 10">
            <a:extLst>
              <a:ext uri="{FF2B5EF4-FFF2-40B4-BE49-F238E27FC236}">
                <a16:creationId xmlns:a16="http://schemas.microsoft.com/office/drawing/2014/main" id="{0FD8FBC5-AD5D-464D-8360-6AA55AA2FA76}"/>
              </a:ext>
            </a:extLst>
          </p:cNvPr>
          <p:cNvSpPr>
            <a:spLocks noGrp="1"/>
          </p:cNvSpPr>
          <p:nvPr>
            <p:ph type="body" sz="quarter" idx="52" hasCustomPrompt="1"/>
          </p:nvPr>
        </p:nvSpPr>
        <p:spPr>
          <a:xfrm>
            <a:off x="5908350"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8" name="Pladsholder til tekst 10">
            <a:extLst>
              <a:ext uri="{FF2B5EF4-FFF2-40B4-BE49-F238E27FC236}">
                <a16:creationId xmlns:a16="http://schemas.microsoft.com/office/drawing/2014/main" id="{C90BD4FA-047A-4A4F-B1E2-4FDEA49BB0A0}"/>
              </a:ext>
            </a:extLst>
          </p:cNvPr>
          <p:cNvSpPr>
            <a:spLocks noGrp="1"/>
          </p:cNvSpPr>
          <p:nvPr>
            <p:ph type="body" sz="quarter" idx="53" hasCustomPrompt="1"/>
          </p:nvPr>
        </p:nvSpPr>
        <p:spPr>
          <a:xfrm>
            <a:off x="6696037"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0" name="Pladsholder til tekst 10">
            <a:extLst>
              <a:ext uri="{FF2B5EF4-FFF2-40B4-BE49-F238E27FC236}">
                <a16:creationId xmlns:a16="http://schemas.microsoft.com/office/drawing/2014/main" id="{5FBE1C04-A830-4310-A83C-178E44D8A72F}"/>
              </a:ext>
            </a:extLst>
          </p:cNvPr>
          <p:cNvSpPr>
            <a:spLocks noGrp="1"/>
          </p:cNvSpPr>
          <p:nvPr>
            <p:ph type="body" sz="quarter" idx="55" hasCustomPrompt="1"/>
          </p:nvPr>
        </p:nvSpPr>
        <p:spPr>
          <a:xfrm>
            <a:off x="7483724"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1" name="Pladsholder til tekst 10">
            <a:extLst>
              <a:ext uri="{FF2B5EF4-FFF2-40B4-BE49-F238E27FC236}">
                <a16:creationId xmlns:a16="http://schemas.microsoft.com/office/drawing/2014/main" id="{EB543626-7655-454D-8E28-B2391850A39C}"/>
              </a:ext>
            </a:extLst>
          </p:cNvPr>
          <p:cNvSpPr>
            <a:spLocks noGrp="1"/>
          </p:cNvSpPr>
          <p:nvPr>
            <p:ph type="body" sz="quarter" idx="56" hasCustomPrompt="1"/>
          </p:nvPr>
        </p:nvSpPr>
        <p:spPr>
          <a:xfrm>
            <a:off x="8271411"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9" name="Pladsholder til tekst 10">
            <a:extLst>
              <a:ext uri="{FF2B5EF4-FFF2-40B4-BE49-F238E27FC236}">
                <a16:creationId xmlns:a16="http://schemas.microsoft.com/office/drawing/2014/main" id="{5F306D8F-E1A5-492D-9145-6445614AB282}"/>
              </a:ext>
            </a:extLst>
          </p:cNvPr>
          <p:cNvSpPr>
            <a:spLocks noGrp="1"/>
          </p:cNvSpPr>
          <p:nvPr>
            <p:ph type="body" sz="quarter" idx="54" hasCustomPrompt="1"/>
          </p:nvPr>
        </p:nvSpPr>
        <p:spPr>
          <a:xfrm>
            <a:off x="9059098"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2" name="Pladsholder til tekst 10">
            <a:extLst>
              <a:ext uri="{FF2B5EF4-FFF2-40B4-BE49-F238E27FC236}">
                <a16:creationId xmlns:a16="http://schemas.microsoft.com/office/drawing/2014/main" id="{9C109601-CAE5-44CE-ADF7-9FB216F81780}"/>
              </a:ext>
            </a:extLst>
          </p:cNvPr>
          <p:cNvSpPr>
            <a:spLocks noGrp="1"/>
          </p:cNvSpPr>
          <p:nvPr>
            <p:ph type="body" sz="quarter" idx="57" hasCustomPrompt="1"/>
          </p:nvPr>
        </p:nvSpPr>
        <p:spPr>
          <a:xfrm>
            <a:off x="9846785"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3" name="Pladsholder til tekst 10">
            <a:extLst>
              <a:ext uri="{FF2B5EF4-FFF2-40B4-BE49-F238E27FC236}">
                <a16:creationId xmlns:a16="http://schemas.microsoft.com/office/drawing/2014/main" id="{17AE5B8B-FA0E-40E2-9841-D0F9AB83E023}"/>
              </a:ext>
            </a:extLst>
          </p:cNvPr>
          <p:cNvSpPr>
            <a:spLocks noGrp="1"/>
          </p:cNvSpPr>
          <p:nvPr>
            <p:ph type="body" sz="quarter" idx="58" hasCustomPrompt="1"/>
          </p:nvPr>
        </p:nvSpPr>
        <p:spPr>
          <a:xfrm>
            <a:off x="10634472"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33" name="Pladsholder til dato 3">
            <a:extLst>
              <a:ext uri="{FF2B5EF4-FFF2-40B4-BE49-F238E27FC236}">
                <a16:creationId xmlns:a16="http://schemas.microsoft.com/office/drawing/2014/main" id="{1560C8D6-BAAE-4E4C-B478-D7EEA33BC341}"/>
              </a:ext>
            </a:extLst>
          </p:cNvPr>
          <p:cNvSpPr>
            <a:spLocks noGrp="1"/>
          </p:cNvSpPr>
          <p:nvPr>
            <p:ph type="dt" sz="half" idx="10"/>
          </p:nvPr>
        </p:nvSpPr>
        <p:spPr>
          <a:xfrm>
            <a:off x="838200" y="6356350"/>
            <a:ext cx="2743200" cy="365125"/>
          </a:xfrm>
        </p:spPr>
        <p:txBody>
          <a:bodyPr rtlCol="0"/>
          <a:lstStyle/>
          <a:p>
            <a:pPr rtl="0"/>
            <a:r>
              <a:rPr lang="da-DK" noProof="0"/>
              <a:t>20XX</a:t>
            </a:r>
          </a:p>
        </p:txBody>
      </p:sp>
      <p:sp>
        <p:nvSpPr>
          <p:cNvPr id="34" name="Pladsholder til sidefod 4">
            <a:extLst>
              <a:ext uri="{FF2B5EF4-FFF2-40B4-BE49-F238E27FC236}">
                <a16:creationId xmlns:a16="http://schemas.microsoft.com/office/drawing/2014/main" id="{2D34A825-4619-4016-B027-DA83FE075663}"/>
              </a:ext>
            </a:extLst>
          </p:cNvPr>
          <p:cNvSpPr>
            <a:spLocks noGrp="1"/>
          </p:cNvSpPr>
          <p:nvPr>
            <p:ph type="ftr" sz="quarter" idx="11"/>
          </p:nvPr>
        </p:nvSpPr>
        <p:spPr>
          <a:xfrm>
            <a:off x="4038600" y="6356350"/>
            <a:ext cx="4114800" cy="365125"/>
          </a:xfrm>
        </p:spPr>
        <p:txBody>
          <a:bodyPr rtlCol="0"/>
          <a:lstStyle/>
          <a:p>
            <a:pPr rtl="0"/>
            <a:r>
              <a:rPr lang="da-DK" noProof="0"/>
              <a:t>Contosos forretningsplan</a:t>
            </a:r>
          </a:p>
        </p:txBody>
      </p:sp>
      <p:sp>
        <p:nvSpPr>
          <p:cNvPr id="35" name="Pladsholder til slidenummer 5">
            <a:extLst>
              <a:ext uri="{FF2B5EF4-FFF2-40B4-BE49-F238E27FC236}">
                <a16:creationId xmlns:a16="http://schemas.microsoft.com/office/drawing/2014/main" id="{A065CC06-C5B6-44D0-8071-1833580ABF30}"/>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4110640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siko og belønninger">
    <p:spTree>
      <p:nvGrpSpPr>
        <p:cNvPr id="1" name=""/>
        <p:cNvGrpSpPr/>
        <p:nvPr/>
      </p:nvGrpSpPr>
      <p:grpSpPr>
        <a:xfrm>
          <a:off x="0" y="0"/>
          <a:ext cx="0" cy="0"/>
          <a:chOff x="0" y="0"/>
          <a:chExt cx="0" cy="0"/>
        </a:xfrm>
      </p:grpSpPr>
      <p:pic>
        <p:nvPicPr>
          <p:cNvPr id="13" name="Pladsholder til billede 44" descr="Billede af palmeblade&#10;">
            <a:extLst>
              <a:ext uri="{FF2B5EF4-FFF2-40B4-BE49-F238E27FC236}">
                <a16:creationId xmlns:a16="http://schemas.microsoft.com/office/drawing/2014/main" id="{7C4AAE08-43F5-49E6-AEBD-2C27A2BE082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4" name="Rektangel 13">
            <a:extLst>
              <a:ext uri="{FF2B5EF4-FFF2-40B4-BE49-F238E27FC236}">
                <a16:creationId xmlns:a16="http://schemas.microsoft.com/office/drawing/2014/main" id="{FF83E037-B49C-4664-8547-6F1930E2BD04}"/>
              </a:ext>
            </a:extLst>
          </p:cNvPr>
          <p:cNvSpPr/>
          <p:nvPr userDrawn="1"/>
        </p:nvSpPr>
        <p:spPr>
          <a:xfrm>
            <a:off x="914400" y="777240"/>
            <a:ext cx="10361676"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Titel 1">
            <a:extLst>
              <a:ext uri="{FF2B5EF4-FFF2-40B4-BE49-F238E27FC236}">
                <a16:creationId xmlns:a16="http://schemas.microsoft.com/office/drawing/2014/main" id="{6A8F5C17-5DF3-42C2-B87F-A2F50BE0466C}"/>
              </a:ext>
            </a:extLst>
          </p:cNvPr>
          <p:cNvSpPr>
            <a:spLocks noGrp="1"/>
          </p:cNvSpPr>
          <p:nvPr>
            <p:ph type="title" hasCustomPrompt="1"/>
          </p:nvPr>
        </p:nvSpPr>
        <p:spPr>
          <a:xfrm>
            <a:off x="1600200" y="1371600"/>
            <a:ext cx="5057774" cy="640080"/>
          </a:xfrm>
        </p:spPr>
        <p:txBody>
          <a:bodyPr rtlCol="0">
            <a:noAutofit/>
          </a:bodyPr>
          <a:lstStyle>
            <a:lvl1pPr algn="l">
              <a:defRPr sz="3600"/>
            </a:lvl1pPr>
          </a:lstStyle>
          <a:p>
            <a:pPr rtl="0"/>
            <a:r>
              <a:rPr lang="da-DK" noProof="0"/>
              <a:t>Klik for at redigere titeltypografier i master</a:t>
            </a:r>
          </a:p>
        </p:txBody>
      </p:sp>
      <p:sp>
        <p:nvSpPr>
          <p:cNvPr id="12" name="Pladsholder til billede 11">
            <a:extLst>
              <a:ext uri="{FF2B5EF4-FFF2-40B4-BE49-F238E27FC236}">
                <a16:creationId xmlns:a16="http://schemas.microsoft.com/office/drawing/2014/main" id="{DE97EF55-0D4D-4801-869B-04ED682D62D9}"/>
              </a:ext>
            </a:extLst>
          </p:cNvPr>
          <p:cNvSpPr>
            <a:spLocks noGrp="1"/>
          </p:cNvSpPr>
          <p:nvPr>
            <p:ph type="pic" sz="quarter" idx="15"/>
          </p:nvPr>
        </p:nvSpPr>
        <p:spPr>
          <a:xfrm>
            <a:off x="1709928" y="2105025"/>
            <a:ext cx="4178808" cy="3383280"/>
          </a:xfrm>
          <a:solidFill>
            <a:schemeClr val="accent4"/>
          </a:solidFill>
        </p:spPr>
        <p:txBody>
          <a:bodyPr rtlCol="0"/>
          <a:lstStyle/>
          <a:p>
            <a:pPr rtl="0"/>
            <a:r>
              <a:rPr lang="da-DK" noProof="0"/>
              <a:t>Klik på ikonet for at tilføje et billede</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6254496" y="2103120"/>
            <a:ext cx="2185416"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6254496" y="2569464"/>
            <a:ext cx="2185416" cy="2916936"/>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8714232" y="2103120"/>
            <a:ext cx="2185416"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8714232" y="2569464"/>
            <a:ext cx="2185416" cy="2916936"/>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692630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øgle">
    <p:spTree>
      <p:nvGrpSpPr>
        <p:cNvPr id="1" name=""/>
        <p:cNvGrpSpPr/>
        <p:nvPr/>
      </p:nvGrpSpPr>
      <p:grpSpPr>
        <a:xfrm>
          <a:off x="0" y="0"/>
          <a:ext cx="0" cy="0"/>
          <a:chOff x="0" y="0"/>
          <a:chExt cx="0" cy="0"/>
        </a:xfrm>
      </p:grpSpPr>
      <p:pic>
        <p:nvPicPr>
          <p:cNvPr id="13" name="Pladsholder til billede 8" descr="billede af tastatur på bærbar computer omgivet af to palmeblade&#10;">
            <a:extLst>
              <a:ext uri="{FF2B5EF4-FFF2-40B4-BE49-F238E27FC236}">
                <a16:creationId xmlns:a16="http://schemas.microsoft.com/office/drawing/2014/main" id="{729C024A-3DD8-474A-848D-7BCCC032BC7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4" name="Rektangel 13">
            <a:extLst>
              <a:ext uri="{FF2B5EF4-FFF2-40B4-BE49-F238E27FC236}">
                <a16:creationId xmlns:a16="http://schemas.microsoft.com/office/drawing/2014/main" id="{F1584ECC-FA3B-4A7A-A456-6472AE8B1DA3}"/>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Titel 1">
            <a:extLst>
              <a:ext uri="{FF2B5EF4-FFF2-40B4-BE49-F238E27FC236}">
                <a16:creationId xmlns:a16="http://schemas.microsoft.com/office/drawing/2014/main" id="{6A8F5C17-5DF3-42C2-B87F-A2F50BE0466C}"/>
              </a:ext>
            </a:extLst>
          </p:cNvPr>
          <p:cNvSpPr>
            <a:spLocks noGrp="1"/>
          </p:cNvSpPr>
          <p:nvPr>
            <p:ph type="title" hasCustomPrompt="1"/>
          </p:nvPr>
        </p:nvSpPr>
        <p:spPr>
          <a:xfrm>
            <a:off x="1271016" y="1929383"/>
            <a:ext cx="4480560" cy="640080"/>
          </a:xfrm>
        </p:spPr>
        <p:txBody>
          <a:bodyPr rtlCol="0">
            <a:noAutofit/>
          </a:bodyPr>
          <a:lstStyle>
            <a:lvl1pPr algn="l">
              <a:defRPr sz="3600"/>
            </a:lvl1p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1298448" y="2871216"/>
            <a:ext cx="2066544"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teksten</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1298448" y="3337560"/>
            <a:ext cx="2066544" cy="2286000"/>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3685032" y="2871216"/>
            <a:ext cx="2066544"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teksten</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3685032" y="3337560"/>
            <a:ext cx="2066544" cy="2286000"/>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12" name="Pladsholder til billede 11">
            <a:extLst>
              <a:ext uri="{FF2B5EF4-FFF2-40B4-BE49-F238E27FC236}">
                <a16:creationId xmlns:a16="http://schemas.microsoft.com/office/drawing/2014/main" id="{DE97EF55-0D4D-4801-869B-04ED682D62D9}"/>
              </a:ext>
            </a:extLst>
          </p:cNvPr>
          <p:cNvSpPr>
            <a:spLocks noGrp="1"/>
          </p:cNvSpPr>
          <p:nvPr>
            <p:ph type="pic" sz="quarter" idx="15"/>
          </p:nvPr>
        </p:nvSpPr>
        <p:spPr>
          <a:xfrm>
            <a:off x="6208776" y="1289304"/>
            <a:ext cx="4572000" cy="4334256"/>
          </a:xfrm>
          <a:solidFill>
            <a:schemeClr val="accent4"/>
          </a:solidFill>
        </p:spPr>
        <p:txBody>
          <a:bodyPr rtlCol="0"/>
          <a:lstStyle/>
          <a:p>
            <a:pPr rtl="0"/>
            <a:r>
              <a:rPr lang="da-DK" noProof="0"/>
              <a:t>Klik på ikonet for at tilføje et billede</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1963672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9E034D-C1DD-48C0-BB6B-FDC6F8EBA558}"/>
              </a:ext>
            </a:extLst>
          </p:cNvPr>
          <p:cNvSpPr>
            <a:spLocks noGrp="1"/>
          </p:cNvSpPr>
          <p:nvPr>
            <p:ph type="title" hasCustomPrompt="1"/>
          </p:nvPr>
        </p:nvSpPr>
        <p:spPr>
          <a:xfrm>
            <a:off x="839788" y="714980"/>
            <a:ext cx="10515600" cy="640080"/>
          </a:xfrm>
        </p:spPr>
        <p:txBody>
          <a:bodyPr rtlCol="0">
            <a:normAutofit/>
          </a:bodyPr>
          <a:lstStyle>
            <a:lvl1pPr>
              <a:defRPr sz="3600"/>
            </a:lvl1p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839788" y="1819656"/>
            <a:ext cx="5157787" cy="548640"/>
          </a:xfrm>
        </p:spPr>
        <p:txBody>
          <a:bodyPr rtlCol="0" anchor="ctr" anchorCtr="0">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839788" y="2386584"/>
            <a:ext cx="5157787" cy="368458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172200" y="1819656"/>
            <a:ext cx="5183188" cy="548640"/>
          </a:xfrm>
        </p:spPr>
        <p:txBody>
          <a:bodyPr rtlCol="0" anchor="ctr" anchorCtr="0">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6172200" y="2386584"/>
            <a:ext cx="5183188" cy="368458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1910057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p:txBody>
          <a:bodyPr rtlCol="0">
            <a:normAutofit/>
          </a:bodyPr>
          <a:lstStyle>
            <a:lvl1pP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838200" y="1536192"/>
            <a:ext cx="10515600" cy="435133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Tree>
    <p:extLst>
      <p:ext uri="{BB962C8B-B14F-4D97-AF65-F5344CB8AC3E}">
        <p14:creationId xmlns:p14="http://schemas.microsoft.com/office/powerpoint/2010/main" val="540187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øglebegreber">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C62EDD7B-9CFE-429C-B002-CB0D9B31ECDE}"/>
              </a:ext>
            </a:extLst>
          </p:cNvPr>
          <p:cNvSpPr>
            <a:spLocks noGrp="1"/>
          </p:cNvSpPr>
          <p:nvPr>
            <p:ph type="pic" sz="quarter" idx="14"/>
          </p:nvPr>
        </p:nvSpPr>
        <p:spPr>
          <a:xfrm>
            <a:off x="1524" y="0"/>
            <a:ext cx="12188952" cy="6858000"/>
          </a:xfrm>
          <a:solidFill>
            <a:schemeClr val="bg1"/>
          </a:solidFill>
        </p:spPr>
        <p:txBody>
          <a:bodyPr rtlCol="0"/>
          <a:lstStyle/>
          <a:p>
            <a:pPr rtl="0"/>
            <a:r>
              <a:rPr lang="da-DK" noProof="0"/>
              <a:t>Klik på ikonet for at tilføje et billede</a:t>
            </a:r>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184910" y="1878096"/>
            <a:ext cx="4572000" cy="939209"/>
          </a:xfrm>
        </p:spPr>
        <p:txBody>
          <a:bodyPr rtlCol="0"/>
          <a:lstStyle/>
          <a:p>
            <a:pPr rtl="0"/>
            <a:r>
              <a:rPr lang="da-DK" noProof="0"/>
              <a:t>Klik for at redigere titeltypografier i master</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‹nr.›</a:t>
            </a:fld>
            <a:endParaRPr lang="da-DK" noProof="0"/>
          </a:p>
        </p:txBody>
      </p:sp>
      <p:sp>
        <p:nvSpPr>
          <p:cNvPr id="8" name="Pladsholder til indhold 2">
            <a:extLst>
              <a:ext uri="{FF2B5EF4-FFF2-40B4-BE49-F238E27FC236}">
                <a16:creationId xmlns:a16="http://schemas.microsoft.com/office/drawing/2014/main" id="{4EF15002-67E4-4A4E-8458-C33E897B7F14}"/>
              </a:ext>
            </a:extLst>
          </p:cNvPr>
          <p:cNvSpPr>
            <a:spLocks noGrp="1"/>
          </p:cNvSpPr>
          <p:nvPr>
            <p:ph idx="1" hasCustomPrompt="1"/>
          </p:nvPr>
        </p:nvSpPr>
        <p:spPr>
          <a:xfrm>
            <a:off x="1184910" y="3184149"/>
            <a:ext cx="45720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9" name="Pladsholder til indhold 2">
            <a:extLst>
              <a:ext uri="{FF2B5EF4-FFF2-40B4-BE49-F238E27FC236}">
                <a16:creationId xmlns:a16="http://schemas.microsoft.com/office/drawing/2014/main" id="{5FEF5233-78E0-4693-B7BD-AB83F3704938}"/>
              </a:ext>
            </a:extLst>
          </p:cNvPr>
          <p:cNvSpPr>
            <a:spLocks noGrp="1"/>
          </p:cNvSpPr>
          <p:nvPr>
            <p:ph idx="16" hasCustomPrompt="1"/>
          </p:nvPr>
        </p:nvSpPr>
        <p:spPr>
          <a:xfrm>
            <a:off x="1184910" y="2888594"/>
            <a:ext cx="4572000" cy="274320"/>
          </a:xfrm>
        </p:spPr>
        <p:txBody>
          <a:bodyPr rtlCol="0">
            <a:noAutofit/>
          </a:bodyPr>
          <a:lstStyle>
            <a:lvl1pPr marL="0" indent="0">
              <a:lnSpc>
                <a:spcPts val="2200"/>
              </a:lnSpc>
              <a:buNone/>
              <a:defRPr sz="1800">
                <a:solidFill>
                  <a:schemeClr val="accent2"/>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0" name="Pladsholder til indhold 2">
            <a:extLst>
              <a:ext uri="{FF2B5EF4-FFF2-40B4-BE49-F238E27FC236}">
                <a16:creationId xmlns:a16="http://schemas.microsoft.com/office/drawing/2014/main" id="{DAFFB0F1-B93F-405D-9BAC-C8487E8EAD32}"/>
              </a:ext>
            </a:extLst>
          </p:cNvPr>
          <p:cNvSpPr>
            <a:spLocks noGrp="1"/>
          </p:cNvSpPr>
          <p:nvPr>
            <p:ph idx="18" hasCustomPrompt="1"/>
          </p:nvPr>
        </p:nvSpPr>
        <p:spPr>
          <a:xfrm>
            <a:off x="1184910" y="4340145"/>
            <a:ext cx="45720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1" name="Pladsholder til indhold 2">
            <a:extLst>
              <a:ext uri="{FF2B5EF4-FFF2-40B4-BE49-F238E27FC236}">
                <a16:creationId xmlns:a16="http://schemas.microsoft.com/office/drawing/2014/main" id="{78DECC8A-9731-47C9-ADC8-DB414C006D1F}"/>
              </a:ext>
            </a:extLst>
          </p:cNvPr>
          <p:cNvSpPr>
            <a:spLocks noGrp="1"/>
          </p:cNvSpPr>
          <p:nvPr>
            <p:ph idx="19" hasCustomPrompt="1"/>
          </p:nvPr>
        </p:nvSpPr>
        <p:spPr>
          <a:xfrm>
            <a:off x="1184910" y="4044590"/>
            <a:ext cx="4572000" cy="274320"/>
          </a:xfrm>
        </p:spPr>
        <p:txBody>
          <a:bodyPr rtlCol="0">
            <a:noAutofit/>
          </a:bodyPr>
          <a:lstStyle>
            <a:lvl1pPr marL="0" indent="0">
              <a:lnSpc>
                <a:spcPts val="2200"/>
              </a:lnSpc>
              <a:buNone/>
              <a:defRPr sz="1800">
                <a:solidFill>
                  <a:schemeClr val="accent2"/>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Tree>
    <p:extLst>
      <p:ext uri="{BB962C8B-B14F-4D97-AF65-F5344CB8AC3E}">
        <p14:creationId xmlns:p14="http://schemas.microsoft.com/office/powerpoint/2010/main" val="4050672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pic>
        <p:nvPicPr>
          <p:cNvPr id="8" name="Pladsholder til billede 13" descr="nærbillede af blade&#10;">
            <a:extLst>
              <a:ext uri="{FF2B5EF4-FFF2-40B4-BE49-F238E27FC236}">
                <a16:creationId xmlns:a16="http://schemas.microsoft.com/office/drawing/2014/main" id="{5B334254-BCFF-4714-B7C4-38E7C0814F6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50000"/>
                    </a14:imgEffect>
                  </a14:imgLayer>
                </a14:imgProps>
              </a:ex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9" name="Rektangel 8">
            <a:extLst>
              <a:ext uri="{FF2B5EF4-FFF2-40B4-BE49-F238E27FC236}">
                <a16:creationId xmlns:a16="http://schemas.microsoft.com/office/drawing/2014/main" id="{6CFE1AAB-5EBC-4913-9A1E-DBC69C761B22}"/>
              </a:ext>
            </a:extLst>
          </p:cNvPr>
          <p:cNvSpPr/>
          <p:nvPr userDrawn="1"/>
        </p:nvSpPr>
        <p:spPr>
          <a:xfrm>
            <a:off x="4066032" y="0"/>
            <a:ext cx="4059936" cy="6858000"/>
          </a:xfrm>
          <a:prstGeom prst="rect">
            <a:avLst/>
          </a:prstGeom>
          <a:solidFill>
            <a:schemeClr val="accent5">
              <a:lumMod val="9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4724400" y="2450592"/>
            <a:ext cx="2743200" cy="640080"/>
          </a:xfrm>
        </p:spPr>
        <p:txBody>
          <a:bodyPr rtlCol="0">
            <a:noAutofit/>
          </a:bodyPr>
          <a:lstStyle>
            <a:lvl1pPr algn="ct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4724400" y="3566160"/>
            <a:ext cx="2743200" cy="2651760"/>
          </a:xfrm>
        </p:spPr>
        <p:txBody>
          <a:bodyPr rtlCol="0">
            <a:normAutofit/>
          </a:bodyPr>
          <a:lstStyle>
            <a:lvl1pPr marL="0" indent="0" algn="ctr">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lumMod val="8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lumMod val="85000"/>
                  </a:schemeClr>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380435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B4660D4-B0ED-42D9-BC6D-AF4F1F9CB6C0}"/>
              </a:ext>
            </a:extLst>
          </p:cNvPr>
          <p:cNvSpPr>
            <a:spLocks noGrp="1"/>
          </p:cNvSpPr>
          <p:nvPr>
            <p:ph type="title"/>
          </p:nvPr>
        </p:nvSpPr>
        <p:spPr>
          <a:xfrm>
            <a:off x="838200" y="707029"/>
            <a:ext cx="10515600" cy="64008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pPr rtl="0"/>
            <a:fld id="{B5CEABB6-07DC-46E8-9B57-56EC44A396E5}" type="slidenum">
              <a:rPr lang="da-DK" noProof="0" smtClean="0"/>
              <a:pPr rtl="0"/>
              <a:t>‹nr.›</a:t>
            </a:fld>
            <a:endParaRPr lang="da-DK" noProof="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4" r:id="rId3"/>
    <p:sldLayoutId id="2147483675" r:id="rId4"/>
    <p:sldLayoutId id="2147483667" r:id="rId5"/>
    <p:sldLayoutId id="2147483666" r:id="rId6"/>
    <p:sldLayoutId id="2147483651" r:id="rId7"/>
    <p:sldLayoutId id="2147483670" r:id="rId8"/>
    <p:sldLayoutId id="2147483672" r:id="rId9"/>
    <p:sldLayoutId id="2147483653" r:id="rId10"/>
    <p:sldLayoutId id="2147483674" r:id="rId11"/>
    <p:sldLayoutId id="2147483668" r:id="rId12"/>
    <p:sldLayoutId id="2147483669" r:id="rId13"/>
    <p:sldLayoutId id="2147483673" r:id="rId14"/>
    <p:sldLayoutId id="2147483671" r:id="rId15"/>
  </p:sldLayoutIdLst>
  <p:hf hd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20" userDrawn="1">
          <p15:clr>
            <a:srgbClr val="F26B43"/>
          </p15:clr>
        </p15:guide>
        <p15:guide id="2" pos="3840" userDrawn="1">
          <p15:clr>
            <a:srgbClr val="F26B43"/>
          </p15:clr>
        </p15:guide>
        <p15:guide id="3" pos="1920" userDrawn="1">
          <p15:clr>
            <a:srgbClr val="F26B43"/>
          </p15:clr>
        </p15:guide>
        <p15:guide id="4" pos="5760" userDrawn="1">
          <p15:clr>
            <a:srgbClr val="F26B43"/>
          </p15:clr>
        </p15:guide>
        <p15:guide id="5" pos="5184" userDrawn="1">
          <p15:clr>
            <a:srgbClr val="5ACBF0"/>
          </p15:clr>
        </p15:guide>
        <p15:guide id="6" pos="2496"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descr="Et billede, der indeholder tekst, skærmbillede, Font/skrifttype, diagram&#10;&#10;Automatisk genereret beskrivelse">
            <a:extLst>
              <a:ext uri="{FF2B5EF4-FFF2-40B4-BE49-F238E27FC236}">
                <a16:creationId xmlns:a16="http://schemas.microsoft.com/office/drawing/2014/main" id="{3E721778-3723-0A26-2E4A-B840075B4BBD}"/>
              </a:ext>
            </a:extLst>
          </p:cNvPr>
          <p:cNvPicPr>
            <a:picLocks noChangeAspect="1"/>
          </p:cNvPicPr>
          <p:nvPr/>
        </p:nvPicPr>
        <p:blipFill>
          <a:blip r:embed="rId3"/>
          <a:stretch>
            <a:fillRect/>
          </a:stretch>
        </p:blipFill>
        <p:spPr>
          <a:xfrm>
            <a:off x="6099048" y="2061549"/>
            <a:ext cx="5184648" cy="2734902"/>
          </a:xfrm>
          <a:prstGeom prst="rect">
            <a:avLst/>
          </a:prstGeom>
          <a:noFill/>
        </p:spPr>
      </p:pic>
      <p:sp>
        <p:nvSpPr>
          <p:cNvPr id="2" name="Titel 1">
            <a:extLst>
              <a:ext uri="{FF2B5EF4-FFF2-40B4-BE49-F238E27FC236}">
                <a16:creationId xmlns:a16="http://schemas.microsoft.com/office/drawing/2014/main" id="{34B236E6-2DA3-BDFE-27BE-BD8B2728F199}"/>
              </a:ext>
            </a:extLst>
          </p:cNvPr>
          <p:cNvSpPr>
            <a:spLocks noGrp="1"/>
          </p:cNvSpPr>
          <p:nvPr>
            <p:ph type="title"/>
          </p:nvPr>
        </p:nvSpPr>
        <p:spPr>
          <a:xfrm>
            <a:off x="1463040" y="1828800"/>
            <a:ext cx="4087368" cy="841248"/>
          </a:xfrm>
        </p:spPr>
        <p:txBody>
          <a:bodyPr anchor="ctr">
            <a:normAutofit/>
          </a:bodyPr>
          <a:lstStyle/>
          <a:p>
            <a:r>
              <a:rPr lang="da-DK" dirty="0"/>
              <a:t>De fire p’er</a:t>
            </a:r>
          </a:p>
        </p:txBody>
      </p:sp>
      <p:sp>
        <p:nvSpPr>
          <p:cNvPr id="13" name="Content Placeholder 3">
            <a:extLst>
              <a:ext uri="{FF2B5EF4-FFF2-40B4-BE49-F238E27FC236}">
                <a16:creationId xmlns:a16="http://schemas.microsoft.com/office/drawing/2014/main" id="{C13E42AF-A36B-028A-A131-56EA69AC6DBF}"/>
              </a:ext>
            </a:extLst>
          </p:cNvPr>
          <p:cNvSpPr>
            <a:spLocks noGrp="1"/>
          </p:cNvSpPr>
          <p:nvPr>
            <p:ph idx="1"/>
          </p:nvPr>
        </p:nvSpPr>
        <p:spPr>
          <a:xfrm>
            <a:off x="1463040" y="2799983"/>
            <a:ext cx="4087368" cy="2203704"/>
          </a:xfrm>
        </p:spPr>
        <p:txBody>
          <a:bodyPr/>
          <a:lstStyle/>
          <a:p>
            <a:pPr algn="l">
              <a:buFont typeface="Arial" panose="020B0604020202020204" pitchFamily="34" charset="0"/>
              <a:buChar char="•"/>
            </a:pPr>
            <a:r>
              <a:rPr lang="fr-FR" b="0" i="0" dirty="0">
                <a:solidFill>
                  <a:srgbClr val="333333"/>
                </a:solidFill>
                <a:effectLst/>
                <a:latin typeface="Noto Sans" panose="020B0502040504020204" pitchFamily="34" charset="0"/>
              </a:rPr>
              <a:t>MEN HVAD BETYDER DE…</a:t>
            </a:r>
          </a:p>
        </p:txBody>
      </p:sp>
      <p:sp>
        <p:nvSpPr>
          <p:cNvPr id="3" name="Pladsholder til dato 2">
            <a:extLst>
              <a:ext uri="{FF2B5EF4-FFF2-40B4-BE49-F238E27FC236}">
                <a16:creationId xmlns:a16="http://schemas.microsoft.com/office/drawing/2014/main" id="{03640A90-75A6-81AA-7AC7-505B1EAED39D}"/>
              </a:ext>
            </a:extLst>
          </p:cNvPr>
          <p:cNvSpPr>
            <a:spLocks noGrp="1"/>
          </p:cNvSpPr>
          <p:nvPr>
            <p:ph type="dt" sz="half" idx="10"/>
          </p:nvPr>
        </p:nvSpPr>
        <p:spPr>
          <a:xfrm>
            <a:off x="838200" y="6356350"/>
            <a:ext cx="2743200" cy="365125"/>
          </a:xfrm>
        </p:spPr>
        <p:txBody>
          <a:bodyPr anchor="ctr">
            <a:normAutofit/>
          </a:bodyPr>
          <a:lstStyle/>
          <a:p>
            <a:pPr rtl="0">
              <a:spcAft>
                <a:spcPts val="600"/>
              </a:spcAft>
            </a:pPr>
            <a:r>
              <a:rPr lang="da-DK" noProof="0"/>
              <a:t>20XX</a:t>
            </a:r>
          </a:p>
        </p:txBody>
      </p:sp>
      <p:sp>
        <p:nvSpPr>
          <p:cNvPr id="4" name="Pladsholder til sidefod 3">
            <a:extLst>
              <a:ext uri="{FF2B5EF4-FFF2-40B4-BE49-F238E27FC236}">
                <a16:creationId xmlns:a16="http://schemas.microsoft.com/office/drawing/2014/main" id="{E077E448-187C-9B1B-C1F6-FCE269613142}"/>
              </a:ext>
            </a:extLst>
          </p:cNvPr>
          <p:cNvSpPr>
            <a:spLocks noGrp="1"/>
          </p:cNvSpPr>
          <p:nvPr>
            <p:ph type="ftr" sz="quarter" idx="11"/>
          </p:nvPr>
        </p:nvSpPr>
        <p:spPr>
          <a:xfrm>
            <a:off x="4038600" y="6356350"/>
            <a:ext cx="4114800" cy="365125"/>
          </a:xfrm>
        </p:spPr>
        <p:txBody>
          <a:bodyPr anchor="ctr">
            <a:normAutofit/>
          </a:bodyPr>
          <a:lstStyle/>
          <a:p>
            <a:pPr rtl="0">
              <a:spcAft>
                <a:spcPts val="600"/>
              </a:spcAft>
            </a:pPr>
            <a:endParaRPr lang="da-DK" noProof="0" dirty="0"/>
          </a:p>
        </p:txBody>
      </p:sp>
      <p:sp>
        <p:nvSpPr>
          <p:cNvPr id="5" name="Pladsholder til slidenummer 4">
            <a:extLst>
              <a:ext uri="{FF2B5EF4-FFF2-40B4-BE49-F238E27FC236}">
                <a16:creationId xmlns:a16="http://schemas.microsoft.com/office/drawing/2014/main" id="{996F0E68-549E-7E15-61F7-0085C488B696}"/>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5CEABB6-07DC-46E8-9B57-56EC44A396E5}" type="slidenum">
              <a:rPr lang="da-DK" noProof="0" smtClean="0"/>
              <a:pPr rtl="0">
                <a:spcAft>
                  <a:spcPts val="600"/>
                </a:spcAft>
              </a:pPr>
              <a:t>1</a:t>
            </a:fld>
            <a:endParaRPr lang="da-DK" noProof="0"/>
          </a:p>
        </p:txBody>
      </p:sp>
    </p:spTree>
    <p:extLst>
      <p:ext uri="{BB962C8B-B14F-4D97-AF65-F5344CB8AC3E}">
        <p14:creationId xmlns:p14="http://schemas.microsoft.com/office/powerpoint/2010/main" val="2694912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descr="Et billede, der indeholder tekst, cirkel, skærmbillede, diagram&#10;&#10;Automatisk genereret beskrivelse">
            <a:extLst>
              <a:ext uri="{FF2B5EF4-FFF2-40B4-BE49-F238E27FC236}">
                <a16:creationId xmlns:a16="http://schemas.microsoft.com/office/drawing/2014/main" id="{A0BB0D5B-57BE-58C3-5BB7-28A3F74E662A}"/>
              </a:ext>
            </a:extLst>
          </p:cNvPr>
          <p:cNvPicPr>
            <a:picLocks noChangeAspect="1"/>
          </p:cNvPicPr>
          <p:nvPr/>
        </p:nvPicPr>
        <p:blipFill>
          <a:blip r:embed="rId3"/>
          <a:stretch>
            <a:fillRect/>
          </a:stretch>
        </p:blipFill>
        <p:spPr>
          <a:xfrm>
            <a:off x="6099048" y="1309775"/>
            <a:ext cx="5184648" cy="4238449"/>
          </a:xfrm>
          <a:prstGeom prst="rect">
            <a:avLst/>
          </a:prstGeom>
          <a:noFill/>
        </p:spPr>
      </p:pic>
      <p:sp>
        <p:nvSpPr>
          <p:cNvPr id="2" name="Titel 1">
            <a:extLst>
              <a:ext uri="{FF2B5EF4-FFF2-40B4-BE49-F238E27FC236}">
                <a16:creationId xmlns:a16="http://schemas.microsoft.com/office/drawing/2014/main" id="{D0820827-D82D-DDE4-267C-CF4C6DC0B539}"/>
              </a:ext>
            </a:extLst>
          </p:cNvPr>
          <p:cNvSpPr>
            <a:spLocks noGrp="1"/>
          </p:cNvSpPr>
          <p:nvPr>
            <p:ph type="title"/>
          </p:nvPr>
        </p:nvSpPr>
        <p:spPr>
          <a:xfrm>
            <a:off x="1306022" y="1080654"/>
            <a:ext cx="4087368" cy="841248"/>
          </a:xfrm>
        </p:spPr>
        <p:txBody>
          <a:bodyPr anchor="ctr">
            <a:normAutofit/>
          </a:bodyPr>
          <a:lstStyle/>
          <a:p>
            <a:r>
              <a:rPr lang="da-DK" dirty="0"/>
              <a:t>De 8 P’er</a:t>
            </a:r>
          </a:p>
        </p:txBody>
      </p:sp>
      <p:sp>
        <p:nvSpPr>
          <p:cNvPr id="16" name="Content Placeholder 3">
            <a:extLst>
              <a:ext uri="{FF2B5EF4-FFF2-40B4-BE49-F238E27FC236}">
                <a16:creationId xmlns:a16="http://schemas.microsoft.com/office/drawing/2014/main" id="{2FF74158-8ACA-3C30-4536-A087E0B90DAF}"/>
              </a:ext>
            </a:extLst>
          </p:cNvPr>
          <p:cNvSpPr>
            <a:spLocks noGrp="1"/>
          </p:cNvSpPr>
          <p:nvPr>
            <p:ph idx="1"/>
          </p:nvPr>
        </p:nvSpPr>
        <p:spPr>
          <a:xfrm>
            <a:off x="1306022" y="1921902"/>
            <a:ext cx="4087368" cy="3199996"/>
          </a:xfrm>
        </p:spPr>
        <p:txBody>
          <a:bodyPr>
            <a:normAutofit fontScale="32500" lnSpcReduction="20000"/>
          </a:bodyPr>
          <a:lstStyle/>
          <a:p>
            <a:pPr algn="l" rtl="0">
              <a:lnSpc>
                <a:spcPct val="120000"/>
              </a:lnSpc>
            </a:pPr>
            <a:r>
              <a:rPr lang="en-US" sz="4300" b="0" i="0" u="none" strike="noStrike" dirty="0">
                <a:solidFill>
                  <a:srgbClr val="000000"/>
                </a:solidFill>
                <a:effectLst/>
                <a:latin typeface="Montserrat" panose="00000500000000000000" pitchFamily="2" charset="0"/>
              </a:rPr>
              <a:t>Performance</a:t>
            </a:r>
            <a:endParaRPr lang="en-US" sz="4300" b="0" i="0" dirty="0">
              <a:solidFill>
                <a:srgbClr val="000000"/>
              </a:solidFill>
              <a:effectLst/>
              <a:latin typeface="Montserrat" panose="00000500000000000000" pitchFamily="2" charset="0"/>
            </a:endParaRPr>
          </a:p>
          <a:p>
            <a:pPr algn="l">
              <a:lnSpc>
                <a:spcPct val="120000"/>
              </a:lnSpc>
            </a:pPr>
            <a:r>
              <a:rPr lang="en-US" sz="4300" b="0" i="0" dirty="0">
                <a:solidFill>
                  <a:srgbClr val="000000"/>
                </a:solidFill>
                <a:effectLst/>
                <a:latin typeface="Montserrat" panose="00000500000000000000" pitchFamily="2" charset="0"/>
              </a:rPr>
              <a:t>You can judge the performance of marketing efforts not only on the returns of profits but also on reputational gains.</a:t>
            </a:r>
          </a:p>
          <a:p>
            <a:pPr algn="l">
              <a:lnSpc>
                <a:spcPct val="120000"/>
              </a:lnSpc>
            </a:pPr>
            <a:r>
              <a:rPr lang="en-US" sz="4300" b="0" i="0" dirty="0">
                <a:solidFill>
                  <a:srgbClr val="000000"/>
                </a:solidFill>
                <a:effectLst/>
                <a:latin typeface="Montserrat" panose="00000500000000000000" pitchFamily="2" charset="0"/>
              </a:rPr>
              <a:t>companies increasingly champion causes their prospects care about through marketing efforts.</a:t>
            </a:r>
          </a:p>
          <a:p>
            <a:pPr algn="l">
              <a:lnSpc>
                <a:spcPct val="120000"/>
              </a:lnSpc>
            </a:pPr>
            <a:r>
              <a:rPr lang="en-US" sz="4300" b="0" i="0" dirty="0">
                <a:solidFill>
                  <a:srgbClr val="000000"/>
                </a:solidFill>
                <a:effectLst/>
                <a:latin typeface="Montserrat" panose="00000500000000000000" pitchFamily="2" charset="0"/>
              </a:rPr>
              <a:t>The goal is to strengthen connections through shared interests and values.</a:t>
            </a:r>
          </a:p>
          <a:p>
            <a:pPr algn="l">
              <a:lnSpc>
                <a:spcPct val="120000"/>
              </a:lnSpc>
            </a:pPr>
            <a:r>
              <a:rPr lang="en-US" sz="4300" b="0" i="0" dirty="0">
                <a:solidFill>
                  <a:srgbClr val="000000"/>
                </a:solidFill>
                <a:effectLst/>
                <a:latin typeface="Montserrat" panose="00000500000000000000" pitchFamily="2" charset="0"/>
              </a:rPr>
              <a:t>These are often environmental and social causes trending at any given time. </a:t>
            </a:r>
          </a:p>
          <a:p>
            <a:endParaRPr lang="en-US" dirty="0"/>
          </a:p>
        </p:txBody>
      </p:sp>
      <p:sp>
        <p:nvSpPr>
          <p:cNvPr id="3" name="Pladsholder til dato 2">
            <a:extLst>
              <a:ext uri="{FF2B5EF4-FFF2-40B4-BE49-F238E27FC236}">
                <a16:creationId xmlns:a16="http://schemas.microsoft.com/office/drawing/2014/main" id="{3812B1C1-4DC5-D936-CBFB-670F6917B803}"/>
              </a:ext>
            </a:extLst>
          </p:cNvPr>
          <p:cNvSpPr>
            <a:spLocks noGrp="1"/>
          </p:cNvSpPr>
          <p:nvPr>
            <p:ph type="dt" sz="half" idx="10"/>
          </p:nvPr>
        </p:nvSpPr>
        <p:spPr>
          <a:xfrm>
            <a:off x="838200" y="6356350"/>
            <a:ext cx="2743200" cy="365125"/>
          </a:xfrm>
        </p:spPr>
        <p:txBody>
          <a:bodyPr anchor="ctr">
            <a:normAutofit/>
          </a:bodyPr>
          <a:lstStyle/>
          <a:p>
            <a:pPr rtl="0">
              <a:spcAft>
                <a:spcPts val="600"/>
              </a:spcAft>
            </a:pPr>
            <a:r>
              <a:rPr lang="da-DK" noProof="0"/>
              <a:t>20XX</a:t>
            </a:r>
          </a:p>
        </p:txBody>
      </p:sp>
      <p:sp>
        <p:nvSpPr>
          <p:cNvPr id="4" name="Pladsholder til sidefod 3">
            <a:extLst>
              <a:ext uri="{FF2B5EF4-FFF2-40B4-BE49-F238E27FC236}">
                <a16:creationId xmlns:a16="http://schemas.microsoft.com/office/drawing/2014/main" id="{8ECEEE13-092D-B36B-A211-F987943CEA29}"/>
              </a:ext>
            </a:extLst>
          </p:cNvPr>
          <p:cNvSpPr>
            <a:spLocks noGrp="1"/>
          </p:cNvSpPr>
          <p:nvPr>
            <p:ph type="ftr" sz="quarter" idx="11"/>
          </p:nvPr>
        </p:nvSpPr>
        <p:spPr>
          <a:xfrm>
            <a:off x="4038600" y="6356350"/>
            <a:ext cx="4114800" cy="365125"/>
          </a:xfrm>
        </p:spPr>
        <p:txBody>
          <a:bodyPr anchor="ctr">
            <a:normAutofit/>
          </a:bodyPr>
          <a:lstStyle/>
          <a:p>
            <a:pPr rtl="0">
              <a:spcAft>
                <a:spcPts val="600"/>
              </a:spcAft>
            </a:pPr>
            <a:endParaRPr lang="da-DK" noProof="0" dirty="0"/>
          </a:p>
        </p:txBody>
      </p:sp>
      <p:sp>
        <p:nvSpPr>
          <p:cNvPr id="5" name="Pladsholder til slidenummer 4">
            <a:extLst>
              <a:ext uri="{FF2B5EF4-FFF2-40B4-BE49-F238E27FC236}">
                <a16:creationId xmlns:a16="http://schemas.microsoft.com/office/drawing/2014/main" id="{FE703BCC-C9CA-71F3-1B04-C919C6693A02}"/>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5CEABB6-07DC-46E8-9B57-56EC44A396E5}" type="slidenum">
              <a:rPr lang="da-DK" noProof="0" smtClean="0"/>
              <a:pPr rtl="0">
                <a:spcAft>
                  <a:spcPts val="600"/>
                </a:spcAft>
              </a:pPr>
              <a:t>2</a:t>
            </a:fld>
            <a:endParaRPr lang="da-DK" noProof="0"/>
          </a:p>
        </p:txBody>
      </p:sp>
    </p:spTree>
    <p:extLst>
      <p:ext uri="{BB962C8B-B14F-4D97-AF65-F5344CB8AC3E}">
        <p14:creationId xmlns:p14="http://schemas.microsoft.com/office/powerpoint/2010/main" val="1739304521"/>
      </p:ext>
    </p:extLst>
  </p:cSld>
  <p:clrMapOvr>
    <a:masterClrMapping/>
  </p:clrMapOvr>
</p:sld>
</file>

<file path=ppt/theme/theme1.xml><?xml version="1.0" encoding="utf-8"?>
<a:theme xmlns:a="http://schemas.openxmlformats.org/drawingml/2006/main" name="Office-tema">
  <a:themeElements>
    <a:clrScheme name="Custom 84">
      <a:dk1>
        <a:sysClr val="windowText" lastClr="000000"/>
      </a:dk1>
      <a:lt1>
        <a:sysClr val="window" lastClr="FFFFFF"/>
      </a:lt1>
      <a:dk2>
        <a:srgbClr val="44546A"/>
      </a:dk2>
      <a:lt2>
        <a:srgbClr val="E7E6E6"/>
      </a:lt2>
      <a:accent1>
        <a:srgbClr val="F2E6D8"/>
      </a:accent1>
      <a:accent2>
        <a:srgbClr val="8C3A27"/>
      </a:accent2>
      <a:accent3>
        <a:srgbClr val="F0C8BC"/>
      </a:accent3>
      <a:accent4>
        <a:srgbClr val="D9A491"/>
      </a:accent4>
      <a:accent5>
        <a:srgbClr val="FFF7F5"/>
      </a:accent5>
      <a:accent6>
        <a:srgbClr val="18401F"/>
      </a:accent6>
      <a:hlink>
        <a:srgbClr val="0563C1"/>
      </a:hlink>
      <a:folHlink>
        <a:srgbClr val="954F72"/>
      </a:folHlink>
    </a:clrScheme>
    <a:fontScheme name="Custom 119">
      <a:majorFont>
        <a:latin typeface="Tisa Offc Serif Pro"/>
        <a:ea typeface=""/>
        <a:cs typeface=""/>
      </a:majorFont>
      <a:minorFont>
        <a:latin typeface="Quir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9945424_TF10081922_Win32" id="{8F0ACF70-C091-49B4-A378-1D2CEDF4DADC}" vid="{ED758AC6-5997-49FF-B266-520C350027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C3022A-70F1-4B7E-97CD-F6F1ACAD797D}">
  <ds:schemaRefs>
    <ds:schemaRef ds:uri="http://schemas.microsoft.com/sharepoint/v3/contenttype/forms"/>
  </ds:schemaRefs>
</ds:datastoreItem>
</file>

<file path=customXml/itemProps2.xml><?xml version="1.0" encoding="utf-8"?>
<ds:datastoreItem xmlns:ds="http://schemas.openxmlformats.org/officeDocument/2006/customXml" ds:itemID="{CE94EF9C-37D7-43D3-8ABF-F4762A9116D8}">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C275A5AD-EC1E-483F-AF0B-4636A5C229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{A09A1DA5-5298-4202-A57D-7D3D12F9F25C}tf10081922_win32</Template>
  <TotalTime>2679</TotalTime>
  <Words>375</Words>
  <Application>Microsoft Office PowerPoint</Application>
  <PresentationFormat>Widescreen</PresentationFormat>
  <Paragraphs>22</Paragraphs>
  <Slides>2</Slides>
  <Notes>2</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vt:i4>
      </vt:variant>
    </vt:vector>
  </HeadingPairs>
  <TitlesOfParts>
    <vt:vector size="11" baseType="lpstr">
      <vt:lpstr>Arial</vt:lpstr>
      <vt:lpstr>Calibri</vt:lpstr>
      <vt:lpstr>Montserrat</vt:lpstr>
      <vt:lpstr>Noto Sans</vt:lpstr>
      <vt:lpstr>Quire Sans Pro Light</vt:lpstr>
      <vt:lpstr>Tisa Offc Serif Pro</vt:lpstr>
      <vt:lpstr>var(--font-content)</vt:lpstr>
      <vt:lpstr>var(--font-title)</vt:lpstr>
      <vt:lpstr>Office-tema</vt:lpstr>
      <vt:lpstr>De fire p’er</vt:lpstr>
      <vt:lpstr>De 8 P’er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Bjørnager Kjølby (cbk.cb - Underviser - CB)</dc:creator>
  <cp:lastModifiedBy>Charlotte Bjørnager Kjølby (cbk.cb - Underviser - CB)</cp:lastModifiedBy>
  <cp:revision>2</cp:revision>
  <dcterms:created xsi:type="dcterms:W3CDTF">2024-09-02T07:48:30Z</dcterms:created>
  <dcterms:modified xsi:type="dcterms:W3CDTF">2024-09-04T04:28:16Z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