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webextensions/webextension1.xml" ContentType="application/vnd.ms-office.webextensio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1" r:id="rId6"/>
    <p:sldId id="263" r:id="rId7"/>
    <p:sldId id="262" r:id="rId8"/>
    <p:sldId id="260" r:id="rId9"/>
    <p:sldId id="277" r:id="rId10"/>
    <p:sldId id="264" r:id="rId11"/>
    <p:sldId id="265" r:id="rId12"/>
    <p:sldId id="266" r:id="rId13"/>
    <p:sldId id="267" r:id="rId14"/>
    <p:sldId id="268" r:id="rId15"/>
    <p:sldId id="269" r:id="rId16"/>
    <p:sldId id="270" r:id="rId17"/>
    <p:sldId id="271" r:id="rId18"/>
    <p:sldId id="278"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DE2632-B59E-4B90-9D5D-587316A8824D}" v="62" dt="2025-03-25T20:56:32.4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7" d="100"/>
          <a:sy n="57" d="100"/>
        </p:scale>
        <p:origin x="4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Jensen (mjen.cb - Underviser - CB)" userId="c8081793-2563-48fa-b7e8-9196f269f2d5" providerId="ADAL" clId="{CCDE2632-B59E-4B90-9D5D-587316A8824D}"/>
    <pc:docChg chg="custSel addSld delSld modSld">
      <pc:chgData name="Michael Jensen (mjen.cb - Underviser - CB)" userId="c8081793-2563-48fa-b7e8-9196f269f2d5" providerId="ADAL" clId="{CCDE2632-B59E-4B90-9D5D-587316A8824D}" dt="2025-03-25T20:56:45.740" v="444" actId="20577"/>
      <pc:docMkLst>
        <pc:docMk/>
      </pc:docMkLst>
      <pc:sldChg chg="addSp delSp modSp new mod">
        <pc:chgData name="Michael Jensen (mjen.cb - Underviser - CB)" userId="c8081793-2563-48fa-b7e8-9196f269f2d5" providerId="ADAL" clId="{CCDE2632-B59E-4B90-9D5D-587316A8824D}" dt="2025-03-25T20:08:18.053" v="45" actId="1076"/>
        <pc:sldMkLst>
          <pc:docMk/>
          <pc:sldMk cId="1176007864" sldId="258"/>
        </pc:sldMkLst>
        <pc:spChg chg="del">
          <ac:chgData name="Michael Jensen (mjen.cb - Underviser - CB)" userId="c8081793-2563-48fa-b7e8-9196f269f2d5" providerId="ADAL" clId="{CCDE2632-B59E-4B90-9D5D-587316A8824D}" dt="2025-03-25T19:56:42.322" v="2" actId="478"/>
          <ac:spMkLst>
            <pc:docMk/>
            <pc:sldMk cId="1176007864" sldId="258"/>
            <ac:spMk id="2" creationId="{6ECEF473-B52F-EE02-D968-EC743EBE3A2F}"/>
          </ac:spMkLst>
        </pc:spChg>
        <pc:spChg chg="del">
          <ac:chgData name="Michael Jensen (mjen.cb - Underviser - CB)" userId="c8081793-2563-48fa-b7e8-9196f269f2d5" providerId="ADAL" clId="{CCDE2632-B59E-4B90-9D5D-587316A8824D}" dt="2025-03-25T19:56:40.983" v="1" actId="478"/>
          <ac:spMkLst>
            <pc:docMk/>
            <pc:sldMk cId="1176007864" sldId="258"/>
            <ac:spMk id="3" creationId="{52F71A98-CB29-4F73-C35C-25E90EF75F20}"/>
          </ac:spMkLst>
        </pc:spChg>
        <pc:spChg chg="add mod">
          <ac:chgData name="Michael Jensen (mjen.cb - Underviser - CB)" userId="c8081793-2563-48fa-b7e8-9196f269f2d5" providerId="ADAL" clId="{CCDE2632-B59E-4B90-9D5D-587316A8824D}" dt="2025-03-25T19:59:18.849" v="12" actId="403"/>
          <ac:spMkLst>
            <pc:docMk/>
            <pc:sldMk cId="1176007864" sldId="258"/>
            <ac:spMk id="5" creationId="{D50B47E8-CFC4-8C52-CD4B-A4DA31C97495}"/>
          </ac:spMkLst>
        </pc:spChg>
        <pc:spChg chg="add mod">
          <ac:chgData name="Michael Jensen (mjen.cb - Underviser - CB)" userId="c8081793-2563-48fa-b7e8-9196f269f2d5" providerId="ADAL" clId="{CCDE2632-B59E-4B90-9D5D-587316A8824D}" dt="2025-03-25T19:58:41.392" v="7"/>
          <ac:spMkLst>
            <pc:docMk/>
            <pc:sldMk cId="1176007864" sldId="258"/>
            <ac:spMk id="6" creationId="{389E5B12-3705-E264-1E9A-9D435E9E01EB}"/>
          </ac:spMkLst>
        </pc:spChg>
        <pc:spChg chg="add mod">
          <ac:chgData name="Michael Jensen (mjen.cb - Underviser - CB)" userId="c8081793-2563-48fa-b7e8-9196f269f2d5" providerId="ADAL" clId="{CCDE2632-B59E-4B90-9D5D-587316A8824D}" dt="2025-03-25T19:59:25.528" v="13" actId="1076"/>
          <ac:spMkLst>
            <pc:docMk/>
            <pc:sldMk cId="1176007864" sldId="258"/>
            <ac:spMk id="8" creationId="{7B6BC59E-1381-DD09-A0BF-928D88EAA101}"/>
          </ac:spMkLst>
        </pc:spChg>
        <pc:spChg chg="add mod">
          <ac:chgData name="Michael Jensen (mjen.cb - Underviser - CB)" userId="c8081793-2563-48fa-b7e8-9196f269f2d5" providerId="ADAL" clId="{CCDE2632-B59E-4B90-9D5D-587316A8824D}" dt="2025-03-25T20:06:25.962" v="38" actId="1076"/>
          <ac:spMkLst>
            <pc:docMk/>
            <pc:sldMk cId="1176007864" sldId="258"/>
            <ac:spMk id="11" creationId="{F149B920-4DA5-C0C0-362E-D8D36AF4A7E5}"/>
          </ac:spMkLst>
        </pc:spChg>
        <pc:picChg chg="add mod">
          <ac:chgData name="Michael Jensen (mjen.cb - Underviser - CB)" userId="c8081793-2563-48fa-b7e8-9196f269f2d5" providerId="ADAL" clId="{CCDE2632-B59E-4B90-9D5D-587316A8824D}" dt="2025-03-25T20:06:17.868" v="36" actId="1076"/>
          <ac:picMkLst>
            <pc:docMk/>
            <pc:sldMk cId="1176007864" sldId="258"/>
            <ac:picMk id="10" creationId="{17C2323C-55E5-BA24-8AA4-707A64E749FA}"/>
          </ac:picMkLst>
        </pc:picChg>
        <pc:picChg chg="add mod">
          <ac:chgData name="Michael Jensen (mjen.cb - Underviser - CB)" userId="c8081793-2563-48fa-b7e8-9196f269f2d5" providerId="ADAL" clId="{CCDE2632-B59E-4B90-9D5D-587316A8824D}" dt="2025-03-25T20:08:18.053" v="45" actId="1076"/>
          <ac:picMkLst>
            <pc:docMk/>
            <pc:sldMk cId="1176007864" sldId="258"/>
            <ac:picMk id="13" creationId="{5AB55191-802A-0F3E-FCE7-65A9B168198C}"/>
          </ac:picMkLst>
        </pc:picChg>
      </pc:sldChg>
      <pc:sldChg chg="addSp delSp modSp add mod modAnim">
        <pc:chgData name="Michael Jensen (mjen.cb - Underviser - CB)" userId="c8081793-2563-48fa-b7e8-9196f269f2d5" providerId="ADAL" clId="{CCDE2632-B59E-4B90-9D5D-587316A8824D}" dt="2025-03-25T20:17:46.575" v="81" actId="1076"/>
        <pc:sldMkLst>
          <pc:docMk/>
          <pc:sldMk cId="636648336" sldId="259"/>
        </pc:sldMkLst>
        <pc:spChg chg="add mod">
          <ac:chgData name="Michael Jensen (mjen.cb - Underviser - CB)" userId="c8081793-2563-48fa-b7e8-9196f269f2d5" providerId="ADAL" clId="{CCDE2632-B59E-4B90-9D5D-587316A8824D}" dt="2025-03-25T20:16:55.385" v="78" actId="164"/>
          <ac:spMkLst>
            <pc:docMk/>
            <pc:sldMk cId="636648336" sldId="259"/>
            <ac:spMk id="3" creationId="{CFCCC5D8-A756-B0D1-78FE-6A2C20D0ADA7}"/>
          </ac:spMkLst>
        </pc:spChg>
        <pc:spChg chg="add mod">
          <ac:chgData name="Michael Jensen (mjen.cb - Underviser - CB)" userId="c8081793-2563-48fa-b7e8-9196f269f2d5" providerId="ADAL" clId="{CCDE2632-B59E-4B90-9D5D-587316A8824D}" dt="2025-03-25T20:11:07.492" v="54" actId="1076"/>
          <ac:spMkLst>
            <pc:docMk/>
            <pc:sldMk cId="636648336" sldId="259"/>
            <ac:spMk id="7" creationId="{B00DDE3C-AEC7-25A3-E65F-6FFF11E0AFE5}"/>
          </ac:spMkLst>
        </pc:spChg>
        <pc:spChg chg="add mod">
          <ac:chgData name="Michael Jensen (mjen.cb - Underviser - CB)" userId="c8081793-2563-48fa-b7e8-9196f269f2d5" providerId="ADAL" clId="{CCDE2632-B59E-4B90-9D5D-587316A8824D}" dt="2025-03-25T20:14:44.468" v="68" actId="1076"/>
          <ac:spMkLst>
            <pc:docMk/>
            <pc:sldMk cId="636648336" sldId="259"/>
            <ac:spMk id="12" creationId="{B46FCE98-4115-3759-629B-4696B0F0D731}"/>
          </ac:spMkLst>
        </pc:spChg>
        <pc:spChg chg="add mod">
          <ac:chgData name="Michael Jensen (mjen.cb - Underviser - CB)" userId="c8081793-2563-48fa-b7e8-9196f269f2d5" providerId="ADAL" clId="{CCDE2632-B59E-4B90-9D5D-587316A8824D}" dt="2025-03-25T20:17:46.575" v="81" actId="1076"/>
          <ac:spMkLst>
            <pc:docMk/>
            <pc:sldMk cId="636648336" sldId="259"/>
            <ac:spMk id="15" creationId="{2C84FE3D-ACB5-E842-C7FF-7635A41BC120}"/>
          </ac:spMkLst>
        </pc:spChg>
        <pc:grpChg chg="add mod">
          <ac:chgData name="Michael Jensen (mjen.cb - Underviser - CB)" userId="c8081793-2563-48fa-b7e8-9196f269f2d5" providerId="ADAL" clId="{CCDE2632-B59E-4B90-9D5D-587316A8824D}" dt="2025-03-25T20:16:55.385" v="78" actId="164"/>
          <ac:grpSpMkLst>
            <pc:docMk/>
            <pc:sldMk cId="636648336" sldId="259"/>
            <ac:grpSpMk id="16" creationId="{AC555DEA-2648-D5E1-9826-A336099EA0B4}"/>
          </ac:grpSpMkLst>
        </pc:grpChg>
        <pc:picChg chg="mod">
          <ac:chgData name="Michael Jensen (mjen.cb - Underviser - CB)" userId="c8081793-2563-48fa-b7e8-9196f269f2d5" providerId="ADAL" clId="{CCDE2632-B59E-4B90-9D5D-587316A8824D}" dt="2025-03-25T20:16:55.385" v="78" actId="164"/>
          <ac:picMkLst>
            <pc:docMk/>
            <pc:sldMk cId="636648336" sldId="259"/>
            <ac:picMk id="10" creationId="{3F2E7246-309C-438F-D8EC-84C4E54C13CB}"/>
          </ac:picMkLst>
        </pc:picChg>
        <pc:picChg chg="del">
          <ac:chgData name="Michael Jensen (mjen.cb - Underviser - CB)" userId="c8081793-2563-48fa-b7e8-9196f269f2d5" providerId="ADAL" clId="{CCDE2632-B59E-4B90-9D5D-587316A8824D}" dt="2025-03-25T20:09:22.843" v="47" actId="478"/>
          <ac:picMkLst>
            <pc:docMk/>
            <pc:sldMk cId="636648336" sldId="259"/>
            <ac:picMk id="13" creationId="{48C5B340-62CE-8FAA-B74D-49CD6F2A176F}"/>
          </ac:picMkLst>
        </pc:picChg>
      </pc:sldChg>
      <pc:sldChg chg="new del">
        <pc:chgData name="Michael Jensen (mjen.cb - Underviser - CB)" userId="c8081793-2563-48fa-b7e8-9196f269f2d5" providerId="ADAL" clId="{CCDE2632-B59E-4B90-9D5D-587316A8824D}" dt="2025-03-25T20:21:49.616" v="83" actId="47"/>
        <pc:sldMkLst>
          <pc:docMk/>
          <pc:sldMk cId="2539339519" sldId="260"/>
        </pc:sldMkLst>
      </pc:sldChg>
      <pc:sldChg chg="addSp delSp modSp add mod delAnim">
        <pc:chgData name="Michael Jensen (mjen.cb - Underviser - CB)" userId="c8081793-2563-48fa-b7e8-9196f269f2d5" providerId="ADAL" clId="{CCDE2632-B59E-4B90-9D5D-587316A8824D}" dt="2025-03-25T20:23:30.782" v="104" actId="1076"/>
        <pc:sldMkLst>
          <pc:docMk/>
          <pc:sldMk cId="2853389260" sldId="260"/>
        </pc:sldMkLst>
        <pc:spChg chg="add mod">
          <ac:chgData name="Michael Jensen (mjen.cb - Underviser - CB)" userId="c8081793-2563-48fa-b7e8-9196f269f2d5" providerId="ADAL" clId="{CCDE2632-B59E-4B90-9D5D-587316A8824D}" dt="2025-03-25T20:22:56.297" v="99" actId="20577"/>
          <ac:spMkLst>
            <pc:docMk/>
            <pc:sldMk cId="2853389260" sldId="260"/>
            <ac:spMk id="4" creationId="{5B32863C-6FC2-37F1-5F64-C50437020C03}"/>
          </ac:spMkLst>
        </pc:spChg>
        <pc:spChg chg="del">
          <ac:chgData name="Michael Jensen (mjen.cb - Underviser - CB)" userId="c8081793-2563-48fa-b7e8-9196f269f2d5" providerId="ADAL" clId="{CCDE2632-B59E-4B90-9D5D-587316A8824D}" dt="2025-03-25T20:22:05.009" v="88" actId="478"/>
          <ac:spMkLst>
            <pc:docMk/>
            <pc:sldMk cId="2853389260" sldId="260"/>
            <ac:spMk id="7" creationId="{0D0F72C7-1369-8606-AA01-2B0C51E85FC2}"/>
          </ac:spMkLst>
        </pc:spChg>
        <pc:spChg chg="del">
          <ac:chgData name="Michael Jensen (mjen.cb - Underviser - CB)" userId="c8081793-2563-48fa-b7e8-9196f269f2d5" providerId="ADAL" clId="{CCDE2632-B59E-4B90-9D5D-587316A8824D}" dt="2025-03-25T20:22:03.449" v="87" actId="478"/>
          <ac:spMkLst>
            <pc:docMk/>
            <pc:sldMk cId="2853389260" sldId="260"/>
            <ac:spMk id="12" creationId="{643A4086-7BE0-E996-5014-033DF94ACBE3}"/>
          </ac:spMkLst>
        </pc:spChg>
        <pc:spChg chg="del mod">
          <ac:chgData name="Michael Jensen (mjen.cb - Underviser - CB)" userId="c8081793-2563-48fa-b7e8-9196f269f2d5" providerId="ADAL" clId="{CCDE2632-B59E-4B90-9D5D-587316A8824D}" dt="2025-03-25T20:22:00.745" v="86" actId="478"/>
          <ac:spMkLst>
            <pc:docMk/>
            <pc:sldMk cId="2853389260" sldId="260"/>
            <ac:spMk id="15" creationId="{2BA76934-4EA4-9A2A-154A-1E8B0FDFBECF}"/>
          </ac:spMkLst>
        </pc:spChg>
        <pc:grpChg chg="del">
          <ac:chgData name="Michael Jensen (mjen.cb - Underviser - CB)" userId="c8081793-2563-48fa-b7e8-9196f269f2d5" providerId="ADAL" clId="{CCDE2632-B59E-4B90-9D5D-587316A8824D}" dt="2025-03-25T20:22:07.889" v="89" actId="478"/>
          <ac:grpSpMkLst>
            <pc:docMk/>
            <pc:sldMk cId="2853389260" sldId="260"/>
            <ac:grpSpMk id="16" creationId="{1674E04C-5868-9405-70A6-D0EAA77F0C3E}"/>
          </ac:grpSpMkLst>
        </pc:grpChg>
        <pc:picChg chg="add mod">
          <ac:chgData name="Michael Jensen (mjen.cb - Underviser - CB)" userId="c8081793-2563-48fa-b7e8-9196f269f2d5" providerId="ADAL" clId="{CCDE2632-B59E-4B90-9D5D-587316A8824D}" dt="2025-03-25T20:23:30.782" v="104" actId="1076"/>
          <ac:picMkLst>
            <pc:docMk/>
            <pc:sldMk cId="2853389260" sldId="260"/>
            <ac:picMk id="13" creationId="{C448485C-A73D-502D-A7AE-9147D7A2E9B5}"/>
          </ac:picMkLst>
        </pc:picChg>
      </pc:sldChg>
      <pc:sldChg chg="addSp delSp modSp add mod delAnim">
        <pc:chgData name="Michael Jensen (mjen.cb - Underviser - CB)" userId="c8081793-2563-48fa-b7e8-9196f269f2d5" providerId="ADAL" clId="{CCDE2632-B59E-4B90-9D5D-587316A8824D}" dt="2025-03-25T20:28:37.593" v="144" actId="1076"/>
        <pc:sldMkLst>
          <pc:docMk/>
          <pc:sldMk cId="3605847184" sldId="261"/>
        </pc:sldMkLst>
        <pc:spChg chg="del topLvl">
          <ac:chgData name="Michael Jensen (mjen.cb - Underviser - CB)" userId="c8081793-2563-48fa-b7e8-9196f269f2d5" providerId="ADAL" clId="{CCDE2632-B59E-4B90-9D5D-587316A8824D}" dt="2025-03-25T20:24:52.374" v="109" actId="478"/>
          <ac:spMkLst>
            <pc:docMk/>
            <pc:sldMk cId="3605847184" sldId="261"/>
            <ac:spMk id="3" creationId="{D1EA9CF2-0A36-02FB-3EB2-07265CE54BE8}"/>
          </ac:spMkLst>
        </pc:spChg>
        <pc:spChg chg="del">
          <ac:chgData name="Michael Jensen (mjen.cb - Underviser - CB)" userId="c8081793-2563-48fa-b7e8-9196f269f2d5" providerId="ADAL" clId="{CCDE2632-B59E-4B90-9D5D-587316A8824D}" dt="2025-03-25T20:24:48.157" v="108" actId="478"/>
          <ac:spMkLst>
            <pc:docMk/>
            <pc:sldMk cId="3605847184" sldId="261"/>
            <ac:spMk id="7" creationId="{52037DAC-2724-10BE-D70B-479D429B805B}"/>
          </ac:spMkLst>
        </pc:spChg>
        <pc:spChg chg="del">
          <ac:chgData name="Michael Jensen (mjen.cb - Underviser - CB)" userId="c8081793-2563-48fa-b7e8-9196f269f2d5" providerId="ADAL" clId="{CCDE2632-B59E-4B90-9D5D-587316A8824D}" dt="2025-03-25T20:24:46.877" v="107" actId="478"/>
          <ac:spMkLst>
            <pc:docMk/>
            <pc:sldMk cId="3605847184" sldId="261"/>
            <ac:spMk id="12" creationId="{69FAC63C-7854-4A7A-13A1-9640F25B012C}"/>
          </ac:spMkLst>
        </pc:spChg>
        <pc:spChg chg="add del mod">
          <ac:chgData name="Michael Jensen (mjen.cb - Underviser - CB)" userId="c8081793-2563-48fa-b7e8-9196f269f2d5" providerId="ADAL" clId="{CCDE2632-B59E-4B90-9D5D-587316A8824D}" dt="2025-03-25T20:26:32.384" v="128" actId="478"/>
          <ac:spMkLst>
            <pc:docMk/>
            <pc:sldMk cId="3605847184" sldId="261"/>
            <ac:spMk id="13" creationId="{22C7AAD2-47AF-0F22-6372-FAF47AC68924}"/>
          </ac:spMkLst>
        </pc:spChg>
        <pc:spChg chg="del">
          <ac:chgData name="Michael Jensen (mjen.cb - Underviser - CB)" userId="c8081793-2563-48fa-b7e8-9196f269f2d5" providerId="ADAL" clId="{CCDE2632-B59E-4B90-9D5D-587316A8824D}" dt="2025-03-25T20:24:44.583" v="106" actId="478"/>
          <ac:spMkLst>
            <pc:docMk/>
            <pc:sldMk cId="3605847184" sldId="261"/>
            <ac:spMk id="15" creationId="{310AB404-9E08-EAC5-652D-FD1536C910FA}"/>
          </ac:spMkLst>
        </pc:spChg>
        <pc:spChg chg="add del mod">
          <ac:chgData name="Michael Jensen (mjen.cb - Underviser - CB)" userId="c8081793-2563-48fa-b7e8-9196f269f2d5" providerId="ADAL" clId="{CCDE2632-B59E-4B90-9D5D-587316A8824D}" dt="2025-03-25T20:28:00.794" v="140" actId="478"/>
          <ac:spMkLst>
            <pc:docMk/>
            <pc:sldMk cId="3605847184" sldId="261"/>
            <ac:spMk id="19" creationId="{01C3A4A7-64D7-9E22-4843-B994C5CD11C5}"/>
          </ac:spMkLst>
        </pc:spChg>
        <pc:spChg chg="add mod">
          <ac:chgData name="Michael Jensen (mjen.cb - Underviser - CB)" userId="c8081793-2563-48fa-b7e8-9196f269f2d5" providerId="ADAL" clId="{CCDE2632-B59E-4B90-9D5D-587316A8824D}" dt="2025-03-25T20:28:31.322" v="143" actId="1076"/>
          <ac:spMkLst>
            <pc:docMk/>
            <pc:sldMk cId="3605847184" sldId="261"/>
            <ac:spMk id="23" creationId="{5C28581F-7C59-4DD2-3D7E-5C977DFEAFC0}"/>
          </ac:spMkLst>
        </pc:spChg>
        <pc:grpChg chg="del">
          <ac:chgData name="Michael Jensen (mjen.cb - Underviser - CB)" userId="c8081793-2563-48fa-b7e8-9196f269f2d5" providerId="ADAL" clId="{CCDE2632-B59E-4B90-9D5D-587316A8824D}" dt="2025-03-25T20:24:52.374" v="109" actId="478"/>
          <ac:grpSpMkLst>
            <pc:docMk/>
            <pc:sldMk cId="3605847184" sldId="261"/>
            <ac:grpSpMk id="16" creationId="{72F46444-3EC1-C22F-E276-EF419A3B7F9C}"/>
          </ac:grpSpMkLst>
        </pc:grpChg>
        <pc:picChg chg="add del mod">
          <ac:chgData name="Michael Jensen (mjen.cb - Underviser - CB)" userId="c8081793-2563-48fa-b7e8-9196f269f2d5" providerId="ADAL" clId="{CCDE2632-B59E-4B90-9D5D-587316A8824D}" dt="2025-03-25T20:26:18.672" v="121" actId="478"/>
          <ac:picMkLst>
            <pc:docMk/>
            <pc:sldMk cId="3605847184" sldId="261"/>
            <ac:picMk id="4" creationId="{F1E66368-672F-32EE-DFDC-8D04830CB67E}"/>
          </ac:picMkLst>
        </pc:picChg>
        <pc:picChg chg="mod topLvl">
          <ac:chgData name="Michael Jensen (mjen.cb - Underviser - CB)" userId="c8081793-2563-48fa-b7e8-9196f269f2d5" providerId="ADAL" clId="{CCDE2632-B59E-4B90-9D5D-587316A8824D}" dt="2025-03-25T20:25:20.648" v="114" actId="14100"/>
          <ac:picMkLst>
            <pc:docMk/>
            <pc:sldMk cId="3605847184" sldId="261"/>
            <ac:picMk id="10" creationId="{CF7E69D6-A22C-AC30-38CE-067EEEC3AC5B}"/>
          </ac:picMkLst>
        </pc:picChg>
        <pc:picChg chg="add del mod">
          <ac:chgData name="Michael Jensen (mjen.cb - Underviser - CB)" userId="c8081793-2563-48fa-b7e8-9196f269f2d5" providerId="ADAL" clId="{CCDE2632-B59E-4B90-9D5D-587316A8824D}" dt="2025-03-25T20:27:53.236" v="135" actId="478"/>
          <ac:picMkLst>
            <pc:docMk/>
            <pc:sldMk cId="3605847184" sldId="261"/>
            <ac:picMk id="17" creationId="{92835514-1C7E-7DCD-FDB1-6CE05D593044}"/>
          </ac:picMkLst>
        </pc:picChg>
        <pc:picChg chg="add mod">
          <ac:chgData name="Michael Jensen (mjen.cb - Underviser - CB)" userId="c8081793-2563-48fa-b7e8-9196f269f2d5" providerId="ADAL" clId="{CCDE2632-B59E-4B90-9D5D-587316A8824D}" dt="2025-03-25T20:28:37.593" v="144" actId="1076"/>
          <ac:picMkLst>
            <pc:docMk/>
            <pc:sldMk cId="3605847184" sldId="261"/>
            <ac:picMk id="21" creationId="{B1D0FB5B-C678-7D0F-78FA-8E965789DC11}"/>
          </ac:picMkLst>
        </pc:picChg>
      </pc:sldChg>
      <pc:sldChg chg="modSp add mod">
        <pc:chgData name="Michael Jensen (mjen.cb - Underviser - CB)" userId="c8081793-2563-48fa-b7e8-9196f269f2d5" providerId="ADAL" clId="{CCDE2632-B59E-4B90-9D5D-587316A8824D}" dt="2025-03-25T20:29:06.178" v="149" actId="14100"/>
        <pc:sldMkLst>
          <pc:docMk/>
          <pc:sldMk cId="2137252633" sldId="262"/>
        </pc:sldMkLst>
        <pc:spChg chg="mod">
          <ac:chgData name="Michael Jensen (mjen.cb - Underviser - CB)" userId="c8081793-2563-48fa-b7e8-9196f269f2d5" providerId="ADAL" clId="{CCDE2632-B59E-4B90-9D5D-587316A8824D}" dt="2025-03-25T20:28:58.951" v="147" actId="1076"/>
          <ac:spMkLst>
            <pc:docMk/>
            <pc:sldMk cId="2137252633" sldId="262"/>
            <ac:spMk id="13" creationId="{3D61D9DE-C6E3-7346-C206-CC0FBE4EED1B}"/>
          </ac:spMkLst>
        </pc:spChg>
        <pc:picChg chg="mod">
          <ac:chgData name="Michael Jensen (mjen.cb - Underviser - CB)" userId="c8081793-2563-48fa-b7e8-9196f269f2d5" providerId="ADAL" clId="{CCDE2632-B59E-4B90-9D5D-587316A8824D}" dt="2025-03-25T20:29:06.178" v="149" actId="14100"/>
          <ac:picMkLst>
            <pc:docMk/>
            <pc:sldMk cId="2137252633" sldId="262"/>
            <ac:picMk id="4" creationId="{CEDF7041-74F5-90F6-8907-731E1EF0891F}"/>
          </ac:picMkLst>
        </pc:picChg>
      </pc:sldChg>
      <pc:sldChg chg="modSp add mod">
        <pc:chgData name="Michael Jensen (mjen.cb - Underviser - CB)" userId="c8081793-2563-48fa-b7e8-9196f269f2d5" providerId="ADAL" clId="{CCDE2632-B59E-4B90-9D5D-587316A8824D}" dt="2025-03-25T20:28:52.599" v="146" actId="1076"/>
        <pc:sldMkLst>
          <pc:docMk/>
          <pc:sldMk cId="2543519279" sldId="263"/>
        </pc:sldMkLst>
        <pc:spChg chg="mod">
          <ac:chgData name="Michael Jensen (mjen.cb - Underviser - CB)" userId="c8081793-2563-48fa-b7e8-9196f269f2d5" providerId="ADAL" clId="{CCDE2632-B59E-4B90-9D5D-587316A8824D}" dt="2025-03-25T20:28:52.599" v="146" actId="1076"/>
          <ac:spMkLst>
            <pc:docMk/>
            <pc:sldMk cId="2543519279" sldId="263"/>
            <ac:spMk id="19" creationId="{DCC689B3-F284-5455-2826-2CAA70A28EF5}"/>
          </ac:spMkLst>
        </pc:spChg>
        <pc:picChg chg="mod">
          <ac:chgData name="Michael Jensen (mjen.cb - Underviser - CB)" userId="c8081793-2563-48fa-b7e8-9196f269f2d5" providerId="ADAL" clId="{CCDE2632-B59E-4B90-9D5D-587316A8824D}" dt="2025-03-25T20:28:45.210" v="145" actId="1076"/>
          <ac:picMkLst>
            <pc:docMk/>
            <pc:sldMk cId="2543519279" sldId="263"/>
            <ac:picMk id="17" creationId="{F65B97EC-8B9D-A6E0-6FDF-A2CC3338700C}"/>
          </ac:picMkLst>
        </pc:picChg>
      </pc:sldChg>
      <pc:sldChg chg="addSp delSp modSp add mod delAnim modAnim">
        <pc:chgData name="Michael Jensen (mjen.cb - Underviser - CB)" userId="c8081793-2563-48fa-b7e8-9196f269f2d5" providerId="ADAL" clId="{CCDE2632-B59E-4B90-9D5D-587316A8824D}" dt="2025-03-25T20:36:03.947" v="191"/>
        <pc:sldMkLst>
          <pc:docMk/>
          <pc:sldMk cId="822450704" sldId="264"/>
        </pc:sldMkLst>
        <pc:spChg chg="del">
          <ac:chgData name="Michael Jensen (mjen.cb - Underviser - CB)" userId="c8081793-2563-48fa-b7e8-9196f269f2d5" providerId="ADAL" clId="{CCDE2632-B59E-4B90-9D5D-587316A8824D}" dt="2025-03-25T20:30:40.812" v="152" actId="478"/>
          <ac:spMkLst>
            <pc:docMk/>
            <pc:sldMk cId="822450704" sldId="264"/>
            <ac:spMk id="4" creationId="{D81F6FCC-6091-BFED-CAB4-3FEA4C959541}"/>
          </ac:spMkLst>
        </pc:spChg>
        <pc:spChg chg="mod">
          <ac:chgData name="Michael Jensen (mjen.cb - Underviser - CB)" userId="c8081793-2563-48fa-b7e8-9196f269f2d5" providerId="ADAL" clId="{CCDE2632-B59E-4B90-9D5D-587316A8824D}" dt="2025-03-25T20:31:45.749" v="167" actId="122"/>
          <ac:spMkLst>
            <pc:docMk/>
            <pc:sldMk cId="822450704" sldId="264"/>
            <ac:spMk id="11" creationId="{E16FE36F-6CD4-6A28-E79A-AFC59F61D772}"/>
          </ac:spMkLst>
        </pc:spChg>
        <pc:spChg chg="add mod">
          <ac:chgData name="Michael Jensen (mjen.cb - Underviser - CB)" userId="c8081793-2563-48fa-b7e8-9196f269f2d5" providerId="ADAL" clId="{CCDE2632-B59E-4B90-9D5D-587316A8824D}" dt="2025-03-25T20:35:18.640" v="184" actId="207"/>
          <ac:spMkLst>
            <pc:docMk/>
            <pc:sldMk cId="822450704" sldId="264"/>
            <ac:spMk id="12" creationId="{E2181B5E-0A35-4243-479C-3206D6A195C2}"/>
          </ac:spMkLst>
        </pc:spChg>
        <pc:picChg chg="add mod">
          <ac:chgData name="Michael Jensen (mjen.cb - Underviser - CB)" userId="c8081793-2563-48fa-b7e8-9196f269f2d5" providerId="ADAL" clId="{CCDE2632-B59E-4B90-9D5D-587316A8824D}" dt="2025-03-25T20:31:31.218" v="165" actId="1076"/>
          <ac:picMkLst>
            <pc:docMk/>
            <pc:sldMk cId="822450704" sldId="264"/>
            <ac:picMk id="3" creationId="{90AC13FF-B014-980E-0059-9A3C18B4C6A4}"/>
          </ac:picMkLst>
        </pc:picChg>
        <pc:picChg chg="add mod">
          <ac:chgData name="Michael Jensen (mjen.cb - Underviser - CB)" userId="c8081793-2563-48fa-b7e8-9196f269f2d5" providerId="ADAL" clId="{CCDE2632-B59E-4B90-9D5D-587316A8824D}" dt="2025-03-25T20:31:23.919" v="164" actId="14100"/>
          <ac:picMkLst>
            <pc:docMk/>
            <pc:sldMk cId="822450704" sldId="264"/>
            <ac:picMk id="9" creationId="{9E97AD6B-A4F8-D715-464C-65C7573BBF16}"/>
          </ac:picMkLst>
        </pc:picChg>
        <pc:picChg chg="del">
          <ac:chgData name="Michael Jensen (mjen.cb - Underviser - CB)" userId="c8081793-2563-48fa-b7e8-9196f269f2d5" providerId="ADAL" clId="{CCDE2632-B59E-4B90-9D5D-587316A8824D}" dt="2025-03-25T20:30:37.391" v="151" actId="478"/>
          <ac:picMkLst>
            <pc:docMk/>
            <pc:sldMk cId="822450704" sldId="264"/>
            <ac:picMk id="13" creationId="{9725A10F-F6F3-A030-8E10-E8B74D727276}"/>
          </ac:picMkLst>
        </pc:picChg>
      </pc:sldChg>
      <pc:sldChg chg="addSp delSp modSp add mod">
        <pc:chgData name="Michael Jensen (mjen.cb - Underviser - CB)" userId="c8081793-2563-48fa-b7e8-9196f269f2d5" providerId="ADAL" clId="{CCDE2632-B59E-4B90-9D5D-587316A8824D}" dt="2025-03-25T20:34:21.506" v="180" actId="1076"/>
        <pc:sldMkLst>
          <pc:docMk/>
          <pc:sldMk cId="1422078141" sldId="265"/>
        </pc:sldMkLst>
        <pc:picChg chg="del">
          <ac:chgData name="Michael Jensen (mjen.cb - Underviser - CB)" userId="c8081793-2563-48fa-b7e8-9196f269f2d5" providerId="ADAL" clId="{CCDE2632-B59E-4B90-9D5D-587316A8824D}" dt="2025-03-25T20:32:43.729" v="169" actId="478"/>
          <ac:picMkLst>
            <pc:docMk/>
            <pc:sldMk cId="1422078141" sldId="265"/>
            <ac:picMk id="3" creationId="{2DE299FB-1434-5B6F-BC1A-59AA7EE0A3F9}"/>
          </ac:picMkLst>
        </pc:picChg>
        <pc:picChg chg="add mod">
          <ac:chgData name="Michael Jensen (mjen.cb - Underviser - CB)" userId="c8081793-2563-48fa-b7e8-9196f269f2d5" providerId="ADAL" clId="{CCDE2632-B59E-4B90-9D5D-587316A8824D}" dt="2025-03-25T20:34:14.535" v="179" actId="14100"/>
          <ac:picMkLst>
            <pc:docMk/>
            <pc:sldMk cId="1422078141" sldId="265"/>
            <ac:picMk id="4" creationId="{2A401413-9456-D46E-4B77-796C4966DBD0}"/>
          </ac:picMkLst>
        </pc:picChg>
        <pc:picChg chg="del">
          <ac:chgData name="Michael Jensen (mjen.cb - Underviser - CB)" userId="c8081793-2563-48fa-b7e8-9196f269f2d5" providerId="ADAL" clId="{CCDE2632-B59E-4B90-9D5D-587316A8824D}" dt="2025-03-25T20:32:45.458" v="170" actId="478"/>
          <ac:picMkLst>
            <pc:docMk/>
            <pc:sldMk cId="1422078141" sldId="265"/>
            <ac:picMk id="9" creationId="{EB96036C-95FC-CC38-775D-E796F0440785}"/>
          </ac:picMkLst>
        </pc:picChg>
        <pc:picChg chg="add mod">
          <ac:chgData name="Michael Jensen (mjen.cb - Underviser - CB)" userId="c8081793-2563-48fa-b7e8-9196f269f2d5" providerId="ADAL" clId="{CCDE2632-B59E-4B90-9D5D-587316A8824D}" dt="2025-03-25T20:34:21.506" v="180" actId="1076"/>
          <ac:picMkLst>
            <pc:docMk/>
            <pc:sldMk cId="1422078141" sldId="265"/>
            <ac:picMk id="10" creationId="{659E6C77-376F-9545-11EC-3CEAEFF1BA3F}"/>
          </ac:picMkLst>
        </pc:picChg>
      </pc:sldChg>
      <pc:sldChg chg="addSp delSp modSp add mod modNotesTx">
        <pc:chgData name="Michael Jensen (mjen.cb - Underviser - CB)" userId="c8081793-2563-48fa-b7e8-9196f269f2d5" providerId="ADAL" clId="{CCDE2632-B59E-4B90-9D5D-587316A8824D}" dt="2025-03-25T20:40:28.183" v="274" actId="20577"/>
        <pc:sldMkLst>
          <pc:docMk/>
          <pc:sldMk cId="3569793053" sldId="266"/>
        </pc:sldMkLst>
        <pc:spChg chg="mod">
          <ac:chgData name="Michael Jensen (mjen.cb - Underviser - CB)" userId="c8081793-2563-48fa-b7e8-9196f269f2d5" providerId="ADAL" clId="{CCDE2632-B59E-4B90-9D5D-587316A8824D}" dt="2025-03-25T20:39:34.624" v="203" actId="113"/>
          <ac:spMkLst>
            <pc:docMk/>
            <pc:sldMk cId="3569793053" sldId="266"/>
            <ac:spMk id="11" creationId="{CAEC6B45-57CF-D09E-95C9-3A2BD334DC21}"/>
          </ac:spMkLst>
        </pc:spChg>
        <pc:picChg chg="add mod">
          <ac:chgData name="Michael Jensen (mjen.cb - Underviser - CB)" userId="c8081793-2563-48fa-b7e8-9196f269f2d5" providerId="ADAL" clId="{CCDE2632-B59E-4B90-9D5D-587316A8824D}" dt="2025-03-25T20:39:18.911" v="201" actId="1076"/>
          <ac:picMkLst>
            <pc:docMk/>
            <pc:sldMk cId="3569793053" sldId="266"/>
            <ac:picMk id="3" creationId="{D82B6E99-CC86-457E-7690-3831E3896006}"/>
          </ac:picMkLst>
        </pc:picChg>
        <pc:picChg chg="del">
          <ac:chgData name="Michael Jensen (mjen.cb - Underviser - CB)" userId="c8081793-2563-48fa-b7e8-9196f269f2d5" providerId="ADAL" clId="{CCDE2632-B59E-4B90-9D5D-587316A8824D}" dt="2025-03-25T20:39:14.215" v="199" actId="478"/>
          <ac:picMkLst>
            <pc:docMk/>
            <pc:sldMk cId="3569793053" sldId="266"/>
            <ac:picMk id="4" creationId="{44852DFA-F401-D55B-AF58-4A5F41660862}"/>
          </ac:picMkLst>
        </pc:picChg>
        <pc:picChg chg="del">
          <ac:chgData name="Michael Jensen (mjen.cb - Underviser - CB)" userId="c8081793-2563-48fa-b7e8-9196f269f2d5" providerId="ADAL" clId="{CCDE2632-B59E-4B90-9D5D-587316A8824D}" dt="2025-03-25T20:39:10.120" v="197" actId="478"/>
          <ac:picMkLst>
            <pc:docMk/>
            <pc:sldMk cId="3569793053" sldId="266"/>
            <ac:picMk id="10" creationId="{7D4E5832-BA85-4B06-87E7-A36201C31CAB}"/>
          </ac:picMkLst>
        </pc:picChg>
      </pc:sldChg>
      <pc:sldChg chg="addSp delSp modSp add mod modNotesTx">
        <pc:chgData name="Michael Jensen (mjen.cb - Underviser - CB)" userId="c8081793-2563-48fa-b7e8-9196f269f2d5" providerId="ADAL" clId="{CCDE2632-B59E-4B90-9D5D-587316A8824D}" dt="2025-03-25T20:42:19.330" v="285" actId="6549"/>
        <pc:sldMkLst>
          <pc:docMk/>
          <pc:sldMk cId="752385106" sldId="267"/>
        </pc:sldMkLst>
        <pc:spChg chg="mod">
          <ac:chgData name="Michael Jensen (mjen.cb - Underviser - CB)" userId="c8081793-2563-48fa-b7e8-9196f269f2d5" providerId="ADAL" clId="{CCDE2632-B59E-4B90-9D5D-587316A8824D}" dt="2025-03-25T20:41:26.621" v="282"/>
          <ac:spMkLst>
            <pc:docMk/>
            <pc:sldMk cId="752385106" sldId="267"/>
            <ac:spMk id="8" creationId="{09E792A5-5A58-59DF-5678-F637A28DEB2B}"/>
          </ac:spMkLst>
        </pc:spChg>
        <pc:spChg chg="mod">
          <ac:chgData name="Michael Jensen (mjen.cb - Underviser - CB)" userId="c8081793-2563-48fa-b7e8-9196f269f2d5" providerId="ADAL" clId="{CCDE2632-B59E-4B90-9D5D-587316A8824D}" dt="2025-03-25T20:42:01.009" v="284" actId="122"/>
          <ac:spMkLst>
            <pc:docMk/>
            <pc:sldMk cId="752385106" sldId="267"/>
            <ac:spMk id="11" creationId="{AF7EEF51-B6E6-B3DA-0905-1C786FB8A165}"/>
          </ac:spMkLst>
        </pc:spChg>
        <pc:picChg chg="del">
          <ac:chgData name="Michael Jensen (mjen.cb - Underviser - CB)" userId="c8081793-2563-48fa-b7e8-9196f269f2d5" providerId="ADAL" clId="{CCDE2632-B59E-4B90-9D5D-587316A8824D}" dt="2025-03-25T20:41:11.578" v="276" actId="478"/>
          <ac:picMkLst>
            <pc:docMk/>
            <pc:sldMk cId="752385106" sldId="267"/>
            <ac:picMk id="3" creationId="{71584664-A96B-7A7A-7ACE-D847F063DF19}"/>
          </ac:picMkLst>
        </pc:picChg>
        <pc:picChg chg="add mod">
          <ac:chgData name="Michael Jensen (mjen.cb - Underviser - CB)" userId="c8081793-2563-48fa-b7e8-9196f269f2d5" providerId="ADAL" clId="{CCDE2632-B59E-4B90-9D5D-587316A8824D}" dt="2025-03-25T20:41:17.222" v="281" actId="1076"/>
          <ac:picMkLst>
            <pc:docMk/>
            <pc:sldMk cId="752385106" sldId="267"/>
            <ac:picMk id="4" creationId="{0CC7EB0A-C70F-A71D-1633-74F776C19D5A}"/>
          </ac:picMkLst>
        </pc:picChg>
      </pc:sldChg>
      <pc:sldChg chg="addSp modSp add mod">
        <pc:chgData name="Michael Jensen (mjen.cb - Underviser - CB)" userId="c8081793-2563-48fa-b7e8-9196f269f2d5" providerId="ADAL" clId="{CCDE2632-B59E-4B90-9D5D-587316A8824D}" dt="2025-03-25T20:45:35.614" v="292" actId="29295"/>
        <pc:sldMkLst>
          <pc:docMk/>
          <pc:sldMk cId="482489545" sldId="268"/>
        </pc:sldMkLst>
        <pc:spChg chg="add mod">
          <ac:chgData name="Michael Jensen (mjen.cb - Underviser - CB)" userId="c8081793-2563-48fa-b7e8-9196f269f2d5" providerId="ADAL" clId="{CCDE2632-B59E-4B90-9D5D-587316A8824D}" dt="2025-03-25T20:45:16.575" v="291" actId="207"/>
          <ac:spMkLst>
            <pc:docMk/>
            <pc:sldMk cId="482489545" sldId="268"/>
            <ac:spMk id="3" creationId="{4F832BF2-D0BC-49A4-453C-9308DBC801D5}"/>
          </ac:spMkLst>
        </pc:spChg>
        <pc:picChg chg="mod">
          <ac:chgData name="Michael Jensen (mjen.cb - Underviser - CB)" userId="c8081793-2563-48fa-b7e8-9196f269f2d5" providerId="ADAL" clId="{CCDE2632-B59E-4B90-9D5D-587316A8824D}" dt="2025-03-25T20:45:35.614" v="292" actId="29295"/>
          <ac:picMkLst>
            <pc:docMk/>
            <pc:sldMk cId="482489545" sldId="268"/>
            <ac:picMk id="4" creationId="{6B812C20-1645-7130-B1C0-E4A96EE27E1E}"/>
          </ac:picMkLst>
        </pc:picChg>
      </pc:sldChg>
      <pc:sldChg chg="addSp delSp modSp add mod">
        <pc:chgData name="Michael Jensen (mjen.cb - Underviser - CB)" userId="c8081793-2563-48fa-b7e8-9196f269f2d5" providerId="ADAL" clId="{CCDE2632-B59E-4B90-9D5D-587316A8824D}" dt="2025-03-25T20:52:00.836" v="414" actId="207"/>
        <pc:sldMkLst>
          <pc:docMk/>
          <pc:sldMk cId="1603104064" sldId="269"/>
        </pc:sldMkLst>
        <pc:spChg chg="add del mod">
          <ac:chgData name="Michael Jensen (mjen.cb - Underviser - CB)" userId="c8081793-2563-48fa-b7e8-9196f269f2d5" providerId="ADAL" clId="{CCDE2632-B59E-4B90-9D5D-587316A8824D}" dt="2025-03-25T20:48:03.634" v="389" actId="478"/>
          <ac:spMkLst>
            <pc:docMk/>
            <pc:sldMk cId="1603104064" sldId="269"/>
            <ac:spMk id="2" creationId="{BDE3D2F0-43F8-B8C6-6B1F-8C5618B52D7D}"/>
          </ac:spMkLst>
        </pc:spChg>
        <pc:spChg chg="del mod">
          <ac:chgData name="Michael Jensen (mjen.cb - Underviser - CB)" userId="c8081793-2563-48fa-b7e8-9196f269f2d5" providerId="ADAL" clId="{CCDE2632-B59E-4B90-9D5D-587316A8824D}" dt="2025-03-25T20:45:46.616" v="295" actId="478"/>
          <ac:spMkLst>
            <pc:docMk/>
            <pc:sldMk cId="1603104064" sldId="269"/>
            <ac:spMk id="3" creationId="{59A28FD6-3D60-CB75-5726-5078BBF02F30}"/>
          </ac:spMkLst>
        </pc:spChg>
        <pc:spChg chg="add mod">
          <ac:chgData name="Michael Jensen (mjen.cb - Underviser - CB)" userId="c8081793-2563-48fa-b7e8-9196f269f2d5" providerId="ADAL" clId="{CCDE2632-B59E-4B90-9D5D-587316A8824D}" dt="2025-03-25T20:52:00.836" v="414" actId="207"/>
          <ac:spMkLst>
            <pc:docMk/>
            <pc:sldMk cId="1603104064" sldId="269"/>
            <ac:spMk id="9" creationId="{710C7DF4-D8AF-B12D-30F9-1EE25657468A}"/>
          </ac:spMkLst>
        </pc:spChg>
        <pc:picChg chg="mod">
          <ac:chgData name="Michael Jensen (mjen.cb - Underviser - CB)" userId="c8081793-2563-48fa-b7e8-9196f269f2d5" providerId="ADAL" clId="{CCDE2632-B59E-4B90-9D5D-587316A8824D}" dt="2025-03-25T20:48:28.506" v="394" actId="1076"/>
          <ac:picMkLst>
            <pc:docMk/>
            <pc:sldMk cId="1603104064" sldId="269"/>
            <ac:picMk id="4" creationId="{2C2D9E2C-6A34-7B2E-7DF0-B21C66DEFFF5}"/>
          </ac:picMkLst>
        </pc:picChg>
        <pc:picChg chg="add del">
          <ac:chgData name="Michael Jensen (mjen.cb - Underviser - CB)" userId="c8081793-2563-48fa-b7e8-9196f269f2d5" providerId="ADAL" clId="{CCDE2632-B59E-4B90-9D5D-587316A8824D}" dt="2025-03-25T20:46:05.437" v="297" actId="478"/>
          <ac:picMkLst>
            <pc:docMk/>
            <pc:sldMk cId="1603104064" sldId="269"/>
            <ac:picMk id="1026" creationId="{09681440-B106-BEDD-A801-59CE8D87BBBE}"/>
          </ac:picMkLst>
        </pc:picChg>
      </pc:sldChg>
      <pc:sldChg chg="addSp delSp modSp add mod">
        <pc:chgData name="Michael Jensen (mjen.cb - Underviser - CB)" userId="c8081793-2563-48fa-b7e8-9196f269f2d5" providerId="ADAL" clId="{CCDE2632-B59E-4B90-9D5D-587316A8824D}" dt="2025-03-25T20:52:09.353" v="415" actId="207"/>
        <pc:sldMkLst>
          <pc:docMk/>
          <pc:sldMk cId="4158758904" sldId="270"/>
        </pc:sldMkLst>
        <pc:spChg chg="add mod">
          <ac:chgData name="Michael Jensen (mjen.cb - Underviser - CB)" userId="c8081793-2563-48fa-b7e8-9196f269f2d5" providerId="ADAL" clId="{CCDE2632-B59E-4B90-9D5D-587316A8824D}" dt="2025-03-25T20:52:09.353" v="415" actId="207"/>
          <ac:spMkLst>
            <pc:docMk/>
            <pc:sldMk cId="4158758904" sldId="270"/>
            <ac:spMk id="3" creationId="{688E93C3-A837-7644-4ED2-B0AF50BEFDED}"/>
          </ac:spMkLst>
        </pc:spChg>
        <pc:spChg chg="del">
          <ac:chgData name="Michael Jensen (mjen.cb - Underviser - CB)" userId="c8081793-2563-48fa-b7e8-9196f269f2d5" providerId="ADAL" clId="{CCDE2632-B59E-4B90-9D5D-587316A8824D}" dt="2025-03-25T20:49:55.076" v="399" actId="478"/>
          <ac:spMkLst>
            <pc:docMk/>
            <pc:sldMk cId="4158758904" sldId="270"/>
            <ac:spMk id="9" creationId="{FA236CF5-9D3C-0960-283F-9CFB3B247C46}"/>
          </ac:spMkLst>
        </pc:spChg>
        <pc:picChg chg="mod">
          <ac:chgData name="Michael Jensen (mjen.cb - Underviser - CB)" userId="c8081793-2563-48fa-b7e8-9196f269f2d5" providerId="ADAL" clId="{CCDE2632-B59E-4B90-9D5D-587316A8824D}" dt="2025-03-25T20:50:32.320" v="406" actId="1076"/>
          <ac:picMkLst>
            <pc:docMk/>
            <pc:sldMk cId="4158758904" sldId="270"/>
            <ac:picMk id="4" creationId="{E76ADC6A-1542-BFE3-2112-AFE5693BAD3C}"/>
          </ac:picMkLst>
        </pc:picChg>
      </pc:sldChg>
      <pc:sldChg chg="addSp delSp modSp add mod modAnim">
        <pc:chgData name="Michael Jensen (mjen.cb - Underviser - CB)" userId="c8081793-2563-48fa-b7e8-9196f269f2d5" providerId="ADAL" clId="{CCDE2632-B59E-4B90-9D5D-587316A8824D}" dt="2025-03-25T20:53:48.953" v="428"/>
        <pc:sldMkLst>
          <pc:docMk/>
          <pc:sldMk cId="2430714444" sldId="271"/>
        </pc:sldMkLst>
        <pc:spChg chg="del">
          <ac:chgData name="Michael Jensen (mjen.cb - Underviser - CB)" userId="c8081793-2563-48fa-b7e8-9196f269f2d5" providerId="ADAL" clId="{CCDE2632-B59E-4B90-9D5D-587316A8824D}" dt="2025-03-25T20:51:01.800" v="408" actId="478"/>
          <ac:spMkLst>
            <pc:docMk/>
            <pc:sldMk cId="2430714444" sldId="271"/>
            <ac:spMk id="3" creationId="{20184DEC-0DF8-1092-09B2-211EFBACE368}"/>
          </ac:spMkLst>
        </pc:spChg>
        <pc:spChg chg="add mod">
          <ac:chgData name="Michael Jensen (mjen.cb - Underviser - CB)" userId="c8081793-2563-48fa-b7e8-9196f269f2d5" providerId="ADAL" clId="{CCDE2632-B59E-4B90-9D5D-587316A8824D}" dt="2025-03-25T20:51:41.264" v="413" actId="1076"/>
          <ac:spMkLst>
            <pc:docMk/>
            <pc:sldMk cId="2430714444" sldId="271"/>
            <ac:spMk id="7" creationId="{E806D4D7-62A2-180E-B7E2-8B29FB92BF3C}"/>
          </ac:spMkLst>
        </pc:spChg>
        <pc:picChg chg="del mod">
          <ac:chgData name="Michael Jensen (mjen.cb - Underviser - CB)" userId="c8081793-2563-48fa-b7e8-9196f269f2d5" providerId="ADAL" clId="{CCDE2632-B59E-4B90-9D5D-587316A8824D}" dt="2025-03-25T20:52:32.568" v="417" actId="478"/>
          <ac:picMkLst>
            <pc:docMk/>
            <pc:sldMk cId="2430714444" sldId="271"/>
            <ac:picMk id="4" creationId="{8483EF5F-AB62-0790-6469-AA600FF28A04}"/>
          </ac:picMkLst>
        </pc:picChg>
        <pc:picChg chg="add del mod">
          <ac:chgData name="Michael Jensen (mjen.cb - Underviser - CB)" userId="c8081793-2563-48fa-b7e8-9196f269f2d5" providerId="ADAL" clId="{CCDE2632-B59E-4B90-9D5D-587316A8824D}" dt="2025-03-25T20:53:01.371" v="420" actId="478"/>
          <ac:picMkLst>
            <pc:docMk/>
            <pc:sldMk cId="2430714444" sldId="271"/>
            <ac:picMk id="9" creationId="{05114B8E-03BE-7923-9147-7E2D523CAAEA}"/>
          </ac:picMkLst>
        </pc:picChg>
        <pc:picChg chg="add mod">
          <ac:chgData name="Michael Jensen (mjen.cb - Underviser - CB)" userId="c8081793-2563-48fa-b7e8-9196f269f2d5" providerId="ADAL" clId="{CCDE2632-B59E-4B90-9D5D-587316A8824D}" dt="2025-03-25T20:53:28.238" v="424" actId="1076"/>
          <ac:picMkLst>
            <pc:docMk/>
            <pc:sldMk cId="2430714444" sldId="271"/>
            <ac:picMk id="10" creationId="{987A3885-57D5-19AE-A634-7FDDEFB81449}"/>
          </ac:picMkLst>
        </pc:picChg>
      </pc:sldChg>
      <pc:sldChg chg="add">
        <pc:chgData name="Michael Jensen (mjen.cb - Underviser - CB)" userId="c8081793-2563-48fa-b7e8-9196f269f2d5" providerId="ADAL" clId="{CCDE2632-B59E-4B90-9D5D-587316A8824D}" dt="2025-03-25T20:55:19.387" v="429"/>
        <pc:sldMkLst>
          <pc:docMk/>
          <pc:sldMk cId="3620870726" sldId="277"/>
        </pc:sldMkLst>
      </pc:sldChg>
      <pc:sldChg chg="addSp delSp modSp add mod delAnim">
        <pc:chgData name="Michael Jensen (mjen.cb - Underviser - CB)" userId="c8081793-2563-48fa-b7e8-9196f269f2d5" providerId="ADAL" clId="{CCDE2632-B59E-4B90-9D5D-587316A8824D}" dt="2025-03-25T20:56:45.740" v="444" actId="20577"/>
        <pc:sldMkLst>
          <pc:docMk/>
          <pc:sldMk cId="1013349664" sldId="278"/>
        </pc:sldMkLst>
        <pc:spChg chg="add mod">
          <ac:chgData name="Michael Jensen (mjen.cb - Underviser - CB)" userId="c8081793-2563-48fa-b7e8-9196f269f2d5" providerId="ADAL" clId="{CCDE2632-B59E-4B90-9D5D-587316A8824D}" dt="2025-03-25T20:56:45.740" v="444" actId="20577"/>
          <ac:spMkLst>
            <pc:docMk/>
            <pc:sldMk cId="1013349664" sldId="278"/>
            <ac:spMk id="2" creationId="{ECCAD0FA-28A4-E362-AD67-55AF53243730}"/>
          </ac:spMkLst>
        </pc:spChg>
        <pc:spChg chg="del">
          <ac:chgData name="Michael Jensen (mjen.cb - Underviser - CB)" userId="c8081793-2563-48fa-b7e8-9196f269f2d5" providerId="ADAL" clId="{CCDE2632-B59E-4B90-9D5D-587316A8824D}" dt="2025-03-25T20:55:54.626" v="432" actId="478"/>
          <ac:spMkLst>
            <pc:docMk/>
            <pc:sldMk cId="1013349664" sldId="278"/>
            <ac:spMk id="7" creationId="{76ED44CA-459F-22C5-A4F3-9FF19811D73E}"/>
          </ac:spMkLst>
        </pc:spChg>
        <pc:spChg chg="del">
          <ac:chgData name="Michael Jensen (mjen.cb - Underviser - CB)" userId="c8081793-2563-48fa-b7e8-9196f269f2d5" providerId="ADAL" clId="{CCDE2632-B59E-4B90-9D5D-587316A8824D}" dt="2025-03-25T20:56:06.106" v="433" actId="478"/>
          <ac:spMkLst>
            <pc:docMk/>
            <pc:sldMk cId="1013349664" sldId="278"/>
            <ac:spMk id="8" creationId="{69C2E730-E183-925F-D438-12507AE9F6ED}"/>
          </ac:spMkLst>
        </pc:spChg>
        <pc:spChg chg="del">
          <ac:chgData name="Michael Jensen (mjen.cb - Underviser - CB)" userId="c8081793-2563-48fa-b7e8-9196f269f2d5" providerId="ADAL" clId="{CCDE2632-B59E-4B90-9D5D-587316A8824D}" dt="2025-03-25T20:56:09.657" v="434" actId="478"/>
          <ac:spMkLst>
            <pc:docMk/>
            <pc:sldMk cId="1013349664" sldId="278"/>
            <ac:spMk id="11" creationId="{0242064E-D4B9-E986-C48D-A6BC6773A38F}"/>
          </ac:spMkLst>
        </pc:spChg>
        <pc:picChg chg="del">
          <ac:chgData name="Michael Jensen (mjen.cb - Underviser - CB)" userId="c8081793-2563-48fa-b7e8-9196f269f2d5" providerId="ADAL" clId="{CCDE2632-B59E-4B90-9D5D-587316A8824D}" dt="2025-03-25T20:55:52.144" v="431" actId="478"/>
          <ac:picMkLst>
            <pc:docMk/>
            <pc:sldMk cId="1013349664" sldId="278"/>
            <ac:picMk id="10" creationId="{389938D4-7275-4A23-1DCC-AAC7E344F6B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C4198-02BE-43D8-8BF1-9FFC9C2E94B2}" type="datetimeFigureOut">
              <a:rPr lang="da-DK" smtClean="0"/>
              <a:t>25-03-2025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5C8BB-8E24-419C-B8AD-D2CE3CB3AE1B}" type="slidenum">
              <a:rPr lang="da-DK" smtClean="0"/>
              <a:t>‹nr.›</a:t>
            </a:fld>
            <a:endParaRPr lang="da-DK"/>
          </a:p>
        </p:txBody>
      </p:sp>
    </p:spTree>
    <p:extLst>
      <p:ext uri="{BB962C8B-B14F-4D97-AF65-F5344CB8AC3E}">
        <p14:creationId xmlns:p14="http://schemas.microsoft.com/office/powerpoint/2010/main" val="2896310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Anvendes sammen med FNOS-modellen. Her et eksempel med </a:t>
            </a:r>
            <a:r>
              <a:rPr lang="da-DK" dirty="0" err="1"/>
              <a:t>Büllow</a:t>
            </a:r>
            <a:r>
              <a:rPr lang="da-DK" dirty="0"/>
              <a:t> lakrids</a:t>
            </a:r>
          </a:p>
        </p:txBody>
      </p:sp>
      <p:sp>
        <p:nvSpPr>
          <p:cNvPr id="4" name="Pladsholder til slidenummer 3"/>
          <p:cNvSpPr>
            <a:spLocks noGrp="1"/>
          </p:cNvSpPr>
          <p:nvPr>
            <p:ph type="sldNum" sz="quarter" idx="5"/>
          </p:nvPr>
        </p:nvSpPr>
        <p:spPr/>
        <p:txBody>
          <a:bodyPr/>
          <a:lstStyle/>
          <a:p>
            <a:fld id="{8E05C8BB-8E24-419C-B8AD-D2CE3CB3AE1B}" type="slidenum">
              <a:rPr lang="da-DK" smtClean="0"/>
              <a:t>12</a:t>
            </a:fld>
            <a:endParaRPr lang="da-DK"/>
          </a:p>
        </p:txBody>
      </p:sp>
    </p:spTree>
    <p:extLst>
      <p:ext uri="{BB962C8B-B14F-4D97-AF65-F5344CB8AC3E}">
        <p14:creationId xmlns:p14="http://schemas.microsoft.com/office/powerpoint/2010/main" val="432606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9B6BA-C2E1-BD08-EE54-541E253B2F5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BEEAFA-ADE1-E837-AF4A-7539BF8D65D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A1A1438-17B0-BC0F-A867-C2046D293130}"/>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D820673-94DE-2859-12A9-F170F41CBE59}"/>
              </a:ext>
            </a:extLst>
          </p:cNvPr>
          <p:cNvSpPr>
            <a:spLocks noGrp="1"/>
          </p:cNvSpPr>
          <p:nvPr>
            <p:ph type="sldNum" sz="quarter" idx="5"/>
          </p:nvPr>
        </p:nvSpPr>
        <p:spPr/>
        <p:txBody>
          <a:bodyPr/>
          <a:lstStyle/>
          <a:p>
            <a:fld id="{8E05C8BB-8E24-419C-B8AD-D2CE3CB3AE1B}" type="slidenum">
              <a:rPr lang="da-DK" smtClean="0"/>
              <a:t>13</a:t>
            </a:fld>
            <a:endParaRPr lang="da-DK"/>
          </a:p>
        </p:txBody>
      </p:sp>
    </p:spTree>
    <p:extLst>
      <p:ext uri="{BB962C8B-B14F-4D97-AF65-F5344CB8AC3E}">
        <p14:creationId xmlns:p14="http://schemas.microsoft.com/office/powerpoint/2010/main" val="2307954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1FD08-AE2C-6805-57D9-4D21A78F16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8F79BF0-1769-5B90-93A1-484BC8B5379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BF423A4-7808-615E-51A4-385C39550850}"/>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ADA27C7-FEFC-6AF4-C40E-AB3A3870718D}"/>
              </a:ext>
            </a:extLst>
          </p:cNvPr>
          <p:cNvSpPr>
            <a:spLocks noGrp="1"/>
          </p:cNvSpPr>
          <p:nvPr>
            <p:ph type="sldNum" sz="quarter" idx="5"/>
          </p:nvPr>
        </p:nvSpPr>
        <p:spPr/>
        <p:txBody>
          <a:bodyPr/>
          <a:lstStyle/>
          <a:p>
            <a:fld id="{8E05C8BB-8E24-419C-B8AD-D2CE3CB3AE1B}" type="slidenum">
              <a:rPr lang="da-DK" smtClean="0"/>
              <a:t>14</a:t>
            </a:fld>
            <a:endParaRPr lang="da-DK"/>
          </a:p>
        </p:txBody>
      </p:sp>
    </p:spTree>
    <p:extLst>
      <p:ext uri="{BB962C8B-B14F-4D97-AF65-F5344CB8AC3E}">
        <p14:creationId xmlns:p14="http://schemas.microsoft.com/office/powerpoint/2010/main" val="796502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51A49-BDDD-B81B-25BA-B5F5CF859B2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F194FFA-6F41-D834-E23F-D96C4A7391B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FF578A1-55DC-7689-2F12-13AC049B0B2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B89F7E7-C3D5-9AD9-C575-8D4D8E60FBDB}"/>
              </a:ext>
            </a:extLst>
          </p:cNvPr>
          <p:cNvSpPr>
            <a:spLocks noGrp="1"/>
          </p:cNvSpPr>
          <p:nvPr>
            <p:ph type="sldNum" sz="quarter" idx="5"/>
          </p:nvPr>
        </p:nvSpPr>
        <p:spPr/>
        <p:txBody>
          <a:bodyPr/>
          <a:lstStyle/>
          <a:p>
            <a:fld id="{8E05C8BB-8E24-419C-B8AD-D2CE3CB3AE1B}" type="slidenum">
              <a:rPr lang="da-DK" smtClean="0"/>
              <a:t>15</a:t>
            </a:fld>
            <a:endParaRPr lang="da-DK"/>
          </a:p>
        </p:txBody>
      </p:sp>
    </p:spTree>
    <p:extLst>
      <p:ext uri="{BB962C8B-B14F-4D97-AF65-F5344CB8AC3E}">
        <p14:creationId xmlns:p14="http://schemas.microsoft.com/office/powerpoint/2010/main" val="3361644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ABCBA-DB82-E541-C427-32C1A744799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01B3C5F-16A1-0F00-4354-16091E6E533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AB021B8-862B-E5EB-5909-F1A3AABC0E5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DEF17E2-5263-0B5F-D4E6-9543A870820D}"/>
              </a:ext>
            </a:extLst>
          </p:cNvPr>
          <p:cNvSpPr>
            <a:spLocks noGrp="1"/>
          </p:cNvSpPr>
          <p:nvPr>
            <p:ph type="sldNum" sz="quarter" idx="5"/>
          </p:nvPr>
        </p:nvSpPr>
        <p:spPr/>
        <p:txBody>
          <a:bodyPr/>
          <a:lstStyle/>
          <a:p>
            <a:fld id="{8E05C8BB-8E24-419C-B8AD-D2CE3CB3AE1B}" type="slidenum">
              <a:rPr lang="da-DK" smtClean="0"/>
              <a:t>16</a:t>
            </a:fld>
            <a:endParaRPr lang="da-DK"/>
          </a:p>
        </p:txBody>
      </p:sp>
    </p:spTree>
    <p:extLst>
      <p:ext uri="{BB962C8B-B14F-4D97-AF65-F5344CB8AC3E}">
        <p14:creationId xmlns:p14="http://schemas.microsoft.com/office/powerpoint/2010/main" val="2604453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32A4E-D5CD-87E0-29F6-EC3FCE12080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1BAB7D7-4692-4E26-D430-DE713968E4E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8DC97D7-1746-A866-1518-B6AB8A310EF2}"/>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216C99D9-4041-3A78-0C2B-126E0BCBD271}"/>
              </a:ext>
            </a:extLst>
          </p:cNvPr>
          <p:cNvSpPr>
            <a:spLocks noGrp="1"/>
          </p:cNvSpPr>
          <p:nvPr>
            <p:ph type="sldNum" sz="quarter" idx="5"/>
          </p:nvPr>
        </p:nvSpPr>
        <p:spPr/>
        <p:txBody>
          <a:bodyPr/>
          <a:lstStyle/>
          <a:p>
            <a:fld id="{8E05C8BB-8E24-419C-B8AD-D2CE3CB3AE1B}" type="slidenum">
              <a:rPr lang="da-DK" smtClean="0"/>
              <a:t>17</a:t>
            </a:fld>
            <a:endParaRPr lang="da-DK"/>
          </a:p>
        </p:txBody>
      </p:sp>
    </p:spTree>
    <p:extLst>
      <p:ext uri="{BB962C8B-B14F-4D97-AF65-F5344CB8AC3E}">
        <p14:creationId xmlns:p14="http://schemas.microsoft.com/office/powerpoint/2010/main" val="2293440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D3390-2472-005F-B8C6-5D042A4A6CE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6FA2C88-9604-08E8-3FC9-9994811CFCB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C69ABF6-BFB7-F815-2AED-AD3B25294E29}"/>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9BDF02B-0CAF-D719-1189-9B421B02DEA6}"/>
              </a:ext>
            </a:extLst>
          </p:cNvPr>
          <p:cNvSpPr>
            <a:spLocks noGrp="1"/>
          </p:cNvSpPr>
          <p:nvPr>
            <p:ph type="sldNum" sz="quarter" idx="5"/>
          </p:nvPr>
        </p:nvSpPr>
        <p:spPr/>
        <p:txBody>
          <a:bodyPr/>
          <a:lstStyle/>
          <a:p>
            <a:fld id="{8E05C8BB-8E24-419C-B8AD-D2CE3CB3AE1B}" type="slidenum">
              <a:rPr lang="da-DK" smtClean="0"/>
              <a:t>18</a:t>
            </a:fld>
            <a:endParaRPr lang="da-DK"/>
          </a:p>
        </p:txBody>
      </p:sp>
    </p:spTree>
    <p:extLst>
      <p:ext uri="{BB962C8B-B14F-4D97-AF65-F5344CB8AC3E}">
        <p14:creationId xmlns:p14="http://schemas.microsoft.com/office/powerpoint/2010/main" val="2364288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8CD754-3F67-74A8-D58C-32D65412D43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497410A-6CAF-E7EB-F461-6B10D70030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C827C31-35DA-0622-CA2F-FA7989DFE209}"/>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5" name="Pladsholder til sidefod 4">
            <a:extLst>
              <a:ext uri="{FF2B5EF4-FFF2-40B4-BE49-F238E27FC236}">
                <a16:creationId xmlns:a16="http://schemas.microsoft.com/office/drawing/2014/main" id="{D51AE8F8-CE1A-5F8A-DFC5-E1CBFDE285D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F1A468-DECF-2E4C-3BDE-259AA88D2B3F}"/>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1052712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88CC3F-4334-9538-99D3-3374580B272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7F4CEB9-631D-7ECD-E23B-033FFD9FC26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2486284-C395-1CCF-6281-E6F661BAAA70}"/>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5" name="Pladsholder til sidefod 4">
            <a:extLst>
              <a:ext uri="{FF2B5EF4-FFF2-40B4-BE49-F238E27FC236}">
                <a16:creationId xmlns:a16="http://schemas.microsoft.com/office/drawing/2014/main" id="{14BE2D35-605E-C94B-09BE-EBFC4AF3A4F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983DD1B-4E13-13DE-6F8D-79743A1C857B}"/>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291961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D980AF-2900-D75D-448F-7D46D17CC33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441736B-A5D6-EB8B-9F07-1DAA2526C2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34BB409-C55B-7D79-2244-6408C3778D71}"/>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5" name="Pladsholder til sidefod 4">
            <a:extLst>
              <a:ext uri="{FF2B5EF4-FFF2-40B4-BE49-F238E27FC236}">
                <a16:creationId xmlns:a16="http://schemas.microsoft.com/office/drawing/2014/main" id="{6915124C-9EF7-EF21-26C0-FED55C7C771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31B2F65-314A-0874-9886-89340ADF0ED0}"/>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765230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75A1A3-E374-7698-4C59-0B8131CE592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C404B22-B534-695B-1B15-24F731DB7C9B}"/>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A5BC0D3-3689-594C-5952-AD620F7A1BD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FDA2F9D1-BA23-C759-8456-7F32AC6F195B}"/>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6" name="Pladsholder til sidefod 5">
            <a:extLst>
              <a:ext uri="{FF2B5EF4-FFF2-40B4-BE49-F238E27FC236}">
                <a16:creationId xmlns:a16="http://schemas.microsoft.com/office/drawing/2014/main" id="{4ED7E5E0-FD1F-A24F-3632-16DA6C451C4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A5D21BC-AEA1-6491-A53F-81E9334120D2}"/>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326202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BBCC0B-B1FF-28E9-02AD-16DCFA1B4566}"/>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4131E50-F48F-F1A9-9C84-DCC75384E4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CEB1D89-AEC6-1499-FC00-E96C976FC48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A62BA9D-8387-42A8-102E-DA675A849D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D39944A-B0E7-C429-08AC-A78A4C3CEF26}"/>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275BA3F-EB3D-69F6-57EF-02FB59617E98}"/>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8" name="Pladsholder til sidefod 7">
            <a:extLst>
              <a:ext uri="{FF2B5EF4-FFF2-40B4-BE49-F238E27FC236}">
                <a16:creationId xmlns:a16="http://schemas.microsoft.com/office/drawing/2014/main" id="{4755C04F-1575-F8EE-E792-27B889E144B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BF93212-975F-D321-5B39-181D7C7C07E2}"/>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2725135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C7FD2-C6B2-F400-9098-3887429B96C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BF2976D-E6C1-141A-4E9F-5B8D2EFE40FC}"/>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4" name="Pladsholder til sidefod 3">
            <a:extLst>
              <a:ext uri="{FF2B5EF4-FFF2-40B4-BE49-F238E27FC236}">
                <a16:creationId xmlns:a16="http://schemas.microsoft.com/office/drawing/2014/main" id="{B4F5DB89-CBC5-3CDC-A393-542C760522C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71A06A0-17BD-42D1-83AB-0FCCBAC84148}"/>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1562546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64B2335-B8CE-956B-CAC7-B6B4D984A4E1}"/>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3" name="Pladsholder til sidefod 2">
            <a:extLst>
              <a:ext uri="{FF2B5EF4-FFF2-40B4-BE49-F238E27FC236}">
                <a16:creationId xmlns:a16="http://schemas.microsoft.com/office/drawing/2014/main" id="{07A0BA4D-F9B9-F85E-9A78-A2A979E06BB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3EB03D6-AB42-E059-AB57-F8ABC0C8D97B}"/>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2205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5DE0F1-E393-2C4E-41B7-AD93A11DFF7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72BD115-2A70-2A3D-ECE6-A78D7D933D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F5F10F3-E44E-56FB-5FA5-88BD6863A9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9197580-2C3D-A7E1-FAE5-071BF927ED39}"/>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6" name="Pladsholder til sidefod 5">
            <a:extLst>
              <a:ext uri="{FF2B5EF4-FFF2-40B4-BE49-F238E27FC236}">
                <a16:creationId xmlns:a16="http://schemas.microsoft.com/office/drawing/2014/main" id="{DDC600A7-1C38-EE0F-9412-19C8E62A31A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AA3E3F5-7150-224F-7C68-806A94714E3C}"/>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2217769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E690A4-527B-7907-05DD-E8DAF09DBD0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94C2688-9C53-B919-2531-F454F45A3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DAFF1592-5191-FBBC-A904-88AB32C432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361B361-4E3B-B8D5-7272-AACBA1E6E46A}"/>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6" name="Pladsholder til sidefod 5">
            <a:extLst>
              <a:ext uri="{FF2B5EF4-FFF2-40B4-BE49-F238E27FC236}">
                <a16:creationId xmlns:a16="http://schemas.microsoft.com/office/drawing/2014/main" id="{329C310D-AAF3-4B30-D487-62628731B5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BE908C2-085A-66D3-4342-9660B23298BD}"/>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3452639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4AA828-C843-0E0F-D460-315EBF4D79A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9C3028F-8515-87D7-455B-3EBE7F7D277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EB6744C-A6A8-FD64-385F-8810D388A130}"/>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5" name="Pladsholder til sidefod 4">
            <a:extLst>
              <a:ext uri="{FF2B5EF4-FFF2-40B4-BE49-F238E27FC236}">
                <a16:creationId xmlns:a16="http://schemas.microsoft.com/office/drawing/2014/main" id="{FCD3E8BC-B419-FC7A-A0D2-23388DF6BB4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65AD4D4-96FC-867C-B2E1-2669C6BE5416}"/>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3409435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011F361-CB26-C738-ECC9-80FF330809E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475798D-5997-139C-E67B-FF631CFD2474}"/>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EC124F6-AD98-A257-05FE-ABE32A22B88A}"/>
              </a:ext>
            </a:extLst>
          </p:cNvPr>
          <p:cNvSpPr>
            <a:spLocks noGrp="1"/>
          </p:cNvSpPr>
          <p:nvPr>
            <p:ph type="dt" sz="half" idx="10"/>
          </p:nvPr>
        </p:nvSpPr>
        <p:spPr/>
        <p:txBody>
          <a:bodyPr/>
          <a:lstStyle/>
          <a:p>
            <a:fld id="{F157CF60-7C4B-4A7A-8222-B4395D9E837D}" type="datetimeFigureOut">
              <a:rPr lang="da-DK" smtClean="0"/>
              <a:t>25-03-2025</a:t>
            </a:fld>
            <a:endParaRPr lang="da-DK"/>
          </a:p>
        </p:txBody>
      </p:sp>
      <p:sp>
        <p:nvSpPr>
          <p:cNvPr id="5" name="Pladsholder til sidefod 4">
            <a:extLst>
              <a:ext uri="{FF2B5EF4-FFF2-40B4-BE49-F238E27FC236}">
                <a16:creationId xmlns:a16="http://schemas.microsoft.com/office/drawing/2014/main" id="{8155936F-DE7A-0459-427A-830C7B098BF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0282445-0C3D-F69C-7F36-D85BF95B2425}"/>
              </a:ext>
            </a:extLst>
          </p:cNvPr>
          <p:cNvSpPr>
            <a:spLocks noGrp="1"/>
          </p:cNvSpPr>
          <p:nvPr>
            <p:ph type="sldNum" sz="quarter" idx="12"/>
          </p:nvPr>
        </p:nvSpPr>
        <p:spPr/>
        <p:txBody>
          <a:bodyPr/>
          <a:lstStyle/>
          <a:p>
            <a:fld id="{01D7BCD6-1CD9-41CD-88E9-F207AAB62BEF}" type="slidenum">
              <a:rPr lang="da-DK" smtClean="0"/>
              <a:t>‹nr.›</a:t>
            </a:fld>
            <a:endParaRPr lang="da-DK"/>
          </a:p>
        </p:txBody>
      </p:sp>
    </p:spTree>
    <p:extLst>
      <p:ext uri="{BB962C8B-B14F-4D97-AF65-F5344CB8AC3E}">
        <p14:creationId xmlns:p14="http://schemas.microsoft.com/office/powerpoint/2010/main" val="487282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A62C947B-868C-F1F8-9C2F-A8A784D66B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F8969E9-B6EA-4E9C-F051-6B96207458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3D2A6C7-7FBA-541F-240C-7D5F6A89EE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57CF60-7C4B-4A7A-8222-B4395D9E837D}" type="datetimeFigureOut">
              <a:rPr lang="da-DK" smtClean="0"/>
              <a:t>25-03-2025</a:t>
            </a:fld>
            <a:endParaRPr lang="da-DK"/>
          </a:p>
        </p:txBody>
      </p:sp>
      <p:sp>
        <p:nvSpPr>
          <p:cNvPr id="5" name="Pladsholder til sidefod 4">
            <a:extLst>
              <a:ext uri="{FF2B5EF4-FFF2-40B4-BE49-F238E27FC236}">
                <a16:creationId xmlns:a16="http://schemas.microsoft.com/office/drawing/2014/main" id="{1335649E-BE5B-9595-1A3F-9900AD38BD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411875F9-7AB1-2029-7DD4-D50848EE5A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D7BCD6-1CD9-41CD-88E9-F207AAB62BEF}" type="slidenum">
              <a:rPr lang="da-DK" smtClean="0"/>
              <a:t>‹nr.›</a:t>
            </a:fld>
            <a:endParaRPr lang="da-DK"/>
          </a:p>
        </p:txBody>
      </p:sp>
    </p:spTree>
    <p:extLst>
      <p:ext uri="{BB962C8B-B14F-4D97-AF65-F5344CB8AC3E}">
        <p14:creationId xmlns:p14="http://schemas.microsoft.com/office/powerpoint/2010/main" val="285568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ystime.dk/"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konto.systime.dk/?id=503&amp;keycode=61688378-98ba1-59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virksomhedensverden.systime.dk/?id=288"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virksomhedensverden.systime.dk/?id=28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virksomhedensverden.systime.dk/?id=288" TargetMode="Externa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virksomhedensverden.systime.dk/?id=288" TargetMode="Externa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virksomhedensverden.systime.dk/?id=288" TargetMode="Externa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virksomhedensverden.systime.dk/?id=28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1/relationships/webextension" Target="../webextensions/webextension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virksomhedensverden.systime.dk/?id=288" TargetMode="Externa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virksomhedensverden.systime.dk/?id=288"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s://virksomhedensverden.systime.dk/?id=288"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virksomhedensverden.systime.dk/?id=32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hyperlink" Target="https://virksomhedensverden.systime.dk/?id=322"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s://virksomhedensverden.systime.dk/?id=322"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hyperlink" Target="https://virksomhedensverden.systime.dk/?id=32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hyperlink" Target="https://virksomhedensverden.systime.dk/?id=322"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8674EA1B-A092-A1B1-3C2F-0E9B1343A737}"/>
              </a:ext>
            </a:extLst>
          </p:cNvPr>
          <p:cNvPicPr>
            <a:picLocks noChangeAspect="1"/>
          </p:cNvPicPr>
          <p:nvPr/>
        </p:nvPicPr>
        <p:blipFill>
          <a:blip r:embed="rId2"/>
          <a:stretch>
            <a:fillRect/>
          </a:stretch>
        </p:blipFill>
        <p:spPr>
          <a:xfrm>
            <a:off x="1239611" y="2670402"/>
            <a:ext cx="9874704" cy="3957910"/>
          </a:xfrm>
          <a:prstGeom prst="rect">
            <a:avLst/>
          </a:prstGeom>
        </p:spPr>
      </p:pic>
      <p:sp>
        <p:nvSpPr>
          <p:cNvPr id="5" name="Tekstfelt 4">
            <a:extLst>
              <a:ext uri="{FF2B5EF4-FFF2-40B4-BE49-F238E27FC236}">
                <a16:creationId xmlns:a16="http://schemas.microsoft.com/office/drawing/2014/main" id="{B0F50A2C-61F7-B1D5-A92F-4C375FA08811}"/>
              </a:ext>
            </a:extLst>
          </p:cNvPr>
          <p:cNvSpPr txBox="1"/>
          <p:nvPr/>
        </p:nvSpPr>
        <p:spPr>
          <a:xfrm>
            <a:off x="0" y="1273628"/>
            <a:ext cx="12192000" cy="646331"/>
          </a:xfrm>
          <a:prstGeom prst="rect">
            <a:avLst/>
          </a:prstGeom>
          <a:noFill/>
        </p:spPr>
        <p:txBody>
          <a:bodyPr wrap="square" rtlCol="0">
            <a:spAutoFit/>
          </a:bodyPr>
          <a:lstStyle/>
          <a:p>
            <a:pPr algn="ctr"/>
            <a:r>
              <a:rPr lang="da-DK" sz="3600" b="1" dirty="0"/>
              <a:t>EØ C</a:t>
            </a:r>
          </a:p>
        </p:txBody>
      </p:sp>
    </p:spTree>
    <p:extLst>
      <p:ext uri="{BB962C8B-B14F-4D97-AF65-F5344CB8AC3E}">
        <p14:creationId xmlns:p14="http://schemas.microsoft.com/office/powerpoint/2010/main" val="502029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5D0AC-6743-76CC-0349-5FA27B55E1A8}"/>
            </a:ext>
          </a:extLst>
        </p:cNvPr>
        <p:cNvGrpSpPr/>
        <p:nvPr/>
      </p:nvGrpSpPr>
      <p:grpSpPr>
        <a:xfrm>
          <a:off x="0" y="0"/>
          <a:ext cx="0" cy="0"/>
          <a:chOff x="0" y="0"/>
          <a:chExt cx="0" cy="0"/>
        </a:xfrm>
      </p:grpSpPr>
      <p:pic>
        <p:nvPicPr>
          <p:cNvPr id="4" name="Billede 3">
            <a:extLst>
              <a:ext uri="{FF2B5EF4-FFF2-40B4-BE49-F238E27FC236}">
                <a16:creationId xmlns:a16="http://schemas.microsoft.com/office/drawing/2014/main" id="{B00FC31C-9004-191F-B8A3-D6C8257ED3CB}"/>
              </a:ext>
            </a:extLst>
          </p:cNvPr>
          <p:cNvPicPr>
            <a:picLocks noChangeAspect="1"/>
          </p:cNvPicPr>
          <p:nvPr/>
        </p:nvPicPr>
        <p:blipFill>
          <a:blip r:embed="rId2">
            <a:alphaModFix amt="50000"/>
          </a:blip>
          <a:stretch>
            <a:fillRect/>
          </a:stretch>
        </p:blipFill>
        <p:spPr>
          <a:xfrm>
            <a:off x="3312194" y="4196476"/>
            <a:ext cx="5567611" cy="2231571"/>
          </a:xfrm>
          <a:prstGeom prst="rect">
            <a:avLst/>
          </a:prstGeom>
        </p:spPr>
      </p:pic>
      <p:sp>
        <p:nvSpPr>
          <p:cNvPr id="5" name="Tekstfelt 4">
            <a:extLst>
              <a:ext uri="{FF2B5EF4-FFF2-40B4-BE49-F238E27FC236}">
                <a16:creationId xmlns:a16="http://schemas.microsoft.com/office/drawing/2014/main" id="{55F9FE41-8FE1-170C-A5FA-00AE79381DB9}"/>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2" name="Tekstfelt 1">
            <a:extLst>
              <a:ext uri="{FF2B5EF4-FFF2-40B4-BE49-F238E27FC236}">
                <a16:creationId xmlns:a16="http://schemas.microsoft.com/office/drawing/2014/main" id="{77AB065E-C63B-AC36-EDC3-8468813CF53E}"/>
              </a:ext>
            </a:extLst>
          </p:cNvPr>
          <p:cNvSpPr txBox="1"/>
          <p:nvPr/>
        </p:nvSpPr>
        <p:spPr>
          <a:xfrm>
            <a:off x="0" y="1382486"/>
            <a:ext cx="12192000" cy="2585323"/>
          </a:xfrm>
          <a:prstGeom prst="rect">
            <a:avLst/>
          </a:prstGeom>
          <a:noFill/>
        </p:spPr>
        <p:txBody>
          <a:bodyPr wrap="square" rtlCol="0">
            <a:spAutoFit/>
          </a:bodyPr>
          <a:lstStyle/>
          <a:p>
            <a:pPr algn="ctr"/>
            <a:r>
              <a:rPr lang="da-DK" b="1" dirty="0"/>
              <a:t>Systime </a:t>
            </a:r>
            <a:r>
              <a:rPr lang="da-DK" b="1" dirty="0" err="1"/>
              <a:t>iBog</a:t>
            </a:r>
            <a:endParaRPr lang="da-DK" b="1" dirty="0"/>
          </a:p>
          <a:p>
            <a:pPr algn="ctr"/>
            <a:r>
              <a:rPr lang="da-DK" dirty="0"/>
              <a:t>Erhvervsøkonomi C grundbog for (HTX - STX - HF)</a:t>
            </a:r>
          </a:p>
          <a:p>
            <a:pPr algn="ctr"/>
            <a:r>
              <a:rPr lang="da-DK" i="1" dirty="0"/>
              <a:t>Bogen dækker alle kernestofområder.</a:t>
            </a:r>
          </a:p>
          <a:p>
            <a:pPr algn="ctr"/>
            <a:endParaRPr lang="da-DK" dirty="0"/>
          </a:p>
          <a:p>
            <a:pPr algn="ctr"/>
            <a:r>
              <a:rPr lang="da-DK" dirty="0"/>
              <a:t>Opret jer på </a:t>
            </a:r>
            <a:r>
              <a:rPr lang="da-DK" dirty="0">
                <a:hlinkClick r:id="rId3"/>
              </a:rPr>
              <a:t>https://systime.dk</a:t>
            </a:r>
            <a:endParaRPr lang="da-DK" dirty="0"/>
          </a:p>
          <a:p>
            <a:pPr algn="ctr"/>
            <a:r>
              <a:rPr lang="da-DK" dirty="0"/>
              <a:t>Når I har logget ind, så kan I klikke på nøglen nedenunder, og så har I </a:t>
            </a:r>
            <a:r>
              <a:rPr lang="da-DK" dirty="0" err="1"/>
              <a:t>iBogen</a:t>
            </a:r>
            <a:r>
              <a:rPr lang="da-DK" dirty="0"/>
              <a:t> på jeres konto.</a:t>
            </a:r>
          </a:p>
          <a:p>
            <a:pPr algn="ctr"/>
            <a:endParaRPr lang="da-DK" dirty="0"/>
          </a:p>
          <a:p>
            <a:pPr algn="ctr"/>
            <a:r>
              <a:rPr lang="da-DK" sz="1800" b="1" u="sng" strike="noStrike" dirty="0">
                <a:solidFill>
                  <a:srgbClr val="333333"/>
                </a:solidFill>
                <a:effectLst/>
                <a:latin typeface="Arial" panose="020B0604020202020204" pitchFamily="34" charset="0"/>
                <a:ea typeface="Times New Roman" panose="02020603050405020304" pitchFamily="18" charset="0"/>
                <a:hlinkClick r:id="rId4"/>
              </a:rPr>
              <a:t>61688378-98ba1-593</a:t>
            </a:r>
            <a:endParaRPr lang="da-DK" sz="3600" b="1" dirty="0"/>
          </a:p>
          <a:p>
            <a:pPr algn="ctr"/>
            <a:endParaRPr lang="da-DK" dirty="0"/>
          </a:p>
        </p:txBody>
      </p:sp>
    </p:spTree>
    <p:extLst>
      <p:ext uri="{BB962C8B-B14F-4D97-AF65-F5344CB8AC3E}">
        <p14:creationId xmlns:p14="http://schemas.microsoft.com/office/powerpoint/2010/main" val="901940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D50B47E8-CFC4-8C52-CD4B-A4DA31C97495}"/>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389E5B12-3705-E264-1E9A-9D435E9E01EB}"/>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7B6BC59E-1381-DD09-A0BF-928D88EAA101}"/>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https://virksomhedensverden.systime.dk/?id=288</a:t>
            </a:r>
            <a:endParaRPr lang="da-DK" dirty="0"/>
          </a:p>
        </p:txBody>
      </p:sp>
      <p:pic>
        <p:nvPicPr>
          <p:cNvPr id="10" name="Billede 9" descr="Et billede, der indeholder tekst, skærmbillede, visitkort, Font/skrifttype&#10;&#10;Indhold genereret af kunstig intelligens kan være forkert.">
            <a:extLst>
              <a:ext uri="{FF2B5EF4-FFF2-40B4-BE49-F238E27FC236}">
                <a16:creationId xmlns:a16="http://schemas.microsoft.com/office/drawing/2014/main" id="{17C2323C-55E5-BA24-8AA4-707A64E749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4216" y="2487420"/>
            <a:ext cx="6265682" cy="3798570"/>
          </a:xfrm>
          <a:prstGeom prst="rect">
            <a:avLst/>
          </a:prstGeom>
        </p:spPr>
      </p:pic>
      <p:sp>
        <p:nvSpPr>
          <p:cNvPr id="11" name="Tekstfelt 10">
            <a:extLst>
              <a:ext uri="{FF2B5EF4-FFF2-40B4-BE49-F238E27FC236}">
                <a16:creationId xmlns:a16="http://schemas.microsoft.com/office/drawing/2014/main" id="{F149B920-4DA5-C0C0-362E-D8D36AF4A7E5}"/>
              </a:ext>
            </a:extLst>
          </p:cNvPr>
          <p:cNvSpPr txBox="1"/>
          <p:nvPr/>
        </p:nvSpPr>
        <p:spPr>
          <a:xfrm>
            <a:off x="0" y="1677374"/>
            <a:ext cx="12192000" cy="400110"/>
          </a:xfrm>
          <a:prstGeom prst="rect">
            <a:avLst/>
          </a:prstGeom>
          <a:noFill/>
        </p:spPr>
        <p:txBody>
          <a:bodyPr wrap="square" rtlCol="0">
            <a:spAutoFit/>
          </a:bodyPr>
          <a:lstStyle/>
          <a:p>
            <a:pPr algn="ctr"/>
            <a:r>
              <a:rPr lang="da-DK" sz="2000" b="1" dirty="0"/>
              <a:t>Porters generiske strategier</a:t>
            </a:r>
          </a:p>
        </p:txBody>
      </p:sp>
      <p:pic>
        <p:nvPicPr>
          <p:cNvPr id="13" name="Billede 12">
            <a:extLst>
              <a:ext uri="{FF2B5EF4-FFF2-40B4-BE49-F238E27FC236}">
                <a16:creationId xmlns:a16="http://schemas.microsoft.com/office/drawing/2014/main" id="{5AB55191-802A-0F3E-FCE7-65A9B168198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62617" y="2287365"/>
            <a:ext cx="6519182" cy="2675025"/>
          </a:xfrm>
          <a:prstGeom prst="rect">
            <a:avLst/>
          </a:prstGeom>
        </p:spPr>
      </p:pic>
    </p:spTree>
    <p:extLst>
      <p:ext uri="{BB962C8B-B14F-4D97-AF65-F5344CB8AC3E}">
        <p14:creationId xmlns:p14="http://schemas.microsoft.com/office/powerpoint/2010/main" val="117600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E6D3-919E-B388-4CE5-2C0AAD9A0E09}"/>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5380FA77-085B-B83B-5A9D-D70CFD7C9D3E}"/>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C073C810-2F68-D6B7-6B10-AA76819A653A}"/>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B9DA1533-BD94-93E3-D071-3FEC390CC457}"/>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https://virksomhedensverden.systime.dk/?id=288</a:t>
            </a:r>
            <a:endParaRPr lang="da-DK" dirty="0"/>
          </a:p>
        </p:txBody>
      </p:sp>
      <p:sp>
        <p:nvSpPr>
          <p:cNvPr id="11" name="Tekstfelt 10">
            <a:extLst>
              <a:ext uri="{FF2B5EF4-FFF2-40B4-BE49-F238E27FC236}">
                <a16:creationId xmlns:a16="http://schemas.microsoft.com/office/drawing/2014/main" id="{E7F51437-A594-A818-7D23-AED86941ED3C}"/>
              </a:ext>
            </a:extLst>
          </p:cNvPr>
          <p:cNvSpPr txBox="1"/>
          <p:nvPr/>
        </p:nvSpPr>
        <p:spPr>
          <a:xfrm>
            <a:off x="0" y="1677374"/>
            <a:ext cx="12192000" cy="400110"/>
          </a:xfrm>
          <a:prstGeom prst="rect">
            <a:avLst/>
          </a:prstGeom>
          <a:noFill/>
        </p:spPr>
        <p:txBody>
          <a:bodyPr wrap="square" rtlCol="0">
            <a:spAutoFit/>
          </a:bodyPr>
          <a:lstStyle/>
          <a:p>
            <a:pPr algn="ctr"/>
            <a:r>
              <a:rPr lang="da-DK" sz="2000" b="1" dirty="0"/>
              <a:t>Porters generiske strategier</a:t>
            </a:r>
          </a:p>
        </p:txBody>
      </p:sp>
      <p:grpSp>
        <p:nvGrpSpPr>
          <p:cNvPr id="16" name="Gruppe 15">
            <a:extLst>
              <a:ext uri="{FF2B5EF4-FFF2-40B4-BE49-F238E27FC236}">
                <a16:creationId xmlns:a16="http://schemas.microsoft.com/office/drawing/2014/main" id="{AC555DEA-2648-D5E1-9826-A336099EA0B4}"/>
              </a:ext>
            </a:extLst>
          </p:cNvPr>
          <p:cNvGrpSpPr/>
          <p:nvPr/>
        </p:nvGrpSpPr>
        <p:grpSpPr>
          <a:xfrm>
            <a:off x="1132115" y="2887453"/>
            <a:ext cx="10567783" cy="3398537"/>
            <a:chOff x="1132115" y="2887453"/>
            <a:chExt cx="10567783" cy="3398537"/>
          </a:xfrm>
        </p:grpSpPr>
        <p:pic>
          <p:nvPicPr>
            <p:cNvPr id="10" name="Billede 9" descr="Et billede, der indeholder tekst, skærmbillede, visitkort, Font/skrifttype&#10;&#10;Indhold genereret af kunstig intelligens kan være forkert.">
              <a:extLst>
                <a:ext uri="{FF2B5EF4-FFF2-40B4-BE49-F238E27FC236}">
                  <a16:creationId xmlns:a16="http://schemas.microsoft.com/office/drawing/2014/main" id="{3F2E7246-309C-438F-D8EC-84C4E54C13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2144" y="3722914"/>
              <a:ext cx="4227754" cy="2563076"/>
            </a:xfrm>
            <a:prstGeom prst="rect">
              <a:avLst/>
            </a:prstGeom>
          </p:spPr>
        </p:pic>
        <p:sp>
          <p:nvSpPr>
            <p:cNvPr id="3" name="Tekstfelt 2">
              <a:extLst>
                <a:ext uri="{FF2B5EF4-FFF2-40B4-BE49-F238E27FC236}">
                  <a16:creationId xmlns:a16="http://schemas.microsoft.com/office/drawing/2014/main" id="{CFCCC5D8-A756-B0D1-78FE-6A2C20D0ADA7}"/>
                </a:ext>
              </a:extLst>
            </p:cNvPr>
            <p:cNvSpPr txBox="1"/>
            <p:nvPr/>
          </p:nvSpPr>
          <p:spPr>
            <a:xfrm>
              <a:off x="1132115" y="2887453"/>
              <a:ext cx="6096000" cy="2585323"/>
            </a:xfrm>
            <a:prstGeom prst="rect">
              <a:avLst/>
            </a:prstGeom>
            <a:noFill/>
          </p:spPr>
          <p:txBody>
            <a:bodyPr wrap="square">
              <a:spAutoFit/>
            </a:bodyPr>
            <a:lstStyle/>
            <a:p>
              <a:pPr>
                <a:buNone/>
              </a:pPr>
              <a:r>
                <a:rPr lang="da-DK" dirty="0"/>
                <a:t>De to første konkurrencestrategier (differentiering og omkostning) gælder virksomheder, der opfylder behov hos mange kundesegmenter, dvs. at de opererer på et</a:t>
              </a:r>
              <a:r>
                <a:rPr lang="da-DK" b="1" dirty="0"/>
                <a:t> bredt marked</a:t>
              </a:r>
              <a:r>
                <a:rPr lang="da-DK" dirty="0"/>
                <a:t>.</a:t>
              </a:r>
            </a:p>
            <a:p>
              <a:pPr>
                <a:buNone/>
              </a:pPr>
              <a:r>
                <a:rPr lang="da-DK" dirty="0"/>
                <a:t>Den tredje konkurrencestrategi (fokus) gælder virksomheder, der vælger at fokusere på behov hos én eller få målgrupper, dvs. at de opererer på et</a:t>
              </a:r>
              <a:r>
                <a:rPr lang="da-DK" b="1" dirty="0"/>
                <a:t> smalt marked</a:t>
              </a:r>
              <a:r>
                <a:rPr lang="da-DK" dirty="0"/>
                <a:t>.</a:t>
              </a:r>
            </a:p>
            <a:p>
              <a:r>
                <a:rPr lang="da-DK" dirty="0"/>
                <a:t>Porter anbefaler, at man vælger én af de tre konkurrencestrategier og fravælger de to andre muligheder.</a:t>
              </a:r>
            </a:p>
          </p:txBody>
        </p:sp>
      </p:grpSp>
      <p:sp>
        <p:nvSpPr>
          <p:cNvPr id="7" name="Tekstfelt 6">
            <a:extLst>
              <a:ext uri="{FF2B5EF4-FFF2-40B4-BE49-F238E27FC236}">
                <a16:creationId xmlns:a16="http://schemas.microsoft.com/office/drawing/2014/main" id="{B00DDE3C-AEC7-25A3-E65F-6FFF11E0AFE5}"/>
              </a:ext>
            </a:extLst>
          </p:cNvPr>
          <p:cNvSpPr txBox="1"/>
          <p:nvPr/>
        </p:nvSpPr>
        <p:spPr>
          <a:xfrm>
            <a:off x="3048000" y="2610454"/>
            <a:ext cx="6096000" cy="2862322"/>
          </a:xfrm>
          <a:prstGeom prst="rect">
            <a:avLst/>
          </a:prstGeom>
          <a:solidFill>
            <a:schemeClr val="accent2"/>
          </a:solidFill>
        </p:spPr>
        <p:txBody>
          <a:bodyPr wrap="square">
            <a:spAutoFit/>
          </a:bodyPr>
          <a:lstStyle/>
          <a:p>
            <a:pPr>
              <a:buNone/>
            </a:pPr>
            <a:r>
              <a:rPr lang="da-DK" b="1" dirty="0"/>
              <a:t>1: Differentieringsstrategi</a:t>
            </a:r>
          </a:p>
          <a:p>
            <a:pPr>
              <a:buNone/>
            </a:pPr>
            <a:r>
              <a:rPr lang="da-DK" dirty="0"/>
              <a:t>Konkurrencefordelen ved </a:t>
            </a:r>
            <a:r>
              <a:rPr lang="da-DK" b="1" dirty="0"/>
              <a:t>differentieringsstrategien</a:t>
            </a:r>
            <a:r>
              <a:rPr lang="da-DK" dirty="0"/>
              <a:t> er, at virksomheden kan tilbyde en særlig merværdi, som en bred målgruppe oplever som værdifuld, fx en høj personlig service, bæredygtige produkter, et varieret udvalg eller et stærkt </a:t>
            </a:r>
            <a:r>
              <a:rPr lang="da-DK" i="1" dirty="0"/>
              <a:t>brand</a:t>
            </a:r>
            <a:r>
              <a:rPr lang="da-DK" dirty="0"/>
              <a:t> med høj kundeloyalitet.</a:t>
            </a:r>
          </a:p>
          <a:p>
            <a:r>
              <a:rPr lang="da-DK" dirty="0"/>
              <a:t>I denne strategi holder virksomheden omkostningerne nede på de områder, der ikke bidrager til differentieringen, mens der til gengæld bruges store ressourcer på de områder, hvor virksomheden vil adskille sig fra sine konkurrenter.</a:t>
            </a:r>
          </a:p>
        </p:txBody>
      </p:sp>
      <p:sp>
        <p:nvSpPr>
          <p:cNvPr id="12" name="Tekstfelt 11">
            <a:extLst>
              <a:ext uri="{FF2B5EF4-FFF2-40B4-BE49-F238E27FC236}">
                <a16:creationId xmlns:a16="http://schemas.microsoft.com/office/drawing/2014/main" id="{B46FCE98-4115-3759-629B-4696B0F0D731}"/>
              </a:ext>
            </a:extLst>
          </p:cNvPr>
          <p:cNvSpPr txBox="1"/>
          <p:nvPr/>
        </p:nvSpPr>
        <p:spPr>
          <a:xfrm>
            <a:off x="3048000" y="2594781"/>
            <a:ext cx="6096000" cy="2862322"/>
          </a:xfrm>
          <a:prstGeom prst="rect">
            <a:avLst/>
          </a:prstGeom>
          <a:solidFill>
            <a:schemeClr val="accent6"/>
          </a:solidFill>
        </p:spPr>
        <p:txBody>
          <a:bodyPr wrap="square">
            <a:spAutoFit/>
          </a:bodyPr>
          <a:lstStyle/>
          <a:p>
            <a:pPr>
              <a:buNone/>
            </a:pPr>
            <a:r>
              <a:rPr lang="da-DK" b="1" dirty="0"/>
              <a:t>2: Omkostningsstrategi</a:t>
            </a:r>
          </a:p>
          <a:p>
            <a:pPr>
              <a:buNone/>
            </a:pPr>
            <a:r>
              <a:rPr lang="da-DK" dirty="0"/>
              <a:t>Konkurrencefordelen ved </a:t>
            </a:r>
            <a:r>
              <a:rPr lang="da-DK" b="1" dirty="0"/>
              <a:t>omkostningsstrategien</a:t>
            </a:r>
            <a:r>
              <a:rPr lang="da-DK" dirty="0"/>
              <a:t> er, at virksomheden opererer med lave omkostninger på alle områder i sin forretningsmodel, herunder indkøb, distribution og lønninger.</a:t>
            </a:r>
          </a:p>
          <a:p>
            <a:r>
              <a:rPr lang="da-DK" dirty="0"/>
              <a:t>Som regel kræver denne strategi, at virksomheden har </a:t>
            </a:r>
            <a:r>
              <a:rPr lang="da-DK" b="1" dirty="0"/>
              <a:t>stordriftsfordele</a:t>
            </a:r>
            <a:r>
              <a:rPr lang="da-DK" dirty="0"/>
              <a:t> i alle dele af sine aktiviteter. De lave omkostninger betyder, at virksomheden har gode muligheder for at tilbyde </a:t>
            </a:r>
            <a:r>
              <a:rPr lang="da-DK" b="1" dirty="0"/>
              <a:t>lave priser</a:t>
            </a:r>
            <a:r>
              <a:rPr lang="da-DK" dirty="0"/>
              <a:t> som den centrale del af sit værditilbud til en bred målgruppe.</a:t>
            </a:r>
          </a:p>
        </p:txBody>
      </p:sp>
      <p:sp>
        <p:nvSpPr>
          <p:cNvPr id="15" name="Tekstfelt 14">
            <a:extLst>
              <a:ext uri="{FF2B5EF4-FFF2-40B4-BE49-F238E27FC236}">
                <a16:creationId xmlns:a16="http://schemas.microsoft.com/office/drawing/2014/main" id="{2C84FE3D-ACB5-E842-C7FF-7635A41BC120}"/>
              </a:ext>
            </a:extLst>
          </p:cNvPr>
          <p:cNvSpPr txBox="1"/>
          <p:nvPr/>
        </p:nvSpPr>
        <p:spPr>
          <a:xfrm>
            <a:off x="979715" y="2460655"/>
            <a:ext cx="10232570" cy="3693319"/>
          </a:xfrm>
          <a:prstGeom prst="rect">
            <a:avLst/>
          </a:prstGeom>
          <a:solidFill>
            <a:schemeClr val="accent4"/>
          </a:solidFill>
        </p:spPr>
        <p:txBody>
          <a:bodyPr wrap="square">
            <a:spAutoFit/>
          </a:bodyPr>
          <a:lstStyle/>
          <a:p>
            <a:pPr>
              <a:buNone/>
            </a:pPr>
            <a:r>
              <a:rPr lang="da-DK" b="1" dirty="0"/>
              <a:t>3: Fokusstrategi</a:t>
            </a:r>
          </a:p>
          <a:p>
            <a:pPr>
              <a:buNone/>
            </a:pPr>
            <a:r>
              <a:rPr lang="da-DK" dirty="0"/>
              <a:t>Konkurrencefordelen ved </a:t>
            </a:r>
            <a:r>
              <a:rPr lang="da-DK" b="1" dirty="0"/>
              <a:t>fokusstrategien</a:t>
            </a:r>
            <a:r>
              <a:rPr lang="da-DK" dirty="0"/>
              <a:t> er, at virksomheden kan tilbyde at være blandt de bedste til at opfylde målgruppens behov, fordi virksomheden kun skal koncentrere sig om behovene hos ét eller få kundesegmenter.</a:t>
            </a:r>
          </a:p>
          <a:p>
            <a:pPr>
              <a:buNone/>
            </a:pPr>
            <a:r>
              <a:rPr lang="da-DK" dirty="0"/>
              <a:t>Teoretisk set er der </a:t>
            </a:r>
            <a:r>
              <a:rPr lang="da-DK" b="1" dirty="0"/>
              <a:t>to varianter af fokusstrategien</a:t>
            </a:r>
            <a:r>
              <a:rPr lang="da-DK" dirty="0"/>
              <a:t>, idet virksomheden enten kan vælge at konkurrere på differentiering </a:t>
            </a:r>
            <a:r>
              <a:rPr lang="da-DK" b="1" dirty="0"/>
              <a:t>(variant a)</a:t>
            </a:r>
            <a:r>
              <a:rPr lang="da-DK" dirty="0"/>
              <a:t> eller på lave omkostninger</a:t>
            </a:r>
            <a:r>
              <a:rPr lang="da-DK" b="1" dirty="0"/>
              <a:t> (variant b)</a:t>
            </a:r>
            <a:r>
              <a:rPr lang="da-DK" dirty="0"/>
              <a:t>, begge dele med fokus på et smalt marked.</a:t>
            </a:r>
          </a:p>
          <a:p>
            <a:pPr>
              <a:buNone/>
            </a:pPr>
            <a:r>
              <a:rPr lang="da-DK" dirty="0"/>
              <a:t>Det er sjældent rentabelt at konkurrere på lave omkostninger, hvis målgruppen ikke er stor nok. Hvis virksomheden vælger en </a:t>
            </a:r>
            <a:r>
              <a:rPr lang="da-DK" b="1" dirty="0"/>
              <a:t>omkostningsbaseret fokusstrategi</a:t>
            </a:r>
            <a:r>
              <a:rPr lang="da-DK" dirty="0"/>
              <a:t>, er det som regel, fordi virksomheden har identificeret et behov på et smalt marked, men med tilstrækkelig volumen (fx et nødvendigt nicheprodukt til en international industri).</a:t>
            </a:r>
          </a:p>
          <a:p>
            <a:r>
              <a:rPr lang="da-DK" dirty="0"/>
              <a:t>Den hyppigst anvendte fokusstrategi er, når ét eller få kundesegmenter tilbydes en differentieret ydelse. Denne strategi kaldes også for en </a:t>
            </a:r>
            <a:r>
              <a:rPr lang="da-DK" b="1" dirty="0"/>
              <a:t>fokuseret differentieringsstrategi</a:t>
            </a:r>
            <a:r>
              <a:rPr lang="da-DK" dirty="0"/>
              <a:t>.</a:t>
            </a:r>
          </a:p>
        </p:txBody>
      </p:sp>
    </p:spTree>
    <p:extLst>
      <p:ext uri="{BB962C8B-B14F-4D97-AF65-F5344CB8AC3E}">
        <p14:creationId xmlns:p14="http://schemas.microsoft.com/office/powerpoint/2010/main" val="63664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55" presetClass="exit" presetSubtype="0" fill="hold" nodeType="withEffect">
                                  <p:stCondLst>
                                    <p:cond delay="0"/>
                                  </p:stCondLst>
                                  <p:childTnLst>
                                    <p:anim calcmode="lin" valueType="num">
                                      <p:cBhvr>
                                        <p:cTn id="9" dur="1000"/>
                                        <p:tgtEl>
                                          <p:spTgt spid="16"/>
                                        </p:tgtEl>
                                        <p:attrNameLst>
                                          <p:attrName>ppt_w</p:attrName>
                                        </p:attrNameLst>
                                      </p:cBhvr>
                                      <p:tavLst>
                                        <p:tav tm="0">
                                          <p:val>
                                            <p:strVal val="ppt_w"/>
                                          </p:val>
                                        </p:tav>
                                        <p:tav tm="100000">
                                          <p:val>
                                            <p:strVal val="ppt_w*0.70"/>
                                          </p:val>
                                        </p:tav>
                                      </p:tavLst>
                                    </p:anim>
                                    <p:anim calcmode="lin" valueType="num">
                                      <p:cBhvr>
                                        <p:cTn id="10" dur="1000"/>
                                        <p:tgtEl>
                                          <p:spTgt spid="16"/>
                                        </p:tgtEl>
                                        <p:attrNameLst>
                                          <p:attrName>ppt_h</p:attrName>
                                        </p:attrNameLst>
                                      </p:cBhvr>
                                      <p:tavLst>
                                        <p:tav tm="0">
                                          <p:val>
                                            <p:strVal val="ppt_h"/>
                                          </p:val>
                                        </p:tav>
                                        <p:tav tm="100000">
                                          <p:val>
                                            <p:strVal val="ppt_h"/>
                                          </p:val>
                                        </p:tav>
                                      </p:tavLst>
                                    </p:anim>
                                    <p:animEffect transition="out" filter="fade">
                                      <p:cBhvr>
                                        <p:cTn id="11" dur="1000"/>
                                        <p:tgtEl>
                                          <p:spTgt spid="16"/>
                                        </p:tgtEl>
                                      </p:cBhvr>
                                    </p:animEffect>
                                    <p:set>
                                      <p:cBhvr>
                                        <p:cTn id="12" dur="1" fill="hold">
                                          <p:stCondLst>
                                            <p:cond delay="999"/>
                                          </p:stCondLst>
                                        </p:cTn>
                                        <p:tgtEl>
                                          <p:spTgt spid="1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xit" presetSubtype="0" fill="hold" grpId="1" nodeType="withEffect">
                                  <p:stCondLst>
                                    <p:cond delay="0"/>
                                  </p:stCondLst>
                                  <p:childTnLst>
                                    <p:animEffect transition="out" filter="fade">
                                      <p:cBhvr>
                                        <p:cTn id="29" dur="500"/>
                                        <p:tgtEl>
                                          <p:spTgt spid="12"/>
                                        </p:tgtEl>
                                      </p:cBhvr>
                                    </p:animEffect>
                                    <p:set>
                                      <p:cBhvr>
                                        <p:cTn id="30"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2" grpId="0" animBg="1"/>
      <p:bldP spid="12" grpId="1"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BF95F-2FCC-A000-F6D2-4485114C38C3}"/>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7646251A-DC5B-555E-8FA1-35C062F43874}"/>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21DBFC2B-9DC5-6340-0877-9742D1FAD994}"/>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BD8C3BDE-918B-AA5F-9121-7FD107DB0BF8}"/>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https://virksomhedensverden.systime.dk/?id=288</a:t>
            </a:r>
            <a:endParaRPr lang="da-DK" dirty="0"/>
          </a:p>
        </p:txBody>
      </p:sp>
      <p:sp>
        <p:nvSpPr>
          <p:cNvPr id="11" name="Tekstfelt 10">
            <a:extLst>
              <a:ext uri="{FF2B5EF4-FFF2-40B4-BE49-F238E27FC236}">
                <a16:creationId xmlns:a16="http://schemas.microsoft.com/office/drawing/2014/main" id="{C07F3503-2E24-D734-E328-0A102E5BDBE1}"/>
              </a:ext>
            </a:extLst>
          </p:cNvPr>
          <p:cNvSpPr txBox="1"/>
          <p:nvPr/>
        </p:nvSpPr>
        <p:spPr>
          <a:xfrm>
            <a:off x="0" y="1677374"/>
            <a:ext cx="12192000" cy="400110"/>
          </a:xfrm>
          <a:prstGeom prst="rect">
            <a:avLst/>
          </a:prstGeom>
          <a:noFill/>
        </p:spPr>
        <p:txBody>
          <a:bodyPr wrap="square" rtlCol="0">
            <a:spAutoFit/>
          </a:bodyPr>
          <a:lstStyle/>
          <a:p>
            <a:pPr algn="ctr"/>
            <a:r>
              <a:rPr lang="da-DK" sz="2000" b="1" dirty="0"/>
              <a:t>Porters generiske strategier</a:t>
            </a:r>
          </a:p>
        </p:txBody>
      </p:sp>
      <p:pic>
        <p:nvPicPr>
          <p:cNvPr id="10" name="Billede 9" descr="Et billede, der indeholder tekst, skærmbillede, visitkort, Font/skrifttype&#10;&#10;Indhold genereret af kunstig intelligens kan være forkert.">
            <a:extLst>
              <a:ext uri="{FF2B5EF4-FFF2-40B4-BE49-F238E27FC236}">
                <a16:creationId xmlns:a16="http://schemas.microsoft.com/office/drawing/2014/main" id="{CF7E69D6-A22C-AC30-38CE-067EEEC3A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0874" y="4528456"/>
            <a:ext cx="2899023" cy="1757533"/>
          </a:xfrm>
          <a:prstGeom prst="rect">
            <a:avLst/>
          </a:prstGeom>
        </p:spPr>
      </p:pic>
      <p:pic>
        <p:nvPicPr>
          <p:cNvPr id="21" name="Billede 20" descr="Et billede, der indeholder transport, luftfartøj, høvl/fly, sky&#10;&#10;Indhold genereret af kunstig intelligens kan være forkert.">
            <a:extLst>
              <a:ext uri="{FF2B5EF4-FFF2-40B4-BE49-F238E27FC236}">
                <a16:creationId xmlns:a16="http://schemas.microsoft.com/office/drawing/2014/main" id="{B1D0FB5B-C678-7D0F-78FA-8E965789DC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914" y="2422336"/>
            <a:ext cx="3876775" cy="2585324"/>
          </a:xfrm>
          <a:prstGeom prst="rect">
            <a:avLst/>
          </a:prstGeom>
        </p:spPr>
      </p:pic>
      <p:sp>
        <p:nvSpPr>
          <p:cNvPr id="23" name="Tekstfelt 22">
            <a:extLst>
              <a:ext uri="{FF2B5EF4-FFF2-40B4-BE49-F238E27FC236}">
                <a16:creationId xmlns:a16="http://schemas.microsoft.com/office/drawing/2014/main" id="{5C28581F-7C59-4DD2-3D7E-5C977DFEAFC0}"/>
              </a:ext>
            </a:extLst>
          </p:cNvPr>
          <p:cNvSpPr txBox="1"/>
          <p:nvPr/>
        </p:nvSpPr>
        <p:spPr>
          <a:xfrm>
            <a:off x="5040086" y="2368466"/>
            <a:ext cx="6096000" cy="2308324"/>
          </a:xfrm>
          <a:prstGeom prst="rect">
            <a:avLst/>
          </a:prstGeom>
          <a:noFill/>
        </p:spPr>
        <p:txBody>
          <a:bodyPr wrap="square">
            <a:spAutoFit/>
          </a:bodyPr>
          <a:lstStyle/>
          <a:p>
            <a:pPr>
              <a:buNone/>
            </a:pPr>
            <a:r>
              <a:rPr lang="da-DK" b="1" dirty="0"/>
              <a:t>Thai Airways</a:t>
            </a:r>
            <a:r>
              <a:rPr lang="da-DK" dirty="0"/>
              <a:t> er et eksempel på en virksomhed i flybranchen med en </a:t>
            </a:r>
            <a:r>
              <a:rPr lang="da-DK" b="1" dirty="0"/>
              <a:t>differentieringsstrategi</a:t>
            </a:r>
            <a:r>
              <a:rPr lang="da-DK" dirty="0"/>
              <a:t>. Virksomheden konkurrerer på at tilbyde en oplevet merværdi i form af personlig service, fri bar, underholdning og komfort til en bred målgruppe.</a:t>
            </a:r>
          </a:p>
          <a:p>
            <a:r>
              <a:rPr lang="da-DK" dirty="0"/>
              <a:t>Der findes en række andre flyselskaber med samme konkurrencestrategi, og derfor er det strategisk vigtigt for virksomheden løbende at styrke sin differentiering og skabe kundeloyalitet.</a:t>
            </a:r>
          </a:p>
        </p:txBody>
      </p:sp>
    </p:spTree>
    <p:extLst>
      <p:ext uri="{BB962C8B-B14F-4D97-AF65-F5344CB8AC3E}">
        <p14:creationId xmlns:p14="http://schemas.microsoft.com/office/powerpoint/2010/main" val="3605847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52C6D-0821-9C02-0020-7F7939FDDF9C}"/>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12DC2CA6-3885-1C03-EB90-1E641D237C8B}"/>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51AA7E5C-4D8F-90A0-F687-994501F6699F}"/>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8F9926DC-57F4-9D95-A826-A71A6DF68C18}"/>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https://virksomhedensverden.systime.dk/?id=288</a:t>
            </a:r>
            <a:endParaRPr lang="da-DK" dirty="0"/>
          </a:p>
        </p:txBody>
      </p:sp>
      <p:sp>
        <p:nvSpPr>
          <p:cNvPr id="11" name="Tekstfelt 10">
            <a:extLst>
              <a:ext uri="{FF2B5EF4-FFF2-40B4-BE49-F238E27FC236}">
                <a16:creationId xmlns:a16="http://schemas.microsoft.com/office/drawing/2014/main" id="{2C151623-6A8B-8040-FAD8-D194734292A8}"/>
              </a:ext>
            </a:extLst>
          </p:cNvPr>
          <p:cNvSpPr txBox="1"/>
          <p:nvPr/>
        </p:nvSpPr>
        <p:spPr>
          <a:xfrm>
            <a:off x="0" y="1677374"/>
            <a:ext cx="12192000" cy="400110"/>
          </a:xfrm>
          <a:prstGeom prst="rect">
            <a:avLst/>
          </a:prstGeom>
          <a:noFill/>
        </p:spPr>
        <p:txBody>
          <a:bodyPr wrap="square" rtlCol="0">
            <a:spAutoFit/>
          </a:bodyPr>
          <a:lstStyle/>
          <a:p>
            <a:pPr algn="ctr"/>
            <a:r>
              <a:rPr lang="da-DK" sz="2000" b="1" dirty="0"/>
              <a:t>Porters generiske strategier</a:t>
            </a:r>
          </a:p>
        </p:txBody>
      </p:sp>
      <p:pic>
        <p:nvPicPr>
          <p:cNvPr id="10" name="Billede 9" descr="Et billede, der indeholder tekst, skærmbillede, visitkort, Font/skrifttype&#10;&#10;Indhold genereret af kunstig intelligens kan være forkert.">
            <a:extLst>
              <a:ext uri="{FF2B5EF4-FFF2-40B4-BE49-F238E27FC236}">
                <a16:creationId xmlns:a16="http://schemas.microsoft.com/office/drawing/2014/main" id="{E501B5A7-D05E-0787-8EF8-19F2B4ECB0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0874" y="4528456"/>
            <a:ext cx="2899023" cy="1757533"/>
          </a:xfrm>
          <a:prstGeom prst="rect">
            <a:avLst/>
          </a:prstGeom>
        </p:spPr>
      </p:pic>
      <p:pic>
        <p:nvPicPr>
          <p:cNvPr id="17" name="Billede 16" descr="Et billede, der indeholder luftfartøj, transport, sky, udendørs&#10;&#10;Indhold genereret af kunstig intelligens kan være forkert.">
            <a:extLst>
              <a:ext uri="{FF2B5EF4-FFF2-40B4-BE49-F238E27FC236}">
                <a16:creationId xmlns:a16="http://schemas.microsoft.com/office/drawing/2014/main" id="{F65B97EC-8B9D-A6E0-6FDF-A2CC333870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934" y="2382813"/>
            <a:ext cx="4248163" cy="2655102"/>
          </a:xfrm>
          <a:prstGeom prst="rect">
            <a:avLst/>
          </a:prstGeom>
        </p:spPr>
      </p:pic>
      <p:sp>
        <p:nvSpPr>
          <p:cNvPr id="19" name="Tekstfelt 18">
            <a:extLst>
              <a:ext uri="{FF2B5EF4-FFF2-40B4-BE49-F238E27FC236}">
                <a16:creationId xmlns:a16="http://schemas.microsoft.com/office/drawing/2014/main" id="{DCC689B3-F284-5455-2826-2CAA70A28EF5}"/>
              </a:ext>
            </a:extLst>
          </p:cNvPr>
          <p:cNvSpPr txBox="1"/>
          <p:nvPr/>
        </p:nvSpPr>
        <p:spPr>
          <a:xfrm>
            <a:off x="613903" y="2382813"/>
            <a:ext cx="6096000" cy="2585323"/>
          </a:xfrm>
          <a:prstGeom prst="rect">
            <a:avLst/>
          </a:prstGeom>
          <a:noFill/>
        </p:spPr>
        <p:txBody>
          <a:bodyPr wrap="square">
            <a:spAutoFit/>
          </a:bodyPr>
          <a:lstStyle/>
          <a:p>
            <a:pPr>
              <a:buNone/>
            </a:pPr>
            <a:r>
              <a:rPr lang="da-DK" b="1" dirty="0"/>
              <a:t>Ryanair</a:t>
            </a:r>
            <a:r>
              <a:rPr lang="da-DK" dirty="0"/>
              <a:t> er et eksempel på et flyselskab med en </a:t>
            </a:r>
            <a:r>
              <a:rPr lang="da-DK" b="1" dirty="0"/>
              <a:t>omkostningsstrategi</a:t>
            </a:r>
            <a:r>
              <a:rPr lang="da-DK" dirty="0"/>
              <a:t>. Virksomheden udnytter de lave omkostninger til at tilbyde markedets laveste priser til en bred vifte af kundesegmenter.</a:t>
            </a:r>
          </a:p>
          <a:p>
            <a:r>
              <a:rPr lang="da-DK" dirty="0"/>
              <a:t>Flere andre flyselskaber konkurrerer også på lave priser, men hvis ikke hele deres forretningsmodel er indrettet efter de lavest mulige omkostninger, er kampen svær at vinde. Når billetprisen er billig, kan det kun give succes med lave omkostninger og en meget høj omsætning.</a:t>
            </a:r>
          </a:p>
        </p:txBody>
      </p:sp>
    </p:spTree>
    <p:extLst>
      <p:ext uri="{BB962C8B-B14F-4D97-AF65-F5344CB8AC3E}">
        <p14:creationId xmlns:p14="http://schemas.microsoft.com/office/powerpoint/2010/main" val="2543519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38465-3A52-CAD8-1C74-55A8697E3B46}"/>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41653E8D-A130-B521-93A4-133F9C817DF8}"/>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74B0BCCE-0D3C-8C24-4EC1-C161364A7943}"/>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E283362A-3977-C240-0F7D-8C38B08E5FA7}"/>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https://virksomhedensverden.systime.dk/?id=288</a:t>
            </a:r>
            <a:endParaRPr lang="da-DK" dirty="0"/>
          </a:p>
        </p:txBody>
      </p:sp>
      <p:sp>
        <p:nvSpPr>
          <p:cNvPr id="11" name="Tekstfelt 10">
            <a:extLst>
              <a:ext uri="{FF2B5EF4-FFF2-40B4-BE49-F238E27FC236}">
                <a16:creationId xmlns:a16="http://schemas.microsoft.com/office/drawing/2014/main" id="{1780644F-E256-AFD0-1348-19CBC944A754}"/>
              </a:ext>
            </a:extLst>
          </p:cNvPr>
          <p:cNvSpPr txBox="1"/>
          <p:nvPr/>
        </p:nvSpPr>
        <p:spPr>
          <a:xfrm>
            <a:off x="0" y="1677374"/>
            <a:ext cx="12192000" cy="400110"/>
          </a:xfrm>
          <a:prstGeom prst="rect">
            <a:avLst/>
          </a:prstGeom>
          <a:noFill/>
        </p:spPr>
        <p:txBody>
          <a:bodyPr wrap="square" rtlCol="0">
            <a:spAutoFit/>
          </a:bodyPr>
          <a:lstStyle/>
          <a:p>
            <a:pPr algn="ctr"/>
            <a:r>
              <a:rPr lang="da-DK" sz="2000" b="1" dirty="0"/>
              <a:t>Porters generiske strategier</a:t>
            </a:r>
          </a:p>
        </p:txBody>
      </p:sp>
      <p:pic>
        <p:nvPicPr>
          <p:cNvPr id="10" name="Billede 9" descr="Et billede, der indeholder tekst, skærmbillede, visitkort, Font/skrifttype&#10;&#10;Indhold genereret af kunstig intelligens kan være forkert.">
            <a:extLst>
              <a:ext uri="{FF2B5EF4-FFF2-40B4-BE49-F238E27FC236}">
                <a16:creationId xmlns:a16="http://schemas.microsoft.com/office/drawing/2014/main" id="{1557DCD9-47C4-F3AF-468A-31EEE92F47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0874" y="4528456"/>
            <a:ext cx="2899023" cy="1757533"/>
          </a:xfrm>
          <a:prstGeom prst="rect">
            <a:avLst/>
          </a:prstGeom>
        </p:spPr>
      </p:pic>
      <p:pic>
        <p:nvPicPr>
          <p:cNvPr id="4" name="Billede 3" descr="Et billede, der indeholder transport, høvl/fly, luftfartøj, fly&#10;&#10;Indhold genereret af kunstig intelligens kan være forkert.">
            <a:extLst>
              <a:ext uri="{FF2B5EF4-FFF2-40B4-BE49-F238E27FC236}">
                <a16:creationId xmlns:a16="http://schemas.microsoft.com/office/drawing/2014/main" id="{CEDF7041-74F5-90F6-8907-731E1EF089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149" y="2645758"/>
            <a:ext cx="3926908" cy="2618757"/>
          </a:xfrm>
          <a:prstGeom prst="rect">
            <a:avLst/>
          </a:prstGeom>
        </p:spPr>
      </p:pic>
      <p:sp>
        <p:nvSpPr>
          <p:cNvPr id="13" name="Tekstfelt 12">
            <a:extLst>
              <a:ext uri="{FF2B5EF4-FFF2-40B4-BE49-F238E27FC236}">
                <a16:creationId xmlns:a16="http://schemas.microsoft.com/office/drawing/2014/main" id="{3D61D9DE-C6E3-7346-C206-CC0FBE4EED1B}"/>
              </a:ext>
            </a:extLst>
          </p:cNvPr>
          <p:cNvSpPr txBox="1"/>
          <p:nvPr/>
        </p:nvSpPr>
        <p:spPr>
          <a:xfrm>
            <a:off x="5265852" y="2551837"/>
            <a:ext cx="6096000" cy="1754326"/>
          </a:xfrm>
          <a:prstGeom prst="rect">
            <a:avLst/>
          </a:prstGeom>
          <a:noFill/>
        </p:spPr>
        <p:txBody>
          <a:bodyPr wrap="square">
            <a:spAutoFit/>
          </a:bodyPr>
          <a:lstStyle/>
          <a:p>
            <a:r>
              <a:rPr lang="da-DK" b="1" dirty="0"/>
              <a:t>Cathay Pacific</a:t>
            </a:r>
            <a:r>
              <a:rPr lang="da-DK" dirty="0"/>
              <a:t> er et flyselskab, der har valgt en </a:t>
            </a:r>
            <a:r>
              <a:rPr lang="da-DK" b="1" dirty="0"/>
              <a:t>fokusstrategi </a:t>
            </a:r>
            <a:r>
              <a:rPr lang="da-DK" dirty="0"/>
              <a:t>baseret på differentiering. Flyselskabet betjener et smalt marked med langdistance </a:t>
            </a:r>
            <a:r>
              <a:rPr lang="da-DK" i="1" dirty="0"/>
              <a:t>business class</a:t>
            </a:r>
            <a:r>
              <a:rPr lang="da-DK" dirty="0"/>
              <a:t>-flyvninger til priser omkring 100.000 kr. Kunden får her sin egen kabine og serviceres med gourmetmad tilberedt af den ledsagende kok.</a:t>
            </a:r>
          </a:p>
        </p:txBody>
      </p:sp>
    </p:spTree>
    <p:extLst>
      <p:ext uri="{BB962C8B-B14F-4D97-AF65-F5344CB8AC3E}">
        <p14:creationId xmlns:p14="http://schemas.microsoft.com/office/powerpoint/2010/main" val="2137252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E311C-CE77-83DD-1FCC-4F6634303183}"/>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F7EC5D4D-85E0-1642-52EE-F40D369EC46E}"/>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4191D0A9-7557-F2F2-2BB9-BB420DDB06BA}"/>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FEF807E7-2DC5-0DE9-2A50-40856B86EFE3}"/>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https://virksomhedensverden.systime.dk/?id=288</a:t>
            </a:r>
            <a:endParaRPr lang="da-DK" dirty="0"/>
          </a:p>
        </p:txBody>
      </p:sp>
      <p:sp>
        <p:nvSpPr>
          <p:cNvPr id="11" name="Tekstfelt 10">
            <a:extLst>
              <a:ext uri="{FF2B5EF4-FFF2-40B4-BE49-F238E27FC236}">
                <a16:creationId xmlns:a16="http://schemas.microsoft.com/office/drawing/2014/main" id="{5D2538C7-8B77-16FD-C0B7-5F730B4AA3A2}"/>
              </a:ext>
            </a:extLst>
          </p:cNvPr>
          <p:cNvSpPr txBox="1"/>
          <p:nvPr/>
        </p:nvSpPr>
        <p:spPr>
          <a:xfrm>
            <a:off x="0" y="1677374"/>
            <a:ext cx="12192000" cy="400110"/>
          </a:xfrm>
          <a:prstGeom prst="rect">
            <a:avLst/>
          </a:prstGeom>
          <a:noFill/>
        </p:spPr>
        <p:txBody>
          <a:bodyPr wrap="square" rtlCol="0">
            <a:spAutoFit/>
          </a:bodyPr>
          <a:lstStyle/>
          <a:p>
            <a:pPr algn="ctr"/>
            <a:r>
              <a:rPr lang="da-DK" sz="2000" b="1" dirty="0"/>
              <a:t>Porters generiske strategier</a:t>
            </a:r>
          </a:p>
        </p:txBody>
      </p:sp>
      <p:sp>
        <p:nvSpPr>
          <p:cNvPr id="4" name="Tekstfelt 3">
            <a:extLst>
              <a:ext uri="{FF2B5EF4-FFF2-40B4-BE49-F238E27FC236}">
                <a16:creationId xmlns:a16="http://schemas.microsoft.com/office/drawing/2014/main" id="{5B32863C-6FC2-37F1-5F64-C50437020C03}"/>
              </a:ext>
            </a:extLst>
          </p:cNvPr>
          <p:cNvSpPr txBox="1"/>
          <p:nvPr/>
        </p:nvSpPr>
        <p:spPr>
          <a:xfrm>
            <a:off x="408214" y="2422336"/>
            <a:ext cx="11375571" cy="3693319"/>
          </a:xfrm>
          <a:prstGeom prst="rect">
            <a:avLst/>
          </a:prstGeom>
          <a:noFill/>
        </p:spPr>
        <p:txBody>
          <a:bodyPr wrap="square">
            <a:spAutoFit/>
          </a:bodyPr>
          <a:lstStyle/>
          <a:p>
            <a:pPr>
              <a:buNone/>
            </a:pPr>
            <a:r>
              <a:rPr lang="da-DK" b="1" dirty="0" err="1"/>
              <a:t>Stuck</a:t>
            </a:r>
            <a:r>
              <a:rPr lang="da-DK" b="1" dirty="0"/>
              <a:t> in the </a:t>
            </a:r>
            <a:r>
              <a:rPr lang="da-DK" b="1" dirty="0" err="1"/>
              <a:t>middle</a:t>
            </a:r>
            <a:endParaRPr lang="da-DK" b="1" dirty="0"/>
          </a:p>
          <a:p>
            <a:pPr>
              <a:buNone/>
            </a:pPr>
            <a:r>
              <a:rPr lang="da-DK" dirty="0"/>
              <a:t>Michael Porter peger på vigtigheden af, at virksomheden holder sig til én af de tre generiske strategier. Porter bruger begrebet </a:t>
            </a:r>
            <a:r>
              <a:rPr lang="da-DK" b="1" i="1" dirty="0" err="1"/>
              <a:t>stuck</a:t>
            </a:r>
            <a:r>
              <a:rPr lang="da-DK" b="1" i="1" dirty="0"/>
              <a:t> in the </a:t>
            </a:r>
            <a:r>
              <a:rPr lang="da-DK" b="1" i="1" dirty="0" err="1"/>
              <a:t>middle</a:t>
            </a:r>
            <a:r>
              <a:rPr lang="da-DK" dirty="0"/>
              <a:t> om virksomheder, der har en </a:t>
            </a:r>
            <a:r>
              <a:rPr lang="da-DK" b="1" dirty="0"/>
              <a:t>uklar strategi</a:t>
            </a:r>
            <a:r>
              <a:rPr lang="da-DK" dirty="0"/>
              <a:t> og dermed ikke opnår nogen reel konkurrencefordel.</a:t>
            </a:r>
          </a:p>
          <a:p>
            <a:pPr>
              <a:buNone/>
            </a:pPr>
            <a:r>
              <a:rPr lang="da-DK" dirty="0"/>
              <a:t>Hvis virksomhedens værditilbud fremstår uklart for kunden, er der stor risiko for, at kunden vælger at handle et andet sted, som har en mere klar profil.</a:t>
            </a:r>
          </a:p>
          <a:p>
            <a:pPr>
              <a:buNone/>
            </a:pPr>
            <a:r>
              <a:rPr lang="da-DK" dirty="0"/>
              <a:t>Michael Porters pointe er, at det ofte går galt, hvis en virksomhed </a:t>
            </a:r>
            <a:r>
              <a:rPr lang="da-DK" i="1" dirty="0"/>
              <a:t>både</a:t>
            </a:r>
            <a:r>
              <a:rPr lang="da-DK" dirty="0"/>
              <a:t> vil basere sin konkurrencefordel på en stærkt differentieret ydelse </a:t>
            </a:r>
            <a:r>
              <a:rPr lang="da-DK" i="1" dirty="0"/>
              <a:t>og </a:t>
            </a:r>
            <a:r>
              <a:rPr lang="da-DK" dirty="0"/>
              <a:t>vil være omkostningsleder, dvs. have de laveste omkostninger i alle led af sin forretningsmodel.</a:t>
            </a:r>
          </a:p>
          <a:p>
            <a:endParaRPr lang="da-DK" b="1" dirty="0"/>
          </a:p>
          <a:p>
            <a:endParaRPr lang="da-DK" b="1" dirty="0"/>
          </a:p>
          <a:p>
            <a:r>
              <a:rPr lang="da-DK" b="1" dirty="0"/>
              <a:t>Bemærk, at en virksomhed, der følger en differentieringsstrategi, ikke er </a:t>
            </a:r>
            <a:r>
              <a:rPr lang="da-DK" b="1" i="1" dirty="0" err="1">
                <a:solidFill>
                  <a:srgbClr val="FF0000"/>
                </a:solidFill>
              </a:rPr>
              <a:t>stuck</a:t>
            </a:r>
            <a:r>
              <a:rPr lang="da-DK" b="1" i="1" dirty="0">
                <a:solidFill>
                  <a:srgbClr val="FF0000"/>
                </a:solidFill>
              </a:rPr>
              <a:t> in the </a:t>
            </a:r>
            <a:r>
              <a:rPr lang="da-DK" b="1" i="1" dirty="0" err="1">
                <a:solidFill>
                  <a:srgbClr val="FF0000"/>
                </a:solidFill>
              </a:rPr>
              <a:t>middle</a:t>
            </a:r>
            <a:r>
              <a:rPr lang="da-DK" b="1" dirty="0"/>
              <a:t>, blot fordi den forsøger at holde omkostningerne nede.</a:t>
            </a:r>
          </a:p>
        </p:txBody>
      </p:sp>
      <p:pic>
        <p:nvPicPr>
          <p:cNvPr id="13" name="Billede 12" descr="Et billede, der indeholder sky, udendørs, luftfartøj, transport&#10;&#10;Indhold genereret af kunstig intelligens kan være forkert.">
            <a:extLst>
              <a:ext uri="{FF2B5EF4-FFF2-40B4-BE49-F238E27FC236}">
                <a16:creationId xmlns:a16="http://schemas.microsoft.com/office/drawing/2014/main" id="{C448485C-A73D-502D-A7AE-9147D7A2E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5456" y="2287365"/>
            <a:ext cx="5421086" cy="3252652"/>
          </a:xfrm>
          <a:prstGeom prst="rect">
            <a:avLst/>
          </a:prstGeom>
        </p:spPr>
      </p:pic>
    </p:spTree>
    <p:extLst>
      <p:ext uri="{BB962C8B-B14F-4D97-AF65-F5344CB8AC3E}">
        <p14:creationId xmlns:p14="http://schemas.microsoft.com/office/powerpoint/2010/main" val="285338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10" dur="1000" fill="hold"/>
                                        <p:tgtEl>
                                          <p:spTgt spid="1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Add-in" descr="Add-in content for Breaktime.">
                <a:extLst>
                  <a:ext uri="{FF2B5EF4-FFF2-40B4-BE49-F238E27FC236}">
                    <a16:creationId xmlns:a16="http://schemas.microsoft.com/office/drawing/2014/main" id="{68F7273A-D1BB-ACB3-8ABA-6187DD401B68}"/>
                  </a:ext>
                </a:extLst>
              </p:cNvPr>
              <p:cNvGraphicFramePr>
                <a:graphicFrameLocks noGrp="1"/>
              </p:cNvGraphicFramePr>
              <p:nvPr/>
            </p:nvGraphicFramePr>
            <p:xfrm>
              <a:off x="522514" y="1251859"/>
              <a:ext cx="11146972" cy="4942113"/>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Add-in" descr="Add-in content for Breaktime.">
                <a:extLst>
                  <a:ext uri="{FF2B5EF4-FFF2-40B4-BE49-F238E27FC236}">
                    <a16:creationId xmlns:a16="http://schemas.microsoft.com/office/drawing/2014/main" id="{68F7273A-D1BB-ACB3-8ABA-6187DD401B68}"/>
                  </a:ext>
                </a:extLst>
              </p:cNvPr>
              <p:cNvPicPr>
                <a:picLocks noGrp="1" noRot="1" noChangeAspect="1" noMove="1" noResize="1" noEditPoints="1" noAdjustHandles="1" noChangeArrowheads="1" noChangeShapeType="1"/>
              </p:cNvPicPr>
              <p:nvPr/>
            </p:nvPicPr>
            <p:blipFill>
              <a:blip r:embed="rId3"/>
              <a:stretch>
                <a:fillRect/>
              </a:stretch>
            </p:blipFill>
            <p:spPr>
              <a:xfrm>
                <a:off x="522514" y="1251859"/>
                <a:ext cx="11146972" cy="4942113"/>
              </a:xfrm>
              <a:prstGeom prst="rect">
                <a:avLst/>
              </a:prstGeom>
            </p:spPr>
          </p:pic>
        </mc:Fallback>
      </mc:AlternateContent>
      <p:sp>
        <p:nvSpPr>
          <p:cNvPr id="5" name="Tekstfelt 4">
            <a:extLst>
              <a:ext uri="{FF2B5EF4-FFF2-40B4-BE49-F238E27FC236}">
                <a16:creationId xmlns:a16="http://schemas.microsoft.com/office/drawing/2014/main" id="{232929E0-7E92-3DE7-65D4-7E33A15A9797}"/>
              </a:ext>
            </a:extLst>
          </p:cNvPr>
          <p:cNvSpPr txBox="1"/>
          <p:nvPr/>
        </p:nvSpPr>
        <p:spPr>
          <a:xfrm>
            <a:off x="3646714" y="0"/>
            <a:ext cx="4898572" cy="1107996"/>
          </a:xfrm>
          <a:prstGeom prst="rect">
            <a:avLst/>
          </a:prstGeom>
          <a:noFill/>
        </p:spPr>
        <p:txBody>
          <a:bodyPr wrap="square" rtlCol="0">
            <a:spAutoFit/>
          </a:bodyPr>
          <a:lstStyle/>
          <a:p>
            <a:pPr algn="ctr"/>
            <a:r>
              <a:rPr lang="da-DK" sz="6600" b="1" u="sng" dirty="0">
                <a:solidFill>
                  <a:srgbClr val="D0B8A6"/>
                </a:solidFill>
              </a:rPr>
              <a:t>PAUSE</a:t>
            </a:r>
          </a:p>
        </p:txBody>
      </p:sp>
      <p:sp>
        <p:nvSpPr>
          <p:cNvPr id="7" name="Tekstfelt 6">
            <a:extLst>
              <a:ext uri="{FF2B5EF4-FFF2-40B4-BE49-F238E27FC236}">
                <a16:creationId xmlns:a16="http://schemas.microsoft.com/office/drawing/2014/main" id="{C073614F-E71B-292E-CA23-EF15F02EAFBE}"/>
              </a:ext>
            </a:extLst>
          </p:cNvPr>
          <p:cNvSpPr txBox="1"/>
          <p:nvPr/>
        </p:nvSpPr>
        <p:spPr>
          <a:xfrm>
            <a:off x="5034643" y="3286313"/>
            <a:ext cx="2122714" cy="523220"/>
          </a:xfrm>
          <a:prstGeom prst="rect">
            <a:avLst/>
          </a:prstGeom>
          <a:noFill/>
        </p:spPr>
        <p:txBody>
          <a:bodyPr wrap="square" rtlCol="0">
            <a:spAutoFit/>
          </a:bodyPr>
          <a:lstStyle/>
          <a:p>
            <a:r>
              <a:rPr lang="da-DK" sz="2800" dirty="0"/>
              <a:t>Minutter</a:t>
            </a:r>
            <a:endParaRPr lang="da-DK" dirty="0"/>
          </a:p>
        </p:txBody>
      </p:sp>
    </p:spTree>
    <p:extLst>
      <p:ext uri="{BB962C8B-B14F-4D97-AF65-F5344CB8AC3E}">
        <p14:creationId xmlns:p14="http://schemas.microsoft.com/office/powerpoint/2010/main" val="3620870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5BA5-FB98-160C-B1CA-CEBD40A7CCB0}"/>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A7C09073-5DBC-E44A-13D4-D0727866B408}"/>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B287B466-BB15-10F5-6A66-F6741C1AF1E6}"/>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47B92E38-C750-CBC6-1386-B272BAA7C91B}"/>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https://virksomhedensverden.systime.dk/?id=288</a:t>
            </a:r>
            <a:endParaRPr lang="da-DK" dirty="0"/>
          </a:p>
        </p:txBody>
      </p:sp>
      <p:sp>
        <p:nvSpPr>
          <p:cNvPr id="11" name="Tekstfelt 10">
            <a:extLst>
              <a:ext uri="{FF2B5EF4-FFF2-40B4-BE49-F238E27FC236}">
                <a16:creationId xmlns:a16="http://schemas.microsoft.com/office/drawing/2014/main" id="{E16FE36F-6CD4-6A28-E79A-AFC59F61D772}"/>
              </a:ext>
            </a:extLst>
          </p:cNvPr>
          <p:cNvSpPr txBox="1"/>
          <p:nvPr/>
        </p:nvSpPr>
        <p:spPr>
          <a:xfrm>
            <a:off x="0" y="1677374"/>
            <a:ext cx="12192000" cy="400110"/>
          </a:xfrm>
          <a:prstGeom prst="rect">
            <a:avLst/>
          </a:prstGeom>
          <a:noFill/>
        </p:spPr>
        <p:txBody>
          <a:bodyPr wrap="square" rtlCol="0">
            <a:spAutoFit/>
          </a:bodyPr>
          <a:lstStyle/>
          <a:p>
            <a:pPr algn="ctr"/>
            <a:r>
              <a:rPr lang="da-DK" sz="2000" b="1" dirty="0"/>
              <a:t>Blue Ocean konkurrencestrategi</a:t>
            </a:r>
          </a:p>
        </p:txBody>
      </p:sp>
      <p:pic>
        <p:nvPicPr>
          <p:cNvPr id="3" name="Billede 2" descr="Et billede, der indeholder vand, sky, tekst, rev&#10;&#10;Indhold genereret af kunstig intelligens kan være forkert.">
            <a:extLst>
              <a:ext uri="{FF2B5EF4-FFF2-40B4-BE49-F238E27FC236}">
                <a16:creationId xmlns:a16="http://schemas.microsoft.com/office/drawing/2014/main" id="{90AC13FF-B014-980E-0059-9A3C18B4C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251" y="2713205"/>
            <a:ext cx="4759779" cy="3173186"/>
          </a:xfrm>
          <a:prstGeom prst="rect">
            <a:avLst/>
          </a:prstGeom>
        </p:spPr>
      </p:pic>
      <p:pic>
        <p:nvPicPr>
          <p:cNvPr id="9" name="Billede 8" descr="Et billede, der indeholder skærmbillede, grafisk design, Grafik, tekst&#10;&#10;Indhold genereret af kunstig intelligens kan være forkert.">
            <a:extLst>
              <a:ext uri="{FF2B5EF4-FFF2-40B4-BE49-F238E27FC236}">
                <a16:creationId xmlns:a16="http://schemas.microsoft.com/office/drawing/2014/main" id="{9E97AD6B-A4F8-D715-464C-65C7573BBF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9114" y="2713205"/>
            <a:ext cx="3427635" cy="3173186"/>
          </a:xfrm>
          <a:prstGeom prst="rect">
            <a:avLst/>
          </a:prstGeom>
        </p:spPr>
      </p:pic>
      <p:sp>
        <p:nvSpPr>
          <p:cNvPr id="12" name="Tekstfelt 11">
            <a:extLst>
              <a:ext uri="{FF2B5EF4-FFF2-40B4-BE49-F238E27FC236}">
                <a16:creationId xmlns:a16="http://schemas.microsoft.com/office/drawing/2014/main" id="{E2181B5E-0A35-4243-479C-3206D6A195C2}"/>
              </a:ext>
            </a:extLst>
          </p:cNvPr>
          <p:cNvSpPr txBox="1"/>
          <p:nvPr/>
        </p:nvSpPr>
        <p:spPr>
          <a:xfrm>
            <a:off x="3385458" y="3580188"/>
            <a:ext cx="6096000" cy="1200329"/>
          </a:xfrm>
          <a:prstGeom prst="rect">
            <a:avLst/>
          </a:prstGeom>
          <a:solidFill>
            <a:schemeClr val="tx1"/>
          </a:solidFill>
        </p:spPr>
        <p:txBody>
          <a:bodyPr wrap="square">
            <a:spAutoFit/>
          </a:bodyPr>
          <a:lstStyle/>
          <a:p>
            <a:r>
              <a:rPr lang="da-DK" dirty="0">
                <a:solidFill>
                  <a:schemeClr val="bg1"/>
                </a:solidFill>
              </a:rPr>
              <a:t>Hovedtanken i </a:t>
            </a:r>
            <a:r>
              <a:rPr lang="da-DK" i="1" dirty="0">
                <a:solidFill>
                  <a:schemeClr val="bg1"/>
                </a:solidFill>
              </a:rPr>
              <a:t>Blue Ocean</a:t>
            </a:r>
            <a:r>
              <a:rPr lang="da-DK" dirty="0">
                <a:solidFill>
                  <a:schemeClr val="bg1"/>
                </a:solidFill>
              </a:rPr>
              <a:t>-strategien er at skabe en </a:t>
            </a:r>
            <a:r>
              <a:rPr lang="da-DK" b="1" dirty="0">
                <a:solidFill>
                  <a:schemeClr val="bg1"/>
                </a:solidFill>
              </a:rPr>
              <a:t>ny værdikurve</a:t>
            </a:r>
            <a:r>
              <a:rPr lang="da-DK" dirty="0">
                <a:solidFill>
                  <a:schemeClr val="bg1"/>
                </a:solidFill>
              </a:rPr>
              <a:t>, hvor virksomheden konkurrerer på værdiskabende faktorer, som de eksisterende konkurrenter ikke har fokus på.</a:t>
            </a:r>
          </a:p>
        </p:txBody>
      </p:sp>
    </p:spTree>
    <p:extLst>
      <p:ext uri="{BB962C8B-B14F-4D97-AF65-F5344CB8AC3E}">
        <p14:creationId xmlns:p14="http://schemas.microsoft.com/office/powerpoint/2010/main" val="82245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660A2-3013-A320-F651-48E9FCE23709}"/>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8EB5C1E3-2382-5996-3204-F07CC6D43DDF}"/>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33ACFF50-BE6B-6522-4091-75741E4A4850}"/>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A31FF975-DC6E-7FEB-3EC5-E191FD7CCF0D}"/>
              </a:ext>
            </a:extLst>
          </p:cNvPr>
          <p:cNvSpPr txBox="1"/>
          <p:nvPr/>
        </p:nvSpPr>
        <p:spPr>
          <a:xfrm>
            <a:off x="3048000" y="963190"/>
            <a:ext cx="6096000" cy="369332"/>
          </a:xfrm>
          <a:prstGeom prst="rect">
            <a:avLst/>
          </a:prstGeom>
          <a:noFill/>
        </p:spPr>
        <p:txBody>
          <a:bodyPr wrap="square">
            <a:spAutoFit/>
          </a:bodyPr>
          <a:lstStyle/>
          <a:p>
            <a:pPr algn="ctr"/>
            <a:r>
              <a:rPr lang="da-DK" dirty="0">
                <a:hlinkClick r:id="rId2"/>
              </a:rPr>
              <a:t>https://virksomhedensverden.systime.dk/?id=288</a:t>
            </a:r>
            <a:endParaRPr lang="da-DK" dirty="0"/>
          </a:p>
        </p:txBody>
      </p:sp>
      <p:sp>
        <p:nvSpPr>
          <p:cNvPr id="11" name="Tekstfelt 10">
            <a:extLst>
              <a:ext uri="{FF2B5EF4-FFF2-40B4-BE49-F238E27FC236}">
                <a16:creationId xmlns:a16="http://schemas.microsoft.com/office/drawing/2014/main" id="{ED248743-D74D-58D9-84EC-1A0129502A2D}"/>
              </a:ext>
            </a:extLst>
          </p:cNvPr>
          <p:cNvSpPr txBox="1"/>
          <p:nvPr/>
        </p:nvSpPr>
        <p:spPr>
          <a:xfrm>
            <a:off x="0" y="1677374"/>
            <a:ext cx="12192000" cy="400110"/>
          </a:xfrm>
          <a:prstGeom prst="rect">
            <a:avLst/>
          </a:prstGeom>
          <a:noFill/>
        </p:spPr>
        <p:txBody>
          <a:bodyPr wrap="square" rtlCol="0">
            <a:spAutoFit/>
          </a:bodyPr>
          <a:lstStyle/>
          <a:p>
            <a:pPr algn="ctr"/>
            <a:r>
              <a:rPr lang="da-DK" sz="2000" b="1" dirty="0"/>
              <a:t>Blue Ocean konkurrencestrategi</a:t>
            </a:r>
          </a:p>
        </p:txBody>
      </p:sp>
      <p:pic>
        <p:nvPicPr>
          <p:cNvPr id="4" name="Billede 3" descr="Et billede, der indeholder tekst, skærmbillede, Font/skrifttype&#10;&#10;Indhold genereret af kunstig intelligens kan være forkert.">
            <a:extLst>
              <a:ext uri="{FF2B5EF4-FFF2-40B4-BE49-F238E27FC236}">
                <a16:creationId xmlns:a16="http://schemas.microsoft.com/office/drawing/2014/main" id="{2A401413-9456-D46E-4B77-796C4966D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4074" y="2683202"/>
            <a:ext cx="6015439" cy="3774688"/>
          </a:xfrm>
          <a:prstGeom prst="rect">
            <a:avLst/>
          </a:prstGeom>
        </p:spPr>
      </p:pic>
      <p:pic>
        <p:nvPicPr>
          <p:cNvPr id="10" name="Billede 9">
            <a:extLst>
              <a:ext uri="{FF2B5EF4-FFF2-40B4-BE49-F238E27FC236}">
                <a16:creationId xmlns:a16="http://schemas.microsoft.com/office/drawing/2014/main" id="{659E6C77-376F-9545-11EC-3CEAEFF1BA3F}"/>
              </a:ext>
            </a:extLst>
          </p:cNvPr>
          <p:cNvPicPr>
            <a:picLocks noChangeAspect="1"/>
          </p:cNvPicPr>
          <p:nvPr/>
        </p:nvPicPr>
        <p:blipFill>
          <a:blip r:embed="rId4"/>
          <a:stretch>
            <a:fillRect/>
          </a:stretch>
        </p:blipFill>
        <p:spPr>
          <a:xfrm>
            <a:off x="301173" y="3225901"/>
            <a:ext cx="5722901" cy="2387398"/>
          </a:xfrm>
          <a:prstGeom prst="rect">
            <a:avLst/>
          </a:prstGeom>
        </p:spPr>
      </p:pic>
    </p:spTree>
    <p:extLst>
      <p:ext uri="{BB962C8B-B14F-4D97-AF65-F5344CB8AC3E}">
        <p14:creationId xmlns:p14="http://schemas.microsoft.com/office/powerpoint/2010/main" val="1422078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5F734-ABBF-4523-189C-AB992CEF9AA3}"/>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CECAFDB6-740F-EAFE-65F3-A0BAC83897FC}"/>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9FF9260A-BD71-4C41-2EB4-C58228906DAC}"/>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F5FCA4AE-7224-A585-2B6E-4DC15B7ACCB7}"/>
              </a:ext>
            </a:extLst>
          </p:cNvPr>
          <p:cNvSpPr txBox="1"/>
          <p:nvPr/>
        </p:nvSpPr>
        <p:spPr>
          <a:xfrm>
            <a:off x="3048000" y="963190"/>
            <a:ext cx="6096000" cy="369332"/>
          </a:xfrm>
          <a:prstGeom prst="rect">
            <a:avLst/>
          </a:prstGeom>
          <a:noFill/>
        </p:spPr>
        <p:txBody>
          <a:bodyPr wrap="square">
            <a:spAutoFit/>
          </a:bodyPr>
          <a:lstStyle/>
          <a:p>
            <a:pPr algn="ctr"/>
            <a:r>
              <a:rPr lang="da-DK" dirty="0">
                <a:hlinkClick r:id="rId3"/>
              </a:rPr>
              <a:t>https://virksomhedensverden.systime.dk/?id=288</a:t>
            </a:r>
            <a:endParaRPr lang="da-DK" dirty="0"/>
          </a:p>
        </p:txBody>
      </p:sp>
      <p:sp>
        <p:nvSpPr>
          <p:cNvPr id="11" name="Tekstfelt 10">
            <a:extLst>
              <a:ext uri="{FF2B5EF4-FFF2-40B4-BE49-F238E27FC236}">
                <a16:creationId xmlns:a16="http://schemas.microsoft.com/office/drawing/2014/main" id="{CAEC6B45-57CF-D09E-95C9-3A2BD334DC21}"/>
              </a:ext>
            </a:extLst>
          </p:cNvPr>
          <p:cNvSpPr txBox="1"/>
          <p:nvPr/>
        </p:nvSpPr>
        <p:spPr>
          <a:xfrm>
            <a:off x="0" y="1677374"/>
            <a:ext cx="12192000" cy="400110"/>
          </a:xfrm>
          <a:prstGeom prst="rect">
            <a:avLst/>
          </a:prstGeom>
          <a:noFill/>
        </p:spPr>
        <p:txBody>
          <a:bodyPr wrap="square" rtlCol="0">
            <a:spAutoFit/>
          </a:bodyPr>
          <a:lstStyle/>
          <a:p>
            <a:pPr algn="ctr"/>
            <a:r>
              <a:rPr lang="da-DK" sz="2000" b="1" dirty="0"/>
              <a:t>Strategilærred</a:t>
            </a:r>
          </a:p>
        </p:txBody>
      </p:sp>
      <p:pic>
        <p:nvPicPr>
          <p:cNvPr id="3" name="Billede 2" descr="Et billede, der indeholder skærmbillede, linje/række, diagram, Grafik&#10;&#10;Indhold genereret af kunstig intelligens kan være forkert.">
            <a:extLst>
              <a:ext uri="{FF2B5EF4-FFF2-40B4-BE49-F238E27FC236}">
                <a16:creationId xmlns:a16="http://schemas.microsoft.com/office/drawing/2014/main" id="{D82B6E99-CC86-457E-7690-3831E38960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3663" y="2200279"/>
            <a:ext cx="8284673" cy="4494435"/>
          </a:xfrm>
          <a:prstGeom prst="rect">
            <a:avLst/>
          </a:prstGeom>
        </p:spPr>
      </p:pic>
    </p:spTree>
    <p:extLst>
      <p:ext uri="{BB962C8B-B14F-4D97-AF65-F5344CB8AC3E}">
        <p14:creationId xmlns:p14="http://schemas.microsoft.com/office/powerpoint/2010/main" val="3569793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60CD5-888A-E681-1A38-7BF78E7117BB}"/>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EB4E063B-733F-975C-E534-DD513441490F}"/>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3D2884EF-27D0-27E4-7C95-4058A15490FE}"/>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09E792A5-5A58-59DF-5678-F637A28DEB2B}"/>
              </a:ext>
            </a:extLst>
          </p:cNvPr>
          <p:cNvSpPr txBox="1"/>
          <p:nvPr/>
        </p:nvSpPr>
        <p:spPr>
          <a:xfrm>
            <a:off x="3048000" y="963190"/>
            <a:ext cx="6096000" cy="369332"/>
          </a:xfrm>
          <a:prstGeom prst="rect">
            <a:avLst/>
          </a:prstGeom>
          <a:noFill/>
        </p:spPr>
        <p:txBody>
          <a:bodyPr wrap="square">
            <a:spAutoFit/>
          </a:bodyPr>
          <a:lstStyle/>
          <a:p>
            <a:pPr algn="ctr"/>
            <a:r>
              <a:rPr lang="da-DK" dirty="0">
                <a:hlinkClick r:id="rId3"/>
              </a:rPr>
              <a:t>https://virksomhedensverden.systime.dk/?id=322</a:t>
            </a:r>
            <a:endParaRPr lang="da-DK" dirty="0"/>
          </a:p>
        </p:txBody>
      </p:sp>
      <p:sp>
        <p:nvSpPr>
          <p:cNvPr id="11" name="Tekstfelt 10">
            <a:extLst>
              <a:ext uri="{FF2B5EF4-FFF2-40B4-BE49-F238E27FC236}">
                <a16:creationId xmlns:a16="http://schemas.microsoft.com/office/drawing/2014/main" id="{AF7EEF51-B6E6-B3DA-0905-1C786FB8A165}"/>
              </a:ext>
            </a:extLst>
          </p:cNvPr>
          <p:cNvSpPr txBox="1"/>
          <p:nvPr/>
        </p:nvSpPr>
        <p:spPr>
          <a:xfrm>
            <a:off x="0" y="1677374"/>
            <a:ext cx="12192000" cy="400110"/>
          </a:xfrm>
          <a:prstGeom prst="rect">
            <a:avLst/>
          </a:prstGeom>
          <a:noFill/>
        </p:spPr>
        <p:txBody>
          <a:bodyPr wrap="square" rtlCol="0">
            <a:spAutoFit/>
          </a:bodyPr>
          <a:lstStyle/>
          <a:p>
            <a:pPr algn="ctr"/>
            <a:r>
              <a:rPr lang="da-DK" sz="2000" b="1" dirty="0" err="1"/>
              <a:t>Ansoffs</a:t>
            </a:r>
            <a:r>
              <a:rPr lang="da-DK" sz="2000" b="1" dirty="0"/>
              <a:t> vækststrategier</a:t>
            </a:r>
          </a:p>
        </p:txBody>
      </p:sp>
      <p:pic>
        <p:nvPicPr>
          <p:cNvPr id="4" name="Billede 3" descr="Et billede, der indeholder tekst, skærmbillede, Font/skrifttype, software&#10;&#10;Indhold genereret af kunstig intelligens kan være forkert.">
            <a:extLst>
              <a:ext uri="{FF2B5EF4-FFF2-40B4-BE49-F238E27FC236}">
                <a16:creationId xmlns:a16="http://schemas.microsoft.com/office/drawing/2014/main" id="{0CC7EB0A-C70F-A71D-1633-74F776C19D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971" y="2287365"/>
            <a:ext cx="8948057" cy="3920367"/>
          </a:xfrm>
          <a:prstGeom prst="rect">
            <a:avLst/>
          </a:prstGeom>
        </p:spPr>
      </p:pic>
    </p:spTree>
    <p:extLst>
      <p:ext uri="{BB962C8B-B14F-4D97-AF65-F5344CB8AC3E}">
        <p14:creationId xmlns:p14="http://schemas.microsoft.com/office/powerpoint/2010/main" val="752385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7D9DA-AB99-F0A2-1F58-390FDAFF3D7E}"/>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A631B450-40AF-79AD-71E2-887B8FDDF7C0}"/>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15C514EE-F3DA-CF81-ED53-E50584FDD724}"/>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450EBD72-6E8A-CDD5-C0E0-A90F92A336DE}"/>
              </a:ext>
            </a:extLst>
          </p:cNvPr>
          <p:cNvSpPr txBox="1"/>
          <p:nvPr/>
        </p:nvSpPr>
        <p:spPr>
          <a:xfrm>
            <a:off x="3048000" y="963190"/>
            <a:ext cx="6096000" cy="369332"/>
          </a:xfrm>
          <a:prstGeom prst="rect">
            <a:avLst/>
          </a:prstGeom>
          <a:noFill/>
        </p:spPr>
        <p:txBody>
          <a:bodyPr wrap="square">
            <a:spAutoFit/>
          </a:bodyPr>
          <a:lstStyle/>
          <a:p>
            <a:pPr algn="ctr"/>
            <a:r>
              <a:rPr lang="da-DK" dirty="0">
                <a:hlinkClick r:id="rId3"/>
              </a:rPr>
              <a:t>https://virksomhedensverden.systime.dk/?id=322</a:t>
            </a:r>
            <a:endParaRPr lang="da-DK" dirty="0"/>
          </a:p>
        </p:txBody>
      </p:sp>
      <p:sp>
        <p:nvSpPr>
          <p:cNvPr id="11" name="Tekstfelt 10">
            <a:extLst>
              <a:ext uri="{FF2B5EF4-FFF2-40B4-BE49-F238E27FC236}">
                <a16:creationId xmlns:a16="http://schemas.microsoft.com/office/drawing/2014/main" id="{E6F023DF-F105-29B7-901E-469B84F27E90}"/>
              </a:ext>
            </a:extLst>
          </p:cNvPr>
          <p:cNvSpPr txBox="1"/>
          <p:nvPr/>
        </p:nvSpPr>
        <p:spPr>
          <a:xfrm>
            <a:off x="0" y="1677374"/>
            <a:ext cx="12192000" cy="400110"/>
          </a:xfrm>
          <a:prstGeom prst="rect">
            <a:avLst/>
          </a:prstGeom>
          <a:noFill/>
        </p:spPr>
        <p:txBody>
          <a:bodyPr wrap="square" rtlCol="0">
            <a:spAutoFit/>
          </a:bodyPr>
          <a:lstStyle/>
          <a:p>
            <a:pPr algn="ctr"/>
            <a:r>
              <a:rPr lang="da-DK" sz="2000" b="1" dirty="0" err="1"/>
              <a:t>Ansoffs</a:t>
            </a:r>
            <a:r>
              <a:rPr lang="da-DK" sz="2000" b="1" dirty="0"/>
              <a:t> vækststrategier</a:t>
            </a:r>
          </a:p>
        </p:txBody>
      </p:sp>
      <p:pic>
        <p:nvPicPr>
          <p:cNvPr id="4" name="Billede 3" descr="Et billede, der indeholder tekst, skærmbillede, Font/skrifttype, software&#10;&#10;Indhold genereret af kunstig intelligens kan være forkert.">
            <a:extLst>
              <a:ext uri="{FF2B5EF4-FFF2-40B4-BE49-F238E27FC236}">
                <a16:creationId xmlns:a16="http://schemas.microsoft.com/office/drawing/2014/main" id="{6B812C20-1645-7130-B1C0-E4A96EE27E1E}"/>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195943" y="2526851"/>
            <a:ext cx="8948057" cy="3920367"/>
          </a:xfrm>
          <a:prstGeom prst="rect">
            <a:avLst/>
          </a:prstGeom>
        </p:spPr>
      </p:pic>
      <p:sp>
        <p:nvSpPr>
          <p:cNvPr id="3" name="Tekstfelt 2">
            <a:extLst>
              <a:ext uri="{FF2B5EF4-FFF2-40B4-BE49-F238E27FC236}">
                <a16:creationId xmlns:a16="http://schemas.microsoft.com/office/drawing/2014/main" id="{4F832BF2-D0BC-49A4-453C-9308DBC801D5}"/>
              </a:ext>
            </a:extLst>
          </p:cNvPr>
          <p:cNvSpPr txBox="1"/>
          <p:nvPr/>
        </p:nvSpPr>
        <p:spPr>
          <a:xfrm>
            <a:off x="5780314" y="2422336"/>
            <a:ext cx="6096000" cy="4247317"/>
          </a:xfrm>
          <a:prstGeom prst="rect">
            <a:avLst/>
          </a:prstGeom>
          <a:solidFill>
            <a:schemeClr val="accent6"/>
          </a:solidFill>
        </p:spPr>
        <p:txBody>
          <a:bodyPr wrap="square">
            <a:spAutoFit/>
          </a:bodyPr>
          <a:lstStyle/>
          <a:p>
            <a:pPr>
              <a:buNone/>
            </a:pPr>
            <a:r>
              <a:rPr lang="da-DK" b="1" dirty="0"/>
              <a:t>1: Markedspenetrering</a:t>
            </a:r>
          </a:p>
          <a:p>
            <a:pPr>
              <a:buNone/>
            </a:pPr>
            <a:r>
              <a:rPr lang="da-DK" dirty="0"/>
              <a:t>Den første strategi, </a:t>
            </a:r>
            <a:r>
              <a:rPr lang="da-DK" b="1" dirty="0"/>
              <a:t>markedspenetrering</a:t>
            </a:r>
            <a:r>
              <a:rPr lang="da-DK" dirty="0"/>
              <a:t>, er mindst risikabel, og er det naturlige udgangspunkt for virksomhedens vækst. Her handler det om at vokse på det nuværende marked ved at sælge flere af de samme produkter eller serviceydelser.</a:t>
            </a:r>
          </a:p>
          <a:p>
            <a:pPr>
              <a:buNone/>
            </a:pPr>
            <a:r>
              <a:rPr lang="da-DK" dirty="0"/>
              <a:t>Virksomheden kan fx skrue op for markedsføringen og på den måde </a:t>
            </a:r>
            <a:r>
              <a:rPr lang="da-DK" b="1" dirty="0"/>
              <a:t>vokse organisk</a:t>
            </a:r>
            <a:r>
              <a:rPr lang="da-DK" dirty="0"/>
              <a:t>, dvs. at den vokser af egen kraft.</a:t>
            </a:r>
          </a:p>
          <a:p>
            <a:pPr>
              <a:buNone/>
            </a:pPr>
            <a:r>
              <a:rPr lang="da-DK" dirty="0"/>
              <a:t>Virksomheden kan også </a:t>
            </a:r>
            <a:r>
              <a:rPr lang="da-DK" b="1" dirty="0"/>
              <a:t>vokse uorganisk</a:t>
            </a:r>
            <a:r>
              <a:rPr lang="da-DK" dirty="0"/>
              <a:t>, dvs. at den vokser ved at opkøbe eller fusionere med andre virksomheder.</a:t>
            </a:r>
          </a:p>
          <a:p>
            <a:r>
              <a:rPr lang="da-DK" dirty="0" err="1"/>
              <a:t>Ansoff</a:t>
            </a:r>
            <a:r>
              <a:rPr lang="da-DK" dirty="0"/>
              <a:t> kalder det </a:t>
            </a:r>
            <a:r>
              <a:rPr lang="da-DK" b="1" dirty="0"/>
              <a:t>horisontal integration</a:t>
            </a:r>
            <a:r>
              <a:rPr lang="da-DK" dirty="0"/>
              <a:t>, når virksomheden opkøber en konkurrent, og </a:t>
            </a:r>
            <a:r>
              <a:rPr lang="da-DK" b="1" dirty="0"/>
              <a:t>vertikal integration</a:t>
            </a:r>
            <a:r>
              <a:rPr lang="da-DK" dirty="0"/>
              <a:t>, når virksomheden opkøber en leverandør eller en forhandler i forsyningskæden.</a:t>
            </a:r>
          </a:p>
        </p:txBody>
      </p:sp>
    </p:spTree>
    <p:extLst>
      <p:ext uri="{BB962C8B-B14F-4D97-AF65-F5344CB8AC3E}">
        <p14:creationId xmlns:p14="http://schemas.microsoft.com/office/powerpoint/2010/main" val="482489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DCB13-8E1C-6579-A083-6B5A2059CA70}"/>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49340DA9-12C5-2733-8E43-8A9074946250}"/>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9AE451A6-D81F-3FAA-8D74-3EEEC6EDA778}"/>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D6870170-B878-8418-05A5-7CFE149B42BF}"/>
              </a:ext>
            </a:extLst>
          </p:cNvPr>
          <p:cNvSpPr txBox="1"/>
          <p:nvPr/>
        </p:nvSpPr>
        <p:spPr>
          <a:xfrm>
            <a:off x="3048000" y="963190"/>
            <a:ext cx="6096000" cy="369332"/>
          </a:xfrm>
          <a:prstGeom prst="rect">
            <a:avLst/>
          </a:prstGeom>
          <a:noFill/>
        </p:spPr>
        <p:txBody>
          <a:bodyPr wrap="square">
            <a:spAutoFit/>
          </a:bodyPr>
          <a:lstStyle/>
          <a:p>
            <a:pPr algn="ctr"/>
            <a:r>
              <a:rPr lang="da-DK" dirty="0">
                <a:hlinkClick r:id="rId3"/>
              </a:rPr>
              <a:t>https://virksomhedensverden.systime.dk/?id=322</a:t>
            </a:r>
            <a:endParaRPr lang="da-DK" dirty="0"/>
          </a:p>
        </p:txBody>
      </p:sp>
      <p:sp>
        <p:nvSpPr>
          <p:cNvPr id="11" name="Tekstfelt 10">
            <a:extLst>
              <a:ext uri="{FF2B5EF4-FFF2-40B4-BE49-F238E27FC236}">
                <a16:creationId xmlns:a16="http://schemas.microsoft.com/office/drawing/2014/main" id="{A7241F52-33A5-EB4A-B5EA-173344AF7D07}"/>
              </a:ext>
            </a:extLst>
          </p:cNvPr>
          <p:cNvSpPr txBox="1"/>
          <p:nvPr/>
        </p:nvSpPr>
        <p:spPr>
          <a:xfrm>
            <a:off x="0" y="1677374"/>
            <a:ext cx="12192000" cy="400110"/>
          </a:xfrm>
          <a:prstGeom prst="rect">
            <a:avLst/>
          </a:prstGeom>
          <a:noFill/>
        </p:spPr>
        <p:txBody>
          <a:bodyPr wrap="square" rtlCol="0">
            <a:spAutoFit/>
          </a:bodyPr>
          <a:lstStyle/>
          <a:p>
            <a:pPr algn="ctr"/>
            <a:r>
              <a:rPr lang="da-DK" sz="2000" b="1" dirty="0" err="1"/>
              <a:t>Ansoffs</a:t>
            </a:r>
            <a:r>
              <a:rPr lang="da-DK" sz="2000" b="1" dirty="0"/>
              <a:t> vækststrategier</a:t>
            </a:r>
          </a:p>
        </p:txBody>
      </p:sp>
      <p:pic>
        <p:nvPicPr>
          <p:cNvPr id="4" name="Billede 3" descr="Et billede, der indeholder tekst, skærmbillede, Font/skrifttype, software&#10;&#10;Indhold genereret af kunstig intelligens kan være forkert.">
            <a:extLst>
              <a:ext uri="{FF2B5EF4-FFF2-40B4-BE49-F238E27FC236}">
                <a16:creationId xmlns:a16="http://schemas.microsoft.com/office/drawing/2014/main" id="{2C2D9E2C-6A34-7B2E-7DF0-B21C66DEFFF5}"/>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3048000" y="2422336"/>
            <a:ext cx="8948057" cy="3920367"/>
          </a:xfrm>
          <a:prstGeom prst="rect">
            <a:avLst/>
          </a:prstGeom>
        </p:spPr>
      </p:pic>
      <p:sp>
        <p:nvSpPr>
          <p:cNvPr id="9" name="Tekstfelt 8">
            <a:extLst>
              <a:ext uri="{FF2B5EF4-FFF2-40B4-BE49-F238E27FC236}">
                <a16:creationId xmlns:a16="http://schemas.microsoft.com/office/drawing/2014/main" id="{710C7DF4-D8AF-B12D-30F9-1EE25657468A}"/>
              </a:ext>
            </a:extLst>
          </p:cNvPr>
          <p:cNvSpPr txBox="1"/>
          <p:nvPr/>
        </p:nvSpPr>
        <p:spPr>
          <a:xfrm>
            <a:off x="195943" y="2683202"/>
            <a:ext cx="8695163" cy="3693319"/>
          </a:xfrm>
          <a:prstGeom prst="rect">
            <a:avLst/>
          </a:prstGeom>
          <a:solidFill>
            <a:schemeClr val="accent5">
              <a:lumMod val="40000"/>
              <a:lumOff val="60000"/>
            </a:schemeClr>
          </a:solidFill>
        </p:spPr>
        <p:txBody>
          <a:bodyPr wrap="square">
            <a:spAutoFit/>
          </a:bodyPr>
          <a:lstStyle/>
          <a:p>
            <a:pPr>
              <a:buNone/>
            </a:pPr>
            <a:r>
              <a:rPr lang="da-DK" dirty="0"/>
              <a:t>Den anden strategi er </a:t>
            </a:r>
            <a:r>
              <a:rPr lang="da-DK" b="1" dirty="0"/>
              <a:t>produktudvikling</a:t>
            </a:r>
            <a:r>
              <a:rPr lang="da-DK" dirty="0"/>
              <a:t>, der er en tæt følgesvend til den første vækststrategi. Her holder virksomheden sig til den allerede kendte målgruppe, som tilbydes nye produkter eller serviceydelser.</a:t>
            </a:r>
          </a:p>
          <a:p>
            <a:pPr>
              <a:buNone/>
            </a:pPr>
            <a:r>
              <a:rPr lang="da-DK" dirty="0"/>
              <a:t>Produktudvikling omfatter </a:t>
            </a:r>
            <a:r>
              <a:rPr lang="da-DK" b="1" dirty="0"/>
              <a:t>alle former for udvikling af produkter og serviceydelser</a:t>
            </a:r>
            <a:r>
              <a:rPr lang="da-DK" dirty="0"/>
              <a:t>. Det kan være alt fra helt nye produkter og produktserier til mindre produktforbedringer, herunder udvikling af ny emballage, tilbehør og services.</a:t>
            </a:r>
          </a:p>
          <a:p>
            <a:pPr>
              <a:buNone/>
            </a:pPr>
            <a:r>
              <a:rPr lang="da-DK" dirty="0"/>
              <a:t>Denne vækststrategi kræver som regel, at virksomheden øger sine faste omkostninger til </a:t>
            </a:r>
            <a:r>
              <a:rPr lang="da-DK" b="1" dirty="0"/>
              <a:t>research og</a:t>
            </a:r>
            <a:r>
              <a:rPr lang="da-DK" dirty="0"/>
              <a:t> </a:t>
            </a:r>
            <a:r>
              <a:rPr lang="da-DK" b="1" dirty="0"/>
              <a:t>udvikling</a:t>
            </a:r>
            <a:r>
              <a:rPr lang="da-DK" dirty="0"/>
              <a:t> (engelsk: </a:t>
            </a:r>
            <a:r>
              <a:rPr lang="da-DK" i="1" dirty="0"/>
              <a:t>Research &amp; Development</a:t>
            </a:r>
            <a:r>
              <a:rPr lang="da-DK" dirty="0"/>
              <a:t>, forkortet R&amp;D).</a:t>
            </a:r>
          </a:p>
          <a:p>
            <a:pPr>
              <a:buNone/>
            </a:pPr>
            <a:r>
              <a:rPr lang="da-DK" dirty="0"/>
              <a:t>Produktudvikling kan være en langvarig, svær og dyr proces, som fx hos en medicinalvirksomhed, hvor alle produktudviklinger kræver årevis af forskning og efterfølgende godkendelse hos myndighederne.</a:t>
            </a:r>
          </a:p>
          <a:p>
            <a:r>
              <a:rPr lang="da-DK" dirty="0"/>
              <a:t>Produktudvikling kan også ske hurtigt, let og billigt som fx hos en </a:t>
            </a:r>
            <a:r>
              <a:rPr lang="da-DK" dirty="0" err="1"/>
              <a:t>isproducent</a:t>
            </a:r>
            <a:r>
              <a:rPr lang="da-DK" dirty="0"/>
              <a:t>, der kan lancere en ny populær is ved blot at ændre i isens overtræk.</a:t>
            </a:r>
          </a:p>
        </p:txBody>
      </p:sp>
    </p:spTree>
    <p:extLst>
      <p:ext uri="{BB962C8B-B14F-4D97-AF65-F5344CB8AC3E}">
        <p14:creationId xmlns:p14="http://schemas.microsoft.com/office/powerpoint/2010/main" val="1603104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6BAF7-5461-A10E-E769-339F07DB9079}"/>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290AC51B-685B-6141-2E5F-45ADE3228B80}"/>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A5B52D2E-5571-3C35-39A6-F84BE4B527B1}"/>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16484903-37A7-8A06-76E2-651DCDEF9C19}"/>
              </a:ext>
            </a:extLst>
          </p:cNvPr>
          <p:cNvSpPr txBox="1"/>
          <p:nvPr/>
        </p:nvSpPr>
        <p:spPr>
          <a:xfrm>
            <a:off x="3048000" y="963190"/>
            <a:ext cx="6096000" cy="369332"/>
          </a:xfrm>
          <a:prstGeom prst="rect">
            <a:avLst/>
          </a:prstGeom>
          <a:noFill/>
        </p:spPr>
        <p:txBody>
          <a:bodyPr wrap="square">
            <a:spAutoFit/>
          </a:bodyPr>
          <a:lstStyle/>
          <a:p>
            <a:pPr algn="ctr"/>
            <a:r>
              <a:rPr lang="da-DK" dirty="0">
                <a:hlinkClick r:id="rId3"/>
              </a:rPr>
              <a:t>https://virksomhedensverden.systime.dk/?id=322</a:t>
            </a:r>
            <a:endParaRPr lang="da-DK" dirty="0"/>
          </a:p>
        </p:txBody>
      </p:sp>
      <p:sp>
        <p:nvSpPr>
          <p:cNvPr id="11" name="Tekstfelt 10">
            <a:extLst>
              <a:ext uri="{FF2B5EF4-FFF2-40B4-BE49-F238E27FC236}">
                <a16:creationId xmlns:a16="http://schemas.microsoft.com/office/drawing/2014/main" id="{7BCB561A-26AB-FC89-44BC-B998538992B7}"/>
              </a:ext>
            </a:extLst>
          </p:cNvPr>
          <p:cNvSpPr txBox="1"/>
          <p:nvPr/>
        </p:nvSpPr>
        <p:spPr>
          <a:xfrm>
            <a:off x="0" y="1677374"/>
            <a:ext cx="12192000" cy="400110"/>
          </a:xfrm>
          <a:prstGeom prst="rect">
            <a:avLst/>
          </a:prstGeom>
          <a:noFill/>
        </p:spPr>
        <p:txBody>
          <a:bodyPr wrap="square" rtlCol="0">
            <a:spAutoFit/>
          </a:bodyPr>
          <a:lstStyle/>
          <a:p>
            <a:pPr algn="ctr"/>
            <a:r>
              <a:rPr lang="da-DK" sz="2000" b="1" dirty="0" err="1"/>
              <a:t>Ansoffs</a:t>
            </a:r>
            <a:r>
              <a:rPr lang="da-DK" sz="2000" b="1" dirty="0"/>
              <a:t> vækststrategier</a:t>
            </a:r>
          </a:p>
        </p:txBody>
      </p:sp>
      <p:pic>
        <p:nvPicPr>
          <p:cNvPr id="4" name="Billede 3" descr="Et billede, der indeholder tekst, skærmbillede, Font/skrifttype, software&#10;&#10;Indhold genereret af kunstig intelligens kan være forkert.">
            <a:extLst>
              <a:ext uri="{FF2B5EF4-FFF2-40B4-BE49-F238E27FC236}">
                <a16:creationId xmlns:a16="http://schemas.microsoft.com/office/drawing/2014/main" id="{E76ADC6A-1542-BFE3-2112-AFE5693BAD3C}"/>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1621971" y="2440238"/>
            <a:ext cx="8948057" cy="3920367"/>
          </a:xfrm>
          <a:prstGeom prst="rect">
            <a:avLst/>
          </a:prstGeom>
        </p:spPr>
      </p:pic>
      <p:sp>
        <p:nvSpPr>
          <p:cNvPr id="3" name="Tekstfelt 2">
            <a:extLst>
              <a:ext uri="{FF2B5EF4-FFF2-40B4-BE49-F238E27FC236}">
                <a16:creationId xmlns:a16="http://schemas.microsoft.com/office/drawing/2014/main" id="{688E93C3-A837-7644-4ED2-B0AF50BEFDED}"/>
              </a:ext>
            </a:extLst>
          </p:cNvPr>
          <p:cNvSpPr txBox="1"/>
          <p:nvPr/>
        </p:nvSpPr>
        <p:spPr>
          <a:xfrm>
            <a:off x="1170879" y="2095386"/>
            <a:ext cx="10111367" cy="4247317"/>
          </a:xfrm>
          <a:prstGeom prst="rect">
            <a:avLst/>
          </a:prstGeom>
          <a:solidFill>
            <a:schemeClr val="accent2">
              <a:lumMod val="40000"/>
              <a:lumOff val="60000"/>
            </a:schemeClr>
          </a:solidFill>
        </p:spPr>
        <p:txBody>
          <a:bodyPr wrap="square">
            <a:spAutoFit/>
          </a:bodyPr>
          <a:lstStyle/>
          <a:p>
            <a:pPr>
              <a:buNone/>
            </a:pPr>
            <a:r>
              <a:rPr lang="da-DK" b="1" dirty="0"/>
              <a:t>3: Markedsudvikling</a:t>
            </a:r>
          </a:p>
          <a:p>
            <a:pPr>
              <a:buNone/>
            </a:pPr>
            <a:r>
              <a:rPr lang="da-DK" dirty="0"/>
              <a:t>Når virksomheden ikke kan vokse mere på sit eksisterende marked, enten pga. for hård konkurrence eller fordi virksomheden har nået den størst mulige markedsandel, er </a:t>
            </a:r>
            <a:r>
              <a:rPr lang="da-DK" b="1" dirty="0"/>
              <a:t>markedsudvikling</a:t>
            </a:r>
            <a:r>
              <a:rPr lang="da-DK" dirty="0"/>
              <a:t> en oplagt vækstmulighed.</a:t>
            </a:r>
          </a:p>
          <a:p>
            <a:pPr>
              <a:buNone/>
            </a:pPr>
            <a:r>
              <a:rPr lang="da-DK" dirty="0"/>
              <a:t>Med denne strategi vælger virksomheden at sælge sine produkter til en ny målgruppe og/eller på et nyt geografisk område (nationalt eller internationalt).</a:t>
            </a:r>
          </a:p>
          <a:p>
            <a:pPr>
              <a:buNone/>
            </a:pPr>
            <a:r>
              <a:rPr lang="da-DK" dirty="0"/>
              <a:t>Der er grundlæggende tale om at sælge de samme produkter, som dog skal justeres, så de matcher det nye markeds behov.</a:t>
            </a:r>
          </a:p>
          <a:p>
            <a:pPr>
              <a:buNone/>
            </a:pPr>
            <a:r>
              <a:rPr lang="da-DK" dirty="0"/>
              <a:t>Som forberedelse til en geografisk ekspansion til udlandet, vil det være nødvendigt at undersøge de </a:t>
            </a:r>
            <a:r>
              <a:rPr lang="da-DK" dirty="0" err="1"/>
              <a:t>omverdensforhold</a:t>
            </a:r>
            <a:r>
              <a:rPr lang="da-DK" dirty="0"/>
              <a:t>, der er gældende i det pågældende land, herunder de politiske, sociale og kulturelle forhold.</a:t>
            </a:r>
          </a:p>
          <a:p>
            <a:pPr>
              <a:buNone/>
            </a:pPr>
            <a:r>
              <a:rPr lang="da-DK" dirty="0"/>
              <a:t>Mange virksomheder starter med at vælge et </a:t>
            </a:r>
            <a:r>
              <a:rPr lang="da-DK" b="1" dirty="0"/>
              <a:t>nærmarked</a:t>
            </a:r>
            <a:r>
              <a:rPr lang="da-DK" dirty="0"/>
              <a:t>, fordi disse lande har den korteste </a:t>
            </a:r>
            <a:r>
              <a:rPr lang="da-DK" b="1" dirty="0"/>
              <a:t>miljøafstand</a:t>
            </a:r>
            <a:r>
              <a:rPr lang="da-DK" dirty="0"/>
              <a:t>, dvs. færre forskelle målt på sprog, kultur, økonomi, klima og geografisk afstand.</a:t>
            </a:r>
          </a:p>
          <a:p>
            <a:r>
              <a:rPr lang="da-DK" dirty="0"/>
              <a:t>Det kan ofte være en fordel at indgå </a:t>
            </a:r>
            <a:r>
              <a:rPr lang="da-DK" b="1" dirty="0"/>
              <a:t>strategisk samarbejde</a:t>
            </a:r>
            <a:r>
              <a:rPr lang="da-DK" dirty="0"/>
              <a:t> med en partner i det pågældende område, der har kendskab til de lokale forhold som fx myndigheder, leverandører og medier.</a:t>
            </a:r>
          </a:p>
        </p:txBody>
      </p:sp>
    </p:spTree>
    <p:extLst>
      <p:ext uri="{BB962C8B-B14F-4D97-AF65-F5344CB8AC3E}">
        <p14:creationId xmlns:p14="http://schemas.microsoft.com/office/powerpoint/2010/main" val="4158758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120B2-1A07-C8A2-3D57-D7F66D3DDECE}"/>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B6409015-FDE8-0A12-CBB0-78699E1F10E3}"/>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26FCCCB1-C925-AC21-634A-20AF6DF63CAB}"/>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8" name="Tekstfelt 7">
            <a:extLst>
              <a:ext uri="{FF2B5EF4-FFF2-40B4-BE49-F238E27FC236}">
                <a16:creationId xmlns:a16="http://schemas.microsoft.com/office/drawing/2014/main" id="{99239BD5-7538-DF04-2765-4B0402091AA5}"/>
              </a:ext>
            </a:extLst>
          </p:cNvPr>
          <p:cNvSpPr txBox="1"/>
          <p:nvPr/>
        </p:nvSpPr>
        <p:spPr>
          <a:xfrm>
            <a:off x="3048000" y="963190"/>
            <a:ext cx="6096000" cy="369332"/>
          </a:xfrm>
          <a:prstGeom prst="rect">
            <a:avLst/>
          </a:prstGeom>
          <a:noFill/>
        </p:spPr>
        <p:txBody>
          <a:bodyPr wrap="square">
            <a:spAutoFit/>
          </a:bodyPr>
          <a:lstStyle/>
          <a:p>
            <a:pPr algn="ctr"/>
            <a:r>
              <a:rPr lang="da-DK" dirty="0">
                <a:hlinkClick r:id="rId3"/>
              </a:rPr>
              <a:t>https://virksomhedensverden.systime.dk/?id=322</a:t>
            </a:r>
            <a:endParaRPr lang="da-DK" dirty="0"/>
          </a:p>
        </p:txBody>
      </p:sp>
      <p:sp>
        <p:nvSpPr>
          <p:cNvPr id="11" name="Tekstfelt 10">
            <a:extLst>
              <a:ext uri="{FF2B5EF4-FFF2-40B4-BE49-F238E27FC236}">
                <a16:creationId xmlns:a16="http://schemas.microsoft.com/office/drawing/2014/main" id="{E9C8D87C-954A-B77E-2564-526661900111}"/>
              </a:ext>
            </a:extLst>
          </p:cNvPr>
          <p:cNvSpPr txBox="1"/>
          <p:nvPr/>
        </p:nvSpPr>
        <p:spPr>
          <a:xfrm>
            <a:off x="0" y="1677374"/>
            <a:ext cx="12192000" cy="400110"/>
          </a:xfrm>
          <a:prstGeom prst="rect">
            <a:avLst/>
          </a:prstGeom>
          <a:noFill/>
        </p:spPr>
        <p:txBody>
          <a:bodyPr wrap="square" rtlCol="0">
            <a:spAutoFit/>
          </a:bodyPr>
          <a:lstStyle/>
          <a:p>
            <a:pPr algn="ctr"/>
            <a:r>
              <a:rPr lang="da-DK" sz="2000" b="1" dirty="0" err="1"/>
              <a:t>Ansoffs</a:t>
            </a:r>
            <a:r>
              <a:rPr lang="da-DK" sz="2000" b="1" dirty="0"/>
              <a:t> vækststrategier</a:t>
            </a:r>
          </a:p>
        </p:txBody>
      </p:sp>
      <p:sp>
        <p:nvSpPr>
          <p:cNvPr id="7" name="Tekstfelt 6">
            <a:extLst>
              <a:ext uri="{FF2B5EF4-FFF2-40B4-BE49-F238E27FC236}">
                <a16:creationId xmlns:a16="http://schemas.microsoft.com/office/drawing/2014/main" id="{E806D4D7-62A2-180E-B7E2-8B29FB92BF3C}"/>
              </a:ext>
            </a:extLst>
          </p:cNvPr>
          <p:cNvSpPr txBox="1"/>
          <p:nvPr/>
        </p:nvSpPr>
        <p:spPr>
          <a:xfrm>
            <a:off x="1621971" y="2561599"/>
            <a:ext cx="8948057" cy="3693319"/>
          </a:xfrm>
          <a:prstGeom prst="rect">
            <a:avLst/>
          </a:prstGeom>
          <a:solidFill>
            <a:schemeClr val="accent4"/>
          </a:solidFill>
        </p:spPr>
        <p:txBody>
          <a:bodyPr wrap="square">
            <a:spAutoFit/>
          </a:bodyPr>
          <a:lstStyle/>
          <a:p>
            <a:pPr>
              <a:buNone/>
            </a:pPr>
            <a:r>
              <a:rPr lang="da-DK" b="1" dirty="0"/>
              <a:t>4: Diversifikation</a:t>
            </a:r>
          </a:p>
          <a:p>
            <a:pPr>
              <a:buNone/>
            </a:pPr>
            <a:r>
              <a:rPr lang="da-DK" dirty="0"/>
              <a:t>Den fjerde vækststrategi, </a:t>
            </a:r>
            <a:r>
              <a:rPr lang="da-DK" b="1" dirty="0"/>
              <a:t>diversifikation</a:t>
            </a:r>
            <a:r>
              <a:rPr lang="da-DK" dirty="0"/>
              <a:t>, handler om at udbyde helt nye ydelser til helt nye målgrupper, ofte på nye geografiske markeder.</a:t>
            </a:r>
          </a:p>
          <a:p>
            <a:pPr>
              <a:buNone/>
            </a:pPr>
            <a:r>
              <a:rPr lang="da-DK" dirty="0"/>
              <a:t>Denne vækststrategi er den </a:t>
            </a:r>
            <a:r>
              <a:rPr lang="da-DK" b="1" dirty="0"/>
              <a:t>mest risikable</a:t>
            </a:r>
            <a:r>
              <a:rPr lang="da-DK" dirty="0"/>
              <a:t>, fordi virksomheden her træder ind i en ny branche og både skal have fokus på et nyt forretningsområde og indsigt i den nye branchestruktur.</a:t>
            </a:r>
          </a:p>
          <a:p>
            <a:pPr>
              <a:buNone/>
            </a:pPr>
            <a:r>
              <a:rPr lang="da-DK" dirty="0"/>
              <a:t>I praksis vil diversifikation ofte ske ved, at virksomheden etablerer et selvstændigt </a:t>
            </a:r>
            <a:r>
              <a:rPr lang="da-DK" b="1" dirty="0"/>
              <a:t>strategisk forretningsområde</a:t>
            </a:r>
            <a:r>
              <a:rPr lang="da-DK" dirty="0"/>
              <a:t>, som opererer uafhængigt af virksomhedens kerneområder. Det sker også tit, at virksomheden opretter en selvstændig juridisk enhed i form af et </a:t>
            </a:r>
            <a:r>
              <a:rPr lang="da-DK" b="1" dirty="0"/>
              <a:t>datterselskab</a:t>
            </a:r>
            <a:r>
              <a:rPr lang="da-DK" dirty="0"/>
              <a:t>.</a:t>
            </a:r>
          </a:p>
          <a:p>
            <a:r>
              <a:rPr lang="da-DK" dirty="0"/>
              <a:t>Forudsætningen for, at diversifikation skal kunne lykkes, er, at virksomheden har adgang til kernekompetencer inden for det pågældende felt. Derfor vil det typisk ske med et partnerskab eller et direkte opkøb af en eksisterende aktør på det nye felt.</a:t>
            </a:r>
          </a:p>
        </p:txBody>
      </p:sp>
      <p:pic>
        <p:nvPicPr>
          <p:cNvPr id="10" name="Billede 9" descr="Et billede, der indeholder tekst, skærmbillede, Font/skrifttype, software&#10;&#10;Indhold genereret af kunstig intelligens kan være forkert.">
            <a:extLst>
              <a:ext uri="{FF2B5EF4-FFF2-40B4-BE49-F238E27FC236}">
                <a16:creationId xmlns:a16="http://schemas.microsoft.com/office/drawing/2014/main" id="{987A3885-57D5-19AE-A634-7FDDEFB814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380" y="2026499"/>
            <a:ext cx="10659238" cy="4670078"/>
          </a:xfrm>
          <a:prstGeom prst="rect">
            <a:avLst/>
          </a:prstGeom>
        </p:spPr>
      </p:pic>
    </p:spTree>
    <p:extLst>
      <p:ext uri="{BB962C8B-B14F-4D97-AF65-F5344CB8AC3E}">
        <p14:creationId xmlns:p14="http://schemas.microsoft.com/office/powerpoint/2010/main" val="2430714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B6083-932E-898D-CA11-50E35356D27B}"/>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F5FCF2AC-E94B-4F51-AE42-282BF902A3BE}"/>
              </a:ext>
            </a:extLst>
          </p:cNvPr>
          <p:cNvSpPr txBox="1"/>
          <p:nvPr/>
        </p:nvSpPr>
        <p:spPr>
          <a:xfrm>
            <a:off x="3048000" y="609991"/>
            <a:ext cx="6096000" cy="461665"/>
          </a:xfrm>
          <a:prstGeom prst="rect">
            <a:avLst/>
          </a:prstGeom>
          <a:noFill/>
        </p:spPr>
        <p:txBody>
          <a:bodyPr wrap="square">
            <a:spAutoFit/>
          </a:bodyPr>
          <a:lstStyle/>
          <a:p>
            <a:pPr algn="ctr"/>
            <a:r>
              <a:rPr lang="da-DK" sz="2400" b="1" dirty="0"/>
              <a:t>6. Virksomhedens strategi</a:t>
            </a:r>
          </a:p>
        </p:txBody>
      </p:sp>
      <p:sp>
        <p:nvSpPr>
          <p:cNvPr id="6" name="Tekstfelt 5">
            <a:extLst>
              <a:ext uri="{FF2B5EF4-FFF2-40B4-BE49-F238E27FC236}">
                <a16:creationId xmlns:a16="http://schemas.microsoft.com/office/drawing/2014/main" id="{B037C5D5-3FD5-FC13-F3DC-7EA265316120}"/>
              </a:ext>
            </a:extLst>
          </p:cNvPr>
          <p:cNvSpPr txBox="1"/>
          <p:nvPr/>
        </p:nvSpPr>
        <p:spPr>
          <a:xfrm>
            <a:off x="0" y="76200"/>
            <a:ext cx="12192000" cy="646331"/>
          </a:xfrm>
          <a:prstGeom prst="rect">
            <a:avLst/>
          </a:prstGeom>
          <a:noFill/>
        </p:spPr>
        <p:txBody>
          <a:bodyPr wrap="square" rtlCol="0">
            <a:spAutoFit/>
          </a:bodyPr>
          <a:lstStyle/>
          <a:p>
            <a:pPr algn="ctr"/>
            <a:r>
              <a:rPr lang="da-DK" sz="3600" b="1" dirty="0"/>
              <a:t>EØ C</a:t>
            </a:r>
          </a:p>
        </p:txBody>
      </p:sp>
      <p:sp>
        <p:nvSpPr>
          <p:cNvPr id="2" name="Tekstfelt 1">
            <a:extLst>
              <a:ext uri="{FF2B5EF4-FFF2-40B4-BE49-F238E27FC236}">
                <a16:creationId xmlns:a16="http://schemas.microsoft.com/office/drawing/2014/main" id="{ECCAD0FA-28A4-E362-AD67-55AF53243730}"/>
              </a:ext>
            </a:extLst>
          </p:cNvPr>
          <p:cNvSpPr txBox="1"/>
          <p:nvPr/>
        </p:nvSpPr>
        <p:spPr>
          <a:xfrm>
            <a:off x="0" y="1326995"/>
            <a:ext cx="12192000" cy="923330"/>
          </a:xfrm>
          <a:prstGeom prst="rect">
            <a:avLst/>
          </a:prstGeom>
          <a:noFill/>
        </p:spPr>
        <p:txBody>
          <a:bodyPr wrap="square" rtlCol="0">
            <a:spAutoFit/>
          </a:bodyPr>
          <a:lstStyle/>
          <a:p>
            <a:pPr algn="ctr"/>
            <a:r>
              <a:rPr lang="da-DK" dirty="0"/>
              <a:t>Opgave</a:t>
            </a:r>
          </a:p>
          <a:p>
            <a:pPr algn="ctr"/>
            <a:endParaRPr lang="da-DK" dirty="0"/>
          </a:p>
          <a:p>
            <a:pPr algn="ctr"/>
            <a:endParaRPr lang="da-DK" dirty="0"/>
          </a:p>
        </p:txBody>
      </p:sp>
    </p:spTree>
    <p:extLst>
      <p:ext uri="{BB962C8B-B14F-4D97-AF65-F5344CB8AC3E}">
        <p14:creationId xmlns:p14="http://schemas.microsoft.com/office/powerpoint/2010/main" val="101334966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8.png"/></Relationships>
</file>

<file path=ppt/webextensions/webextension1.xml><?xml version="1.0" encoding="utf-8"?>
<we:webextension xmlns:we="http://schemas.microsoft.com/office/webextensions/webextension/2010/11" id="{09118600-6102-46AD-8588-5919E57269AA}">
  <we:reference id="WA200001661" version="3.1.2.0" store="en-US" storeType="OMEX"/>
  <we:alternateReferences/>
  <we:properties>
    <we:property name="Microsoft.Office.CampaignId" value="&quot;none&quot;"/>
    <we:property name="breaktime.flosim.com_alarmSound" value="&quot;assets/notify.mp3&quot;"/>
    <we:property name="breaktime.flosim.com_customMessage" value="&quot;Vi starter igen om&quot;"/>
    <we:property name="breaktime.flosim.com_fontColour" value="null"/>
    <we:property name="breaktime.flosim.com_fontFamily" value="&quot;'Segoe UI', Tahoma, Geneva, Verdana, sans-serif&quot;"/>
    <we:property name="breaktime.flosim.com_pinControlsRunning" value="false"/>
    <we:property name="breaktime.flosim.com_pinControlsStopped" value="true"/>
    <we:property name="breaktime.flosim.com_startMinutes" value="5"/>
    <we:property name="breaktime.flosim.com_time" value="300"/>
    <we:property name="breaktime.flosim.com_type" value="&quot;Coffee break&quot;"/>
    <we:property name="time" value="300"/>
    <we:property name="type" value="&quot;Coffee break&quot;"/>
  </we:properties>
  <we:bindings/>
  <we:snapshot xmlns:r="http://schemas.openxmlformats.org/officeDocument/2006/relationships" r:embed="rId1"/>
</we:webextension>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otalTime>103</TotalTime>
  <Words>1702</Words>
  <Application>Microsoft Office PowerPoint</Application>
  <PresentationFormat>Widescreen</PresentationFormat>
  <Paragraphs>128</Paragraphs>
  <Slides>18</Slides>
  <Notes>7</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18</vt:i4>
      </vt:variant>
    </vt:vector>
  </HeadingPairs>
  <TitlesOfParts>
    <vt:vector size="22" baseType="lpstr">
      <vt:lpstr>Aptos</vt:lpstr>
      <vt:lpstr>Aptos Display</vt:lpstr>
      <vt:lpstr>Arial</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Jensen (mjen.cb - Underviser - CB)</dc:creator>
  <cp:lastModifiedBy>Michael Jensen (mjen.cb - Underviser - CB)</cp:lastModifiedBy>
  <cp:revision>1</cp:revision>
  <dcterms:created xsi:type="dcterms:W3CDTF">2025-03-25T19:25:25Z</dcterms:created>
  <dcterms:modified xsi:type="dcterms:W3CDTF">2025-03-25T21:08:57Z</dcterms:modified>
</cp:coreProperties>
</file>