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8" r:id="rId2"/>
    <p:sldId id="260" r:id="rId3"/>
    <p:sldId id="262" r:id="rId4"/>
    <p:sldId id="263" r:id="rId5"/>
    <p:sldId id="270" r:id="rId6"/>
    <p:sldId id="271" r:id="rId7"/>
    <p:sldId id="272" r:id="rId8"/>
    <p:sldId id="273" r:id="rId9"/>
  </p:sldIdLst>
  <p:sldSz cx="12192000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280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9055CF-8DEB-4A02-949A-DE72B6AC5D37}" type="doc">
      <dgm:prSet loTypeId="urn:microsoft.com/office/officeart/2005/8/layout/hList6" loCatId="list" qsTypeId="urn:microsoft.com/office/officeart/2005/8/quickstyle/simple2" qsCatId="simple" csTypeId="urn:microsoft.com/office/officeart/2005/8/colors/accent3_2" csCatId="accent3" phldr="1"/>
      <dgm:spPr/>
      <dgm:t>
        <a:bodyPr rtlCol="0"/>
        <a:lstStyle/>
        <a:p>
          <a:pPr rtl="0"/>
          <a:endParaRPr lang="en-US"/>
        </a:p>
      </dgm:t>
    </dgm:pt>
    <dgm:pt modelId="{082E8A29-955A-4C7C-A174-3E9DCD4DC89B}">
      <dgm:prSet phldrT="[Text]"/>
      <dgm:spPr/>
      <dgm:t>
        <a:bodyPr rtlCol="0"/>
        <a:lstStyle/>
        <a:p>
          <a:pPr rtl="0"/>
          <a:r>
            <a:rPr lang="da" dirty="0"/>
            <a:t>1500-tallet</a:t>
          </a:r>
        </a:p>
      </dgm:t>
    </dgm:pt>
    <dgm:pt modelId="{BA7938E6-8DFA-40B7-B4C4-EACC6D85FC31}" type="parTrans" cxnId="{2986897A-7787-444F-B6C8-41F3823EF3C1}">
      <dgm:prSet/>
      <dgm:spPr/>
      <dgm:t>
        <a:bodyPr rtlCol="0"/>
        <a:lstStyle/>
        <a:p>
          <a:pPr rtl="0"/>
          <a:endParaRPr lang="en-US"/>
        </a:p>
      </dgm:t>
    </dgm:pt>
    <dgm:pt modelId="{C2176686-D23E-48EB-9D1B-1A1B46236638}" type="sibTrans" cxnId="{2986897A-7787-444F-B6C8-41F3823EF3C1}">
      <dgm:prSet/>
      <dgm:spPr/>
      <dgm:t>
        <a:bodyPr rtlCol="0"/>
        <a:lstStyle/>
        <a:p>
          <a:pPr rtl="0"/>
          <a:endParaRPr lang="en-US"/>
        </a:p>
      </dgm:t>
    </dgm:pt>
    <dgm:pt modelId="{B6E26FFC-9977-4BBC-BEC7-3D6B63754E52}">
      <dgm:prSet phldrT="[Text]"/>
      <dgm:spPr/>
      <dgm:t>
        <a:bodyPr rtlCol="0"/>
        <a:lstStyle/>
        <a:p>
          <a:pPr rtl="0"/>
          <a:r>
            <a:rPr lang="da" dirty="0"/>
            <a:t>1600-1800</a:t>
          </a:r>
        </a:p>
      </dgm:t>
    </dgm:pt>
    <dgm:pt modelId="{5CEFBD89-2F4F-4B51-A98A-0F3C86494166}" type="parTrans" cxnId="{17E73148-9C08-4999-B21E-F3C5A0E3FC0C}">
      <dgm:prSet/>
      <dgm:spPr/>
      <dgm:t>
        <a:bodyPr rtlCol="0"/>
        <a:lstStyle/>
        <a:p>
          <a:pPr rtl="0"/>
          <a:endParaRPr lang="en-US"/>
        </a:p>
      </dgm:t>
    </dgm:pt>
    <dgm:pt modelId="{48634C00-2335-4923-9072-EB7482323D9C}" type="sibTrans" cxnId="{17E73148-9C08-4999-B21E-F3C5A0E3FC0C}">
      <dgm:prSet/>
      <dgm:spPr/>
      <dgm:t>
        <a:bodyPr rtlCol="0"/>
        <a:lstStyle/>
        <a:p>
          <a:pPr rtl="0"/>
          <a:endParaRPr lang="en-US"/>
        </a:p>
      </dgm:t>
    </dgm:pt>
    <dgm:pt modelId="{CBCC21F5-552F-4D39-812E-6FCD4A366F58}">
      <dgm:prSet phldrT="[Text]"/>
      <dgm:spPr/>
      <dgm:t>
        <a:bodyPr rtlCol="0"/>
        <a:lstStyle/>
        <a:p>
          <a:pPr rtl="0"/>
          <a:r>
            <a:rPr lang="da" dirty="0"/>
            <a:t> Konflikt i Europa (kontrol over handelsruter)</a:t>
          </a:r>
        </a:p>
      </dgm:t>
    </dgm:pt>
    <dgm:pt modelId="{4A973A1C-85F1-4969-A536-D29940229E2C}" type="parTrans" cxnId="{3C41F2E0-4620-40B4-9857-68872B278EFB}">
      <dgm:prSet/>
      <dgm:spPr/>
      <dgm:t>
        <a:bodyPr rtlCol="0"/>
        <a:lstStyle/>
        <a:p>
          <a:pPr rtl="0"/>
          <a:endParaRPr lang="en-US"/>
        </a:p>
      </dgm:t>
    </dgm:pt>
    <dgm:pt modelId="{3640B940-6901-481F-ADF7-6B77DEEED764}" type="sibTrans" cxnId="{3C41F2E0-4620-40B4-9857-68872B278EFB}">
      <dgm:prSet/>
      <dgm:spPr/>
      <dgm:t>
        <a:bodyPr rtlCol="0"/>
        <a:lstStyle/>
        <a:p>
          <a:pPr rtl="0"/>
          <a:endParaRPr lang="en-US"/>
        </a:p>
      </dgm:t>
    </dgm:pt>
    <dgm:pt modelId="{23A0DE4A-FE92-496E-B335-3433CEFB74E9}">
      <dgm:prSet phldrT="[Text]"/>
      <dgm:spPr/>
      <dgm:t>
        <a:bodyPr rtlCol="0"/>
        <a:lstStyle/>
        <a:p>
          <a:pPr rtl="0"/>
          <a:r>
            <a:rPr lang="da" dirty="0"/>
            <a:t> Opdagelsen af Amerika</a:t>
          </a:r>
        </a:p>
      </dgm:t>
    </dgm:pt>
    <dgm:pt modelId="{55DF926D-029A-4E18-95C4-77A5A37CAE40}" type="sibTrans" cxnId="{67A03D8F-F327-4A9F-ABBC-1EB67EFD1ECB}">
      <dgm:prSet/>
      <dgm:spPr/>
      <dgm:t>
        <a:bodyPr rtlCol="0"/>
        <a:lstStyle/>
        <a:p>
          <a:pPr rtl="0"/>
          <a:endParaRPr lang="en-US"/>
        </a:p>
      </dgm:t>
    </dgm:pt>
    <dgm:pt modelId="{68935D38-FEDC-4CD3-8002-43CB3944BEAF}" type="parTrans" cxnId="{67A03D8F-F327-4A9F-ABBC-1EB67EFD1ECB}">
      <dgm:prSet/>
      <dgm:spPr/>
      <dgm:t>
        <a:bodyPr rtlCol="0"/>
        <a:lstStyle/>
        <a:p>
          <a:pPr rtl="0"/>
          <a:endParaRPr lang="en-US"/>
        </a:p>
      </dgm:t>
    </dgm:pt>
    <dgm:pt modelId="{6D0E5D9F-7263-4526-A227-51301233F549}">
      <dgm:prSet phldrT="[Text]"/>
      <dgm:spPr/>
      <dgm:t>
        <a:bodyPr rtlCol="0"/>
        <a:lstStyle/>
        <a:p>
          <a:pPr rtl="0"/>
          <a:r>
            <a:rPr lang="da" dirty="0"/>
            <a:t>1800-1914</a:t>
          </a:r>
        </a:p>
      </dgm:t>
    </dgm:pt>
    <dgm:pt modelId="{DE289E29-1989-4D8E-8AA6-F030105B3F13}" type="sibTrans" cxnId="{C8C462C6-33A3-4E8B-91FE-36DBE92F1C4A}">
      <dgm:prSet/>
      <dgm:spPr/>
      <dgm:t>
        <a:bodyPr rtlCol="0"/>
        <a:lstStyle/>
        <a:p>
          <a:pPr rtl="0"/>
          <a:endParaRPr lang="en-US"/>
        </a:p>
      </dgm:t>
    </dgm:pt>
    <dgm:pt modelId="{23416D07-25F8-426C-BC65-639E6BCF4D6D}" type="parTrans" cxnId="{C8C462C6-33A3-4E8B-91FE-36DBE92F1C4A}">
      <dgm:prSet/>
      <dgm:spPr/>
      <dgm:t>
        <a:bodyPr rtlCol="0"/>
        <a:lstStyle/>
        <a:p>
          <a:pPr rtl="0"/>
          <a:endParaRPr lang="en-US"/>
        </a:p>
      </dgm:t>
    </dgm:pt>
    <dgm:pt modelId="{F3256203-D9D1-492A-B801-68C1A32486F0}">
      <dgm:prSet phldrT="[Text]"/>
      <dgm:spPr/>
      <dgm:t>
        <a:bodyPr rtlCol="0"/>
        <a:lstStyle/>
        <a:p>
          <a:pPr rtl="0"/>
          <a:r>
            <a:rPr lang="da" dirty="0"/>
            <a:t> K</a:t>
          </a:r>
          <a:r>
            <a:rPr lang="da-DK" dirty="0"/>
            <a:t>o</a:t>
          </a:r>
          <a:r>
            <a:rPr lang="da" dirty="0"/>
            <a:t>nkurrence om råvare og markedtilgange</a:t>
          </a:r>
        </a:p>
      </dgm:t>
    </dgm:pt>
    <dgm:pt modelId="{6C9440D0-8847-40C0-98BC-2B5EA5745C3A}" type="sibTrans" cxnId="{1B8E71B0-2D3A-4AB0-8843-CFDACEDC3198}">
      <dgm:prSet/>
      <dgm:spPr/>
      <dgm:t>
        <a:bodyPr rtlCol="0"/>
        <a:lstStyle/>
        <a:p>
          <a:pPr rtl="0"/>
          <a:endParaRPr lang="en-US"/>
        </a:p>
      </dgm:t>
    </dgm:pt>
    <dgm:pt modelId="{E9A20291-2E30-4C14-BB7D-DC095A20ECB6}" type="parTrans" cxnId="{1B8E71B0-2D3A-4AB0-8843-CFDACEDC3198}">
      <dgm:prSet/>
      <dgm:spPr/>
      <dgm:t>
        <a:bodyPr rtlCol="0"/>
        <a:lstStyle/>
        <a:p>
          <a:pPr rtl="0"/>
          <a:endParaRPr lang="en-US"/>
        </a:p>
      </dgm:t>
    </dgm:pt>
    <dgm:pt modelId="{D64D6225-7DD0-4272-BEE0-E93A5FE97A8F}">
      <dgm:prSet phldrT="[Text]"/>
      <dgm:spPr/>
      <dgm:t>
        <a:bodyPr rtlCol="0"/>
        <a:lstStyle/>
        <a:p>
          <a:pPr rtl="0"/>
          <a:r>
            <a:rPr lang="da" dirty="0"/>
            <a:t>Ekspansion</a:t>
          </a:r>
        </a:p>
      </dgm:t>
    </dgm:pt>
    <dgm:pt modelId="{54487D79-1449-425F-A7B3-925241BA4F81}" type="parTrans" cxnId="{493A7933-178A-43FC-A153-1CB35CA64ADE}">
      <dgm:prSet/>
      <dgm:spPr/>
    </dgm:pt>
    <dgm:pt modelId="{0AB614E6-9F86-42BE-BA3C-54C5DDEAE58B}" type="sibTrans" cxnId="{493A7933-178A-43FC-A153-1CB35CA64ADE}">
      <dgm:prSet/>
      <dgm:spPr/>
    </dgm:pt>
    <dgm:pt modelId="{93E91BE5-9ACF-4CCE-9629-1306F38318BD}">
      <dgm:prSet phldrT="[Text]"/>
      <dgm:spPr/>
      <dgm:t>
        <a:bodyPr rtlCol="0"/>
        <a:lstStyle/>
        <a:p>
          <a:pPr rtl="0"/>
          <a:r>
            <a:rPr lang="da" dirty="0"/>
            <a:t>Columbus</a:t>
          </a:r>
        </a:p>
      </dgm:t>
    </dgm:pt>
    <dgm:pt modelId="{D5087198-71CE-4F47-9D07-A934E4CCCF67}" type="parTrans" cxnId="{A73F69CA-2C93-4A81-B54D-93D3D8450214}">
      <dgm:prSet/>
      <dgm:spPr/>
    </dgm:pt>
    <dgm:pt modelId="{7DE25B6D-E0A9-499F-8D73-8A46F4E9961D}" type="sibTrans" cxnId="{A73F69CA-2C93-4A81-B54D-93D3D8450214}">
      <dgm:prSet/>
      <dgm:spPr/>
    </dgm:pt>
    <dgm:pt modelId="{51E0BFA6-BDF2-4A0C-91D2-5BDB0479F754}">
      <dgm:prSet phldrT="[Text]"/>
      <dgm:spPr/>
      <dgm:t>
        <a:bodyPr rtlCol="0"/>
        <a:lstStyle/>
        <a:p>
          <a:pPr rtl="0"/>
          <a:r>
            <a:rPr lang="da" dirty="0"/>
            <a:t>Portugals koloniseirng</a:t>
          </a:r>
        </a:p>
      </dgm:t>
    </dgm:pt>
    <dgm:pt modelId="{BCEC011D-75A4-4EDE-BBE4-7C3C30FDA243}" type="parTrans" cxnId="{236F85B5-4622-4487-B73F-5CC720D48AAD}">
      <dgm:prSet/>
      <dgm:spPr/>
    </dgm:pt>
    <dgm:pt modelId="{69D6CCC5-F37F-4FAF-AC26-EB13C3338483}" type="sibTrans" cxnId="{236F85B5-4622-4487-B73F-5CC720D48AAD}">
      <dgm:prSet/>
      <dgm:spPr/>
    </dgm:pt>
    <dgm:pt modelId="{729AD121-FBF9-4568-8B4E-F6BBE19CC7F4}">
      <dgm:prSet phldrT="[Text]"/>
      <dgm:spPr/>
      <dgm:t>
        <a:bodyPr rtlCol="0"/>
        <a:lstStyle/>
        <a:p>
          <a:pPr rtl="0"/>
          <a:r>
            <a:rPr lang="da" dirty="0"/>
            <a:t>Søvejen til Indien</a:t>
          </a:r>
        </a:p>
      </dgm:t>
    </dgm:pt>
    <dgm:pt modelId="{2967E5A1-6837-409D-BC5D-8B418B0081A0}" type="parTrans" cxnId="{2B3AB762-FA9D-4297-BC46-59786B8AD5A1}">
      <dgm:prSet/>
      <dgm:spPr/>
    </dgm:pt>
    <dgm:pt modelId="{662242CB-4B5A-40D1-AD2D-0C228F80DEA2}" type="sibTrans" cxnId="{2B3AB762-FA9D-4297-BC46-59786B8AD5A1}">
      <dgm:prSet/>
      <dgm:spPr/>
    </dgm:pt>
    <dgm:pt modelId="{8FEADE5F-0645-4C6C-816A-9B6E2028EB75}">
      <dgm:prSet phldrT="[Text]"/>
      <dgm:spPr/>
      <dgm:t>
        <a:bodyPr rtlCol="0"/>
        <a:lstStyle/>
        <a:p>
          <a:pPr rtl="0"/>
          <a:r>
            <a:rPr lang="da" dirty="0"/>
            <a:t>Konkurrencen om handelsruter i Europa</a:t>
          </a:r>
        </a:p>
      </dgm:t>
    </dgm:pt>
    <dgm:pt modelId="{38CC5A7E-A0C2-4BC4-A02C-D99CFA454F4F}" type="parTrans" cxnId="{7091A76D-7968-4A38-A184-DEB5C19863B5}">
      <dgm:prSet/>
      <dgm:spPr/>
    </dgm:pt>
    <dgm:pt modelId="{BD3E2BB5-A4E2-45CB-BB19-EA9D22D0E7EF}" type="sibTrans" cxnId="{7091A76D-7968-4A38-A184-DEB5C19863B5}">
      <dgm:prSet/>
      <dgm:spPr/>
    </dgm:pt>
    <dgm:pt modelId="{632DF534-D7D2-48D1-967E-5049C616A3F8}">
      <dgm:prSet phldrT="[Text]"/>
      <dgm:spPr/>
      <dgm:t>
        <a:bodyPr rtlCol="0"/>
        <a:lstStyle/>
        <a:p>
          <a:pPr rtl="0"/>
          <a:r>
            <a:rPr lang="da" dirty="0"/>
            <a:t>Afrika og Asien</a:t>
          </a:r>
        </a:p>
      </dgm:t>
    </dgm:pt>
    <dgm:pt modelId="{5BFDD652-54D5-49B4-8978-1F621EB26228}" type="parTrans" cxnId="{C59E2878-94D5-4E1F-864D-4A1D51571AF3}">
      <dgm:prSet/>
      <dgm:spPr/>
    </dgm:pt>
    <dgm:pt modelId="{D08D240B-16FA-4B32-9A95-CB6145255797}" type="sibTrans" cxnId="{C59E2878-94D5-4E1F-864D-4A1D51571AF3}">
      <dgm:prSet/>
      <dgm:spPr/>
    </dgm:pt>
    <dgm:pt modelId="{6CAF6D92-4B04-4AA6-B4EA-59E471764B28}">
      <dgm:prSet phldrT="[Text]"/>
      <dgm:spPr/>
      <dgm:t>
        <a:bodyPr rtlCol="0"/>
        <a:lstStyle/>
        <a:p>
          <a:pPr rtl="0"/>
          <a:r>
            <a:rPr lang="da" dirty="0"/>
            <a:t>International handel</a:t>
          </a:r>
        </a:p>
      </dgm:t>
    </dgm:pt>
    <dgm:pt modelId="{A08F12DE-9FA8-410F-9DE3-EA52ECAAA458}" type="parTrans" cxnId="{7FED9358-8D2E-4ACC-A87E-12D8ABC88FDF}">
      <dgm:prSet/>
      <dgm:spPr/>
    </dgm:pt>
    <dgm:pt modelId="{0FDDB21E-6952-48B8-B0B4-3C9DB319A609}" type="sibTrans" cxnId="{7FED9358-8D2E-4ACC-A87E-12D8ABC88FDF}">
      <dgm:prSet/>
      <dgm:spPr/>
    </dgm:pt>
    <dgm:pt modelId="{1037D4F7-F9D3-4194-A209-AB2417A81AF4}">
      <dgm:prSet phldrT="[Text]"/>
      <dgm:spPr/>
      <dgm:t>
        <a:bodyPr rtlCol="0"/>
        <a:lstStyle/>
        <a:p>
          <a:pPr rtl="0"/>
          <a:r>
            <a:rPr lang="da" dirty="0"/>
            <a:t>Trekantshandlen</a:t>
          </a:r>
        </a:p>
      </dgm:t>
    </dgm:pt>
    <dgm:pt modelId="{FCFB417C-BA13-4B26-B4C1-18FA8182154F}" type="parTrans" cxnId="{87F18E56-4D1F-4B30-9567-D82A112AD819}">
      <dgm:prSet/>
      <dgm:spPr/>
    </dgm:pt>
    <dgm:pt modelId="{60637498-3438-4062-BA64-C77063239202}" type="sibTrans" cxnId="{87F18E56-4D1F-4B30-9567-D82A112AD819}">
      <dgm:prSet/>
      <dgm:spPr/>
    </dgm:pt>
    <dgm:pt modelId="{24F599A9-1E2D-46A1-AABD-FEEDB6CC53BB}">
      <dgm:prSet phldrT="[Text]"/>
      <dgm:spPr/>
      <dgm:t>
        <a:bodyPr rtlCol="0"/>
        <a:lstStyle/>
        <a:p>
          <a:pPr rtl="0"/>
          <a:r>
            <a:rPr lang="da" dirty="0"/>
            <a:t>Holland vs. England om Søvejen til Indien og Amerika</a:t>
          </a:r>
        </a:p>
      </dgm:t>
    </dgm:pt>
    <dgm:pt modelId="{A54A09A3-DFD4-4E1F-837D-2E539952CD11}" type="parTrans" cxnId="{D9C6853F-8F7E-4D39-9002-68EAA73506F7}">
      <dgm:prSet/>
      <dgm:spPr/>
    </dgm:pt>
    <dgm:pt modelId="{08116977-376C-4B3F-BA89-EC69D22ECA8E}" type="sibTrans" cxnId="{D9C6853F-8F7E-4D39-9002-68EAA73506F7}">
      <dgm:prSet/>
      <dgm:spPr/>
    </dgm:pt>
    <dgm:pt modelId="{D35C4472-45C0-4DD2-A392-94C4456D5558}">
      <dgm:prSet phldrT="[Text]"/>
      <dgm:spPr/>
      <dgm:t>
        <a:bodyPr rtlCol="0"/>
        <a:lstStyle/>
        <a:p>
          <a:pPr rtl="0"/>
          <a:r>
            <a:rPr lang="da" dirty="0"/>
            <a:t>East India Company</a:t>
          </a:r>
        </a:p>
      </dgm:t>
    </dgm:pt>
    <dgm:pt modelId="{36D185EF-D03E-4ECD-A080-C15F17AE7486}" type="parTrans" cxnId="{DF4CCF15-96C0-4239-83D7-037DD14D6EC4}">
      <dgm:prSet/>
      <dgm:spPr/>
    </dgm:pt>
    <dgm:pt modelId="{7DF086EC-9B8F-431A-A2BF-B01270EF2E73}" type="sibTrans" cxnId="{DF4CCF15-96C0-4239-83D7-037DD14D6EC4}">
      <dgm:prSet/>
      <dgm:spPr/>
    </dgm:pt>
    <dgm:pt modelId="{5071484C-B007-4A7C-80F7-955BE661D6A6}">
      <dgm:prSet phldrT="[Text]"/>
      <dgm:spPr/>
      <dgm:t>
        <a:bodyPr rtlCol="0"/>
        <a:lstStyle/>
        <a:p>
          <a:pPr rtl="0"/>
          <a:r>
            <a:rPr lang="da" dirty="0"/>
            <a:t>Udbredelse af vestlig kultur</a:t>
          </a:r>
        </a:p>
      </dgm:t>
    </dgm:pt>
    <dgm:pt modelId="{7785F2DF-C38D-47BC-8DD7-A309DF88354C}" type="parTrans" cxnId="{61F0D687-DA2E-41E0-A6C9-1365B41AD9AF}">
      <dgm:prSet/>
      <dgm:spPr/>
    </dgm:pt>
    <dgm:pt modelId="{C2198CF8-FE58-4087-B55C-955BB486E9FC}" type="sibTrans" cxnId="{61F0D687-DA2E-41E0-A6C9-1365B41AD9AF}">
      <dgm:prSet/>
      <dgm:spPr/>
    </dgm:pt>
    <dgm:pt modelId="{0E051151-C3D1-4B1F-AC69-EE2CA3C8D0ED}">
      <dgm:prSet phldrT="[Text]"/>
      <dgm:spPr/>
      <dgm:t>
        <a:bodyPr rtlCol="0"/>
        <a:lstStyle/>
        <a:p>
          <a:pPr rtl="0"/>
          <a:r>
            <a:rPr lang="da" dirty="0"/>
            <a:t>Overgang fra kolonialisme til statslig dominans</a:t>
          </a:r>
        </a:p>
      </dgm:t>
    </dgm:pt>
    <dgm:pt modelId="{07D10D9B-3DC0-4579-9329-640DFE3D0EE5}" type="parTrans" cxnId="{63CF83D8-2F6A-4469-BEE9-D52ABD73D2E9}">
      <dgm:prSet/>
      <dgm:spPr/>
    </dgm:pt>
    <dgm:pt modelId="{4F674E75-0773-4D85-8E32-A5937424FA61}" type="sibTrans" cxnId="{63CF83D8-2F6A-4469-BEE9-D52ABD73D2E9}">
      <dgm:prSet/>
      <dgm:spPr/>
    </dgm:pt>
    <dgm:pt modelId="{0996EEB6-05B7-4B12-8BC7-22D94BE53427}">
      <dgm:prSet phldrT="[Text]"/>
      <dgm:spPr/>
      <dgm:t>
        <a:bodyPr rtlCol="0"/>
        <a:lstStyle/>
        <a:p>
          <a:pPr rtl="0"/>
          <a:r>
            <a:rPr lang="da" dirty="0"/>
            <a:t>Koloniseringen af store dele af Afrika</a:t>
          </a:r>
        </a:p>
      </dgm:t>
    </dgm:pt>
    <dgm:pt modelId="{BFAFF09F-0604-480B-B53A-E5F5E1033B3A}" type="parTrans" cxnId="{265F1E91-B282-42A9-9D33-9415C3AAF4CD}">
      <dgm:prSet/>
      <dgm:spPr/>
    </dgm:pt>
    <dgm:pt modelId="{36C21A16-5E76-4264-9D06-A9DBAE996940}" type="sibTrans" cxnId="{265F1E91-B282-42A9-9D33-9415C3AAF4CD}">
      <dgm:prSet/>
      <dgm:spPr/>
    </dgm:pt>
    <dgm:pt modelId="{4CB2AA02-A935-42D9-81D8-6922D2E7CA98}">
      <dgm:prSet phldrT="[Text]"/>
      <dgm:spPr/>
      <dgm:t>
        <a:bodyPr rtlCol="0"/>
        <a:lstStyle/>
        <a:p>
          <a:pPr rtl="0"/>
          <a:r>
            <a:rPr lang="da" dirty="0"/>
            <a:t>Militær oprustning</a:t>
          </a:r>
        </a:p>
      </dgm:t>
    </dgm:pt>
    <dgm:pt modelId="{B08D9A26-5800-4851-8BA8-0748740763B4}" type="parTrans" cxnId="{C24D108A-67C0-497D-984D-1A891C465143}">
      <dgm:prSet/>
      <dgm:spPr/>
    </dgm:pt>
    <dgm:pt modelId="{EBF1C788-E0CE-45B5-9009-5A41AC2AB0FC}" type="sibTrans" cxnId="{C24D108A-67C0-497D-984D-1A891C465143}">
      <dgm:prSet/>
      <dgm:spPr/>
    </dgm:pt>
    <dgm:pt modelId="{A0D23B16-998B-486D-AFCC-43EAC4563EB2}">
      <dgm:prSet phldrT="[Text]"/>
      <dgm:spPr/>
      <dgm:t>
        <a:bodyPr rtlCol="0"/>
        <a:lstStyle/>
        <a:p>
          <a:pPr rtl="0"/>
          <a:r>
            <a:rPr lang="da" dirty="0"/>
            <a:t>Declaration of indipendence	</a:t>
          </a:r>
        </a:p>
      </dgm:t>
    </dgm:pt>
    <dgm:pt modelId="{87F39D92-4C87-4796-9FF0-5C6C50B94FEB}" type="parTrans" cxnId="{71CC7AF6-6F40-464D-9865-B97D95594B60}">
      <dgm:prSet/>
      <dgm:spPr/>
    </dgm:pt>
    <dgm:pt modelId="{E4496ED8-DBB1-4611-A424-222E5CB46713}" type="sibTrans" cxnId="{71CC7AF6-6F40-464D-9865-B97D95594B60}">
      <dgm:prSet/>
      <dgm:spPr/>
    </dgm:pt>
    <dgm:pt modelId="{95E2F37D-7376-4A16-8C85-B176A2D26695}">
      <dgm:prSet phldrT="[Text]"/>
      <dgm:spPr/>
      <dgm:t>
        <a:bodyPr rtlCol="0"/>
        <a:lstStyle/>
        <a:p>
          <a:pPr rtl="0"/>
          <a:r>
            <a:rPr lang="da" dirty="0"/>
            <a:t>The Frontier</a:t>
          </a:r>
        </a:p>
      </dgm:t>
    </dgm:pt>
    <dgm:pt modelId="{9425901F-3FE1-4761-80F9-863CAF76D8A6}" type="parTrans" cxnId="{C7D64C72-CAEA-4BF5-B02B-4320EDBCC8EC}">
      <dgm:prSet/>
      <dgm:spPr/>
    </dgm:pt>
    <dgm:pt modelId="{16811C82-85BE-46E8-AEF0-7A20232DD3B3}" type="sibTrans" cxnId="{C7D64C72-CAEA-4BF5-B02B-4320EDBCC8EC}">
      <dgm:prSet/>
      <dgm:spPr/>
    </dgm:pt>
    <dgm:pt modelId="{B133019B-4165-4F5D-98E6-EB929CFFD216}">
      <dgm:prSet phldrT="[Text]"/>
      <dgm:spPr/>
      <dgm:t>
        <a:bodyPr rtlCol="0"/>
        <a:lstStyle/>
        <a:p>
          <a:pPr rtl="0"/>
          <a:r>
            <a:rPr lang="da" dirty="0"/>
            <a:t>Immigration/udvandring</a:t>
          </a:r>
        </a:p>
      </dgm:t>
    </dgm:pt>
    <dgm:pt modelId="{E0C99812-B011-43C7-B4D8-F6796A87C3DF}" type="parTrans" cxnId="{742192BA-CEB3-4DF3-82C3-0D2F48290F0E}">
      <dgm:prSet/>
      <dgm:spPr/>
    </dgm:pt>
    <dgm:pt modelId="{FEF1AB8A-5AFE-4804-A37F-F01A3FA69392}" type="sibTrans" cxnId="{742192BA-CEB3-4DF3-82C3-0D2F48290F0E}">
      <dgm:prSet/>
      <dgm:spPr/>
    </dgm:pt>
    <dgm:pt modelId="{AE460861-BADF-47D4-A281-01B3BF86AC95}">
      <dgm:prSet phldrT="[Text]"/>
      <dgm:spPr/>
      <dgm:t>
        <a:bodyPr rtlCol="0"/>
        <a:lstStyle/>
        <a:p>
          <a:pPr rtl="0"/>
          <a:r>
            <a:rPr lang="da" dirty="0"/>
            <a:t>USA vs Spanien (stormagt)</a:t>
          </a:r>
        </a:p>
      </dgm:t>
    </dgm:pt>
    <dgm:pt modelId="{31F7B991-8B97-4378-9FF5-1CF59334BD94}" type="parTrans" cxnId="{9640690F-034C-47C9-B521-D3BEBEA18D58}">
      <dgm:prSet/>
      <dgm:spPr/>
    </dgm:pt>
    <dgm:pt modelId="{A8785383-8E02-4D8B-8872-D9F8B92C9AE6}" type="sibTrans" cxnId="{9640690F-034C-47C9-B521-D3BEBEA18D58}">
      <dgm:prSet/>
      <dgm:spPr/>
    </dgm:pt>
    <dgm:pt modelId="{46802050-119F-4DEC-9B8F-4EDF8BE98662}" type="pres">
      <dgm:prSet presAssocID="{CF9055CF-8DEB-4A02-949A-DE72B6AC5D37}" presName="Name0" presStyleCnt="0">
        <dgm:presLayoutVars>
          <dgm:dir/>
          <dgm:resizeHandles val="exact"/>
        </dgm:presLayoutVars>
      </dgm:prSet>
      <dgm:spPr/>
    </dgm:pt>
    <dgm:pt modelId="{A6798AC8-5709-46A3-A778-91546C438872}" type="pres">
      <dgm:prSet presAssocID="{082E8A29-955A-4C7C-A174-3E9DCD4DC89B}" presName="node" presStyleLbl="node1" presStyleIdx="0" presStyleCnt="3">
        <dgm:presLayoutVars>
          <dgm:bulletEnabled val="1"/>
        </dgm:presLayoutVars>
      </dgm:prSet>
      <dgm:spPr/>
    </dgm:pt>
    <dgm:pt modelId="{7717DE4C-5469-403F-8C46-1865B567ACD7}" type="pres">
      <dgm:prSet presAssocID="{C2176686-D23E-48EB-9D1B-1A1B46236638}" presName="sibTrans" presStyleCnt="0"/>
      <dgm:spPr/>
    </dgm:pt>
    <dgm:pt modelId="{4424918C-F65D-453C-9295-B5997186342B}" type="pres">
      <dgm:prSet presAssocID="{B6E26FFC-9977-4BBC-BEC7-3D6B63754E52}" presName="node" presStyleLbl="node1" presStyleIdx="1" presStyleCnt="3">
        <dgm:presLayoutVars>
          <dgm:bulletEnabled val="1"/>
        </dgm:presLayoutVars>
      </dgm:prSet>
      <dgm:spPr/>
    </dgm:pt>
    <dgm:pt modelId="{F88D892F-22A1-4A96-BD5D-03FBE784DDDA}" type="pres">
      <dgm:prSet presAssocID="{48634C00-2335-4923-9072-EB7482323D9C}" presName="sibTrans" presStyleCnt="0"/>
      <dgm:spPr/>
    </dgm:pt>
    <dgm:pt modelId="{94EF7F09-1A42-4BA9-8B00-1D0618F394D1}" type="pres">
      <dgm:prSet presAssocID="{6D0E5D9F-7263-4526-A227-51301233F549}" presName="node" presStyleLbl="node1" presStyleIdx="2" presStyleCnt="3" custLinFactNeighborX="291">
        <dgm:presLayoutVars>
          <dgm:bulletEnabled val="1"/>
        </dgm:presLayoutVars>
      </dgm:prSet>
      <dgm:spPr/>
    </dgm:pt>
  </dgm:ptLst>
  <dgm:cxnLst>
    <dgm:cxn modelId="{D467D601-F0A2-49CC-ACD4-4A08A59D4FDE}" type="presOf" srcId="{8FEADE5F-0645-4C6C-816A-9B6E2028EB75}" destId="{A6798AC8-5709-46A3-A778-91546C438872}" srcOrd="0" destOrd="6" presId="urn:microsoft.com/office/officeart/2005/8/layout/hList6"/>
    <dgm:cxn modelId="{4C9F3107-4A1B-429C-98E3-F059E7F4DC5D}" type="presOf" srcId="{632DF534-D7D2-48D1-967E-5049C616A3F8}" destId="{A6798AC8-5709-46A3-A778-91546C438872}" srcOrd="0" destOrd="7" presId="urn:microsoft.com/office/officeart/2005/8/layout/hList6"/>
    <dgm:cxn modelId="{20B5F30D-57C2-454C-9528-A356C0E23383}" type="presOf" srcId="{A0D23B16-998B-486D-AFCC-43EAC4563EB2}" destId="{4424918C-F65D-453C-9295-B5997186342B}" srcOrd="0" destOrd="6" presId="urn:microsoft.com/office/officeart/2005/8/layout/hList6"/>
    <dgm:cxn modelId="{9640690F-034C-47C9-B521-D3BEBEA18D58}" srcId="{6D0E5D9F-7263-4526-A227-51301233F549}" destId="{AE460861-BADF-47D4-A281-01B3BF86AC95}" srcOrd="6" destOrd="0" parTransId="{31F7B991-8B97-4378-9FF5-1CF59334BD94}" sibTransId="{A8785383-8E02-4D8B-8872-D9F8B92C9AE6}"/>
    <dgm:cxn modelId="{DF4CCF15-96C0-4239-83D7-037DD14D6EC4}" srcId="{B6E26FFC-9977-4BBC-BEC7-3D6B63754E52}" destId="{D35C4472-45C0-4DD2-A392-94C4456D5558}" srcOrd="4" destOrd="0" parTransId="{36D185EF-D03E-4ECD-A080-C15F17AE7486}" sibTransId="{7DF086EC-9B8F-431A-A2BF-B01270EF2E73}"/>
    <dgm:cxn modelId="{EC05D724-2F71-4D40-B465-355F117CDDF5}" type="presOf" srcId="{AE460861-BADF-47D4-A281-01B3BF86AC95}" destId="{94EF7F09-1A42-4BA9-8B00-1D0618F394D1}" srcOrd="0" destOrd="7" presId="urn:microsoft.com/office/officeart/2005/8/layout/hList6"/>
    <dgm:cxn modelId="{E8DA2229-E75E-4105-AA36-83547ECE9553}" type="presOf" srcId="{5071484C-B007-4A7C-80F7-955BE661D6A6}" destId="{94EF7F09-1A42-4BA9-8B00-1D0618F394D1}" srcOrd="0" destOrd="2" presId="urn:microsoft.com/office/officeart/2005/8/layout/hList6"/>
    <dgm:cxn modelId="{8A749A2D-32A6-4E30-A720-7EDEEBB5F6F3}" type="presOf" srcId="{1037D4F7-F9D3-4194-A209-AB2417A81AF4}" destId="{4424918C-F65D-453C-9295-B5997186342B}" srcOrd="0" destOrd="3" presId="urn:microsoft.com/office/officeart/2005/8/layout/hList6"/>
    <dgm:cxn modelId="{E3ED0130-640F-41FC-A82A-D043F952DCE9}" type="presOf" srcId="{93E91BE5-9ACF-4CCE-9629-1306F38318BD}" destId="{A6798AC8-5709-46A3-A778-91546C438872}" srcOrd="0" destOrd="3" presId="urn:microsoft.com/office/officeart/2005/8/layout/hList6"/>
    <dgm:cxn modelId="{493A7933-178A-43FC-A153-1CB35CA64ADE}" srcId="{082E8A29-955A-4C7C-A174-3E9DCD4DC89B}" destId="{D64D6225-7DD0-4272-BEE0-E93A5FE97A8F}" srcOrd="1" destOrd="0" parTransId="{54487D79-1449-425F-A7B3-925241BA4F81}" sibTransId="{0AB614E6-9F86-42BE-BA3C-54C5DDEAE58B}"/>
    <dgm:cxn modelId="{D9C6853F-8F7E-4D39-9002-68EAA73506F7}" srcId="{B6E26FFC-9977-4BBC-BEC7-3D6B63754E52}" destId="{24F599A9-1E2D-46A1-AABD-FEEDB6CC53BB}" srcOrd="3" destOrd="0" parTransId="{A54A09A3-DFD4-4E1F-837D-2E539952CD11}" sibTransId="{08116977-376C-4B3F-BA89-EC69D22ECA8E}"/>
    <dgm:cxn modelId="{0FC4D840-AB72-4006-8E63-292ADCB6E197}" type="presOf" srcId="{24F599A9-1E2D-46A1-AABD-FEEDB6CC53BB}" destId="{4424918C-F65D-453C-9295-B5997186342B}" srcOrd="0" destOrd="4" presId="urn:microsoft.com/office/officeart/2005/8/layout/hList6"/>
    <dgm:cxn modelId="{2B3AB762-FA9D-4297-BC46-59786B8AD5A1}" srcId="{082E8A29-955A-4C7C-A174-3E9DCD4DC89B}" destId="{729AD121-FBF9-4568-8B4E-F6BBE19CC7F4}" srcOrd="4" destOrd="0" parTransId="{2967E5A1-6837-409D-BC5D-8B418B0081A0}" sibTransId="{662242CB-4B5A-40D1-AD2D-0C228F80DEA2}"/>
    <dgm:cxn modelId="{087AE562-AF74-4D99-932B-F83F67B005BA}" type="presOf" srcId="{0E051151-C3D1-4B1F-AC69-EE2CA3C8D0ED}" destId="{94EF7F09-1A42-4BA9-8B00-1D0618F394D1}" srcOrd="0" destOrd="3" presId="urn:microsoft.com/office/officeart/2005/8/layout/hList6"/>
    <dgm:cxn modelId="{6D0FAE45-C0C5-4126-8A2B-733A1927431C}" type="presOf" srcId="{23A0DE4A-FE92-496E-B335-3433CEFB74E9}" destId="{A6798AC8-5709-46A3-A778-91546C438872}" srcOrd="0" destOrd="1" presId="urn:microsoft.com/office/officeart/2005/8/layout/hList6"/>
    <dgm:cxn modelId="{17E73148-9C08-4999-B21E-F3C5A0E3FC0C}" srcId="{CF9055CF-8DEB-4A02-949A-DE72B6AC5D37}" destId="{B6E26FFC-9977-4BBC-BEC7-3D6B63754E52}" srcOrd="1" destOrd="0" parTransId="{5CEFBD89-2F4F-4B51-A98A-0F3C86494166}" sibTransId="{48634C00-2335-4923-9072-EB7482323D9C}"/>
    <dgm:cxn modelId="{7091A76D-7968-4A38-A184-DEB5C19863B5}" srcId="{082E8A29-955A-4C7C-A174-3E9DCD4DC89B}" destId="{8FEADE5F-0645-4C6C-816A-9B6E2028EB75}" srcOrd="5" destOrd="0" parTransId="{38CC5A7E-A0C2-4BC4-A02C-D99CFA454F4F}" sibTransId="{BD3E2BB5-A4E2-45CB-BB19-EA9D22D0E7EF}"/>
    <dgm:cxn modelId="{B620E36D-9791-4B72-AC59-AD95C66B8696}" type="presOf" srcId="{D64D6225-7DD0-4272-BEE0-E93A5FE97A8F}" destId="{A6798AC8-5709-46A3-A778-91546C438872}" srcOrd="0" destOrd="2" presId="urn:microsoft.com/office/officeart/2005/8/layout/hList6"/>
    <dgm:cxn modelId="{C7D64C72-CAEA-4BF5-B02B-4320EDBCC8EC}" srcId="{6D0E5D9F-7263-4526-A227-51301233F549}" destId="{95E2F37D-7376-4A16-8C85-B176A2D26695}" srcOrd="4" destOrd="0" parTransId="{9425901F-3FE1-4761-80F9-863CAF76D8A6}" sibTransId="{16811C82-85BE-46E8-AEF0-7A20232DD3B3}"/>
    <dgm:cxn modelId="{27886254-7AD6-4A67-84CC-779E2618BF56}" type="presOf" srcId="{6D0E5D9F-7263-4526-A227-51301233F549}" destId="{94EF7F09-1A42-4BA9-8B00-1D0618F394D1}" srcOrd="0" destOrd="0" presId="urn:microsoft.com/office/officeart/2005/8/layout/hList6"/>
    <dgm:cxn modelId="{87F18E56-4D1F-4B30-9567-D82A112AD819}" srcId="{B6E26FFC-9977-4BBC-BEC7-3D6B63754E52}" destId="{1037D4F7-F9D3-4194-A209-AB2417A81AF4}" srcOrd="2" destOrd="0" parTransId="{FCFB417C-BA13-4B26-B4C1-18FA8182154F}" sibTransId="{60637498-3438-4062-BA64-C77063239202}"/>
    <dgm:cxn modelId="{C59E2878-94D5-4E1F-864D-4A1D51571AF3}" srcId="{082E8A29-955A-4C7C-A174-3E9DCD4DC89B}" destId="{632DF534-D7D2-48D1-967E-5049C616A3F8}" srcOrd="6" destOrd="0" parTransId="{5BFDD652-54D5-49B4-8978-1F621EB26228}" sibTransId="{D08D240B-16FA-4B32-9A95-CB6145255797}"/>
    <dgm:cxn modelId="{7FED9358-8D2E-4ACC-A87E-12D8ABC88FDF}" srcId="{B6E26FFC-9977-4BBC-BEC7-3D6B63754E52}" destId="{6CAF6D92-4B04-4AA6-B4EA-59E471764B28}" srcOrd="1" destOrd="0" parTransId="{A08F12DE-9FA8-410F-9DE3-EA52ECAAA458}" sibTransId="{0FDDB21E-6952-48B8-B0B4-3C9DB319A609}"/>
    <dgm:cxn modelId="{2986897A-7787-444F-B6C8-41F3823EF3C1}" srcId="{CF9055CF-8DEB-4A02-949A-DE72B6AC5D37}" destId="{082E8A29-955A-4C7C-A174-3E9DCD4DC89B}" srcOrd="0" destOrd="0" parTransId="{BA7938E6-8DFA-40B7-B4C4-EACC6D85FC31}" sibTransId="{C2176686-D23E-48EB-9D1B-1A1B46236638}"/>
    <dgm:cxn modelId="{06B94580-7FD2-492F-AF01-B019821F5C6F}" type="presOf" srcId="{6CAF6D92-4B04-4AA6-B4EA-59E471764B28}" destId="{4424918C-F65D-453C-9295-B5997186342B}" srcOrd="0" destOrd="2" presId="urn:microsoft.com/office/officeart/2005/8/layout/hList6"/>
    <dgm:cxn modelId="{E543D682-A53C-4FC1-AEFE-5D07E084B6BF}" type="presOf" srcId="{0996EEB6-05B7-4B12-8BC7-22D94BE53427}" destId="{94EF7F09-1A42-4BA9-8B00-1D0618F394D1}" srcOrd="0" destOrd="4" presId="urn:microsoft.com/office/officeart/2005/8/layout/hList6"/>
    <dgm:cxn modelId="{61F0D687-DA2E-41E0-A6C9-1365B41AD9AF}" srcId="{6D0E5D9F-7263-4526-A227-51301233F549}" destId="{5071484C-B007-4A7C-80F7-955BE661D6A6}" srcOrd="1" destOrd="0" parTransId="{7785F2DF-C38D-47BC-8DD7-A309DF88354C}" sibTransId="{C2198CF8-FE58-4087-B55C-955BB486E9FC}"/>
    <dgm:cxn modelId="{6C1EEB89-ECF9-4A7E-B75A-A9BBD7E0A3BF}" type="presOf" srcId="{51E0BFA6-BDF2-4A0C-91D2-5BDB0479F754}" destId="{A6798AC8-5709-46A3-A778-91546C438872}" srcOrd="0" destOrd="4" presId="urn:microsoft.com/office/officeart/2005/8/layout/hList6"/>
    <dgm:cxn modelId="{C24D108A-67C0-497D-984D-1A891C465143}" srcId="{6D0E5D9F-7263-4526-A227-51301233F549}" destId="{4CB2AA02-A935-42D9-81D8-6922D2E7CA98}" srcOrd="7" destOrd="0" parTransId="{B08D9A26-5800-4851-8BA8-0748740763B4}" sibTransId="{EBF1C788-E0CE-45B5-9009-5A41AC2AB0FC}"/>
    <dgm:cxn modelId="{67A03D8F-F327-4A9F-ABBC-1EB67EFD1ECB}" srcId="{082E8A29-955A-4C7C-A174-3E9DCD4DC89B}" destId="{23A0DE4A-FE92-496E-B335-3433CEFB74E9}" srcOrd="0" destOrd="0" parTransId="{68935D38-FEDC-4CD3-8002-43CB3944BEAF}" sibTransId="{55DF926D-029A-4E18-95C4-77A5A37CAE40}"/>
    <dgm:cxn modelId="{265F1E91-B282-42A9-9D33-9415C3AAF4CD}" srcId="{6D0E5D9F-7263-4526-A227-51301233F549}" destId="{0996EEB6-05B7-4B12-8BC7-22D94BE53427}" srcOrd="3" destOrd="0" parTransId="{BFAFF09F-0604-480B-B53A-E5F5E1033B3A}" sibTransId="{36C21A16-5E76-4264-9D06-A9DBAE996940}"/>
    <dgm:cxn modelId="{885AB693-368C-46E2-A3AA-D38C3282FCEE}" type="presOf" srcId="{B133019B-4165-4F5D-98E6-EB929CFFD216}" destId="{94EF7F09-1A42-4BA9-8B00-1D0618F394D1}" srcOrd="0" destOrd="6" presId="urn:microsoft.com/office/officeart/2005/8/layout/hList6"/>
    <dgm:cxn modelId="{C0432396-E157-4202-933B-3D86430700A1}" type="presOf" srcId="{082E8A29-955A-4C7C-A174-3E9DCD4DC89B}" destId="{A6798AC8-5709-46A3-A778-91546C438872}" srcOrd="0" destOrd="0" presId="urn:microsoft.com/office/officeart/2005/8/layout/hList6"/>
    <dgm:cxn modelId="{EEA0249F-5BFD-4DD5-B950-52B43B9F5763}" type="presOf" srcId="{4CB2AA02-A935-42D9-81D8-6922D2E7CA98}" destId="{94EF7F09-1A42-4BA9-8B00-1D0618F394D1}" srcOrd="0" destOrd="8" presId="urn:microsoft.com/office/officeart/2005/8/layout/hList6"/>
    <dgm:cxn modelId="{DC68CDA7-2ED2-4342-8D6A-077E3306CDFE}" type="presOf" srcId="{B6E26FFC-9977-4BBC-BEC7-3D6B63754E52}" destId="{4424918C-F65D-453C-9295-B5997186342B}" srcOrd="0" destOrd="0" presId="urn:microsoft.com/office/officeart/2005/8/layout/hList6"/>
    <dgm:cxn modelId="{1B8E71B0-2D3A-4AB0-8843-CFDACEDC3198}" srcId="{6D0E5D9F-7263-4526-A227-51301233F549}" destId="{F3256203-D9D1-492A-B801-68C1A32486F0}" srcOrd="0" destOrd="0" parTransId="{E9A20291-2E30-4C14-BB7D-DC095A20ECB6}" sibTransId="{6C9440D0-8847-40C0-98BC-2B5EA5745C3A}"/>
    <dgm:cxn modelId="{98FA6FB4-3105-4E40-B8E8-06BBF844EB8A}" type="presOf" srcId="{D35C4472-45C0-4DD2-A392-94C4456D5558}" destId="{4424918C-F65D-453C-9295-B5997186342B}" srcOrd="0" destOrd="5" presId="urn:microsoft.com/office/officeart/2005/8/layout/hList6"/>
    <dgm:cxn modelId="{236F85B5-4622-4487-B73F-5CC720D48AAD}" srcId="{082E8A29-955A-4C7C-A174-3E9DCD4DC89B}" destId="{51E0BFA6-BDF2-4A0C-91D2-5BDB0479F754}" srcOrd="3" destOrd="0" parTransId="{BCEC011D-75A4-4EDE-BBE4-7C3C30FDA243}" sibTransId="{69D6CCC5-F37F-4FAF-AC26-EB13C3338483}"/>
    <dgm:cxn modelId="{97105BBA-8217-4B7A-9B21-ED818BC6B08B}" type="presOf" srcId="{CF9055CF-8DEB-4A02-949A-DE72B6AC5D37}" destId="{46802050-119F-4DEC-9B8F-4EDF8BE98662}" srcOrd="0" destOrd="0" presId="urn:microsoft.com/office/officeart/2005/8/layout/hList6"/>
    <dgm:cxn modelId="{742192BA-CEB3-4DF3-82C3-0D2F48290F0E}" srcId="{6D0E5D9F-7263-4526-A227-51301233F549}" destId="{B133019B-4165-4F5D-98E6-EB929CFFD216}" srcOrd="5" destOrd="0" parTransId="{E0C99812-B011-43C7-B4D8-F6796A87C3DF}" sibTransId="{FEF1AB8A-5AFE-4804-A37F-F01A3FA69392}"/>
    <dgm:cxn modelId="{1DEF41BC-9948-40B9-8D28-6B70A9A78A1D}" type="presOf" srcId="{729AD121-FBF9-4568-8B4E-F6BBE19CC7F4}" destId="{A6798AC8-5709-46A3-A778-91546C438872}" srcOrd="0" destOrd="5" presId="urn:microsoft.com/office/officeart/2005/8/layout/hList6"/>
    <dgm:cxn modelId="{C8C462C6-33A3-4E8B-91FE-36DBE92F1C4A}" srcId="{CF9055CF-8DEB-4A02-949A-DE72B6AC5D37}" destId="{6D0E5D9F-7263-4526-A227-51301233F549}" srcOrd="2" destOrd="0" parTransId="{23416D07-25F8-426C-BC65-639E6BCF4D6D}" sibTransId="{DE289E29-1989-4D8E-8AA6-F030105B3F13}"/>
    <dgm:cxn modelId="{A73F69CA-2C93-4A81-B54D-93D3D8450214}" srcId="{082E8A29-955A-4C7C-A174-3E9DCD4DC89B}" destId="{93E91BE5-9ACF-4CCE-9629-1306F38318BD}" srcOrd="2" destOrd="0" parTransId="{D5087198-71CE-4F47-9D07-A934E4CCCF67}" sibTransId="{7DE25B6D-E0A9-499F-8D73-8A46F4E9961D}"/>
    <dgm:cxn modelId="{D2CFA9CF-0EE1-49D9-91E8-6B4792B566FC}" type="presOf" srcId="{CBCC21F5-552F-4D39-812E-6FCD4A366F58}" destId="{4424918C-F65D-453C-9295-B5997186342B}" srcOrd="0" destOrd="1" presId="urn:microsoft.com/office/officeart/2005/8/layout/hList6"/>
    <dgm:cxn modelId="{3FE808D6-4A91-437D-8524-2796A98D81FF}" type="presOf" srcId="{95E2F37D-7376-4A16-8C85-B176A2D26695}" destId="{94EF7F09-1A42-4BA9-8B00-1D0618F394D1}" srcOrd="0" destOrd="5" presId="urn:microsoft.com/office/officeart/2005/8/layout/hList6"/>
    <dgm:cxn modelId="{63CF83D8-2F6A-4469-BEE9-D52ABD73D2E9}" srcId="{6D0E5D9F-7263-4526-A227-51301233F549}" destId="{0E051151-C3D1-4B1F-AC69-EE2CA3C8D0ED}" srcOrd="2" destOrd="0" parTransId="{07D10D9B-3DC0-4579-9329-640DFE3D0EE5}" sibTransId="{4F674E75-0773-4D85-8E32-A5937424FA61}"/>
    <dgm:cxn modelId="{3C41F2E0-4620-40B4-9857-68872B278EFB}" srcId="{B6E26FFC-9977-4BBC-BEC7-3D6B63754E52}" destId="{CBCC21F5-552F-4D39-812E-6FCD4A366F58}" srcOrd="0" destOrd="0" parTransId="{4A973A1C-85F1-4969-A536-D29940229E2C}" sibTransId="{3640B940-6901-481F-ADF7-6B77DEEED764}"/>
    <dgm:cxn modelId="{F5B198EE-A908-45B2-8B63-0A75F8D3F219}" type="presOf" srcId="{F3256203-D9D1-492A-B801-68C1A32486F0}" destId="{94EF7F09-1A42-4BA9-8B00-1D0618F394D1}" srcOrd="0" destOrd="1" presId="urn:microsoft.com/office/officeart/2005/8/layout/hList6"/>
    <dgm:cxn modelId="{71CC7AF6-6F40-464D-9865-B97D95594B60}" srcId="{B6E26FFC-9977-4BBC-BEC7-3D6B63754E52}" destId="{A0D23B16-998B-486D-AFCC-43EAC4563EB2}" srcOrd="5" destOrd="0" parTransId="{87F39D92-4C87-4796-9FF0-5C6C50B94FEB}" sibTransId="{E4496ED8-DBB1-4611-A424-222E5CB46713}"/>
    <dgm:cxn modelId="{C74A7FEA-FEE4-4EC2-87AA-2AE69D934FF8}" type="presParOf" srcId="{46802050-119F-4DEC-9B8F-4EDF8BE98662}" destId="{A6798AC8-5709-46A3-A778-91546C438872}" srcOrd="0" destOrd="0" presId="urn:microsoft.com/office/officeart/2005/8/layout/hList6"/>
    <dgm:cxn modelId="{7A6F444E-ADC8-466B-A341-73BFA11F7566}" type="presParOf" srcId="{46802050-119F-4DEC-9B8F-4EDF8BE98662}" destId="{7717DE4C-5469-403F-8C46-1865B567ACD7}" srcOrd="1" destOrd="0" presId="urn:microsoft.com/office/officeart/2005/8/layout/hList6"/>
    <dgm:cxn modelId="{CFE294AA-11D4-4857-8525-2AEA510B04B7}" type="presParOf" srcId="{46802050-119F-4DEC-9B8F-4EDF8BE98662}" destId="{4424918C-F65D-453C-9295-B5997186342B}" srcOrd="2" destOrd="0" presId="urn:microsoft.com/office/officeart/2005/8/layout/hList6"/>
    <dgm:cxn modelId="{297C76C2-0F66-40E0-9B36-4117DFB6B4D3}" type="presParOf" srcId="{46802050-119F-4DEC-9B8F-4EDF8BE98662}" destId="{F88D892F-22A1-4A96-BD5D-03FBE784DDDA}" srcOrd="3" destOrd="0" presId="urn:microsoft.com/office/officeart/2005/8/layout/hList6"/>
    <dgm:cxn modelId="{91C57870-D4B0-435A-ADC8-2114CFA42082}" type="presParOf" srcId="{46802050-119F-4DEC-9B8F-4EDF8BE98662}" destId="{94EF7F09-1A42-4BA9-8B00-1D0618F394D1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9055CF-8DEB-4A02-949A-DE72B6AC5D37}" type="doc">
      <dgm:prSet loTypeId="urn:microsoft.com/office/officeart/2005/8/layout/hList6" loCatId="list" qsTypeId="urn:microsoft.com/office/officeart/2005/8/quickstyle/simple4" qsCatId="simple" csTypeId="urn:microsoft.com/office/officeart/2005/8/colors/accent3_2" csCatId="accent3" phldr="1"/>
      <dgm:spPr/>
      <dgm:t>
        <a:bodyPr rtlCol="0"/>
        <a:lstStyle/>
        <a:p>
          <a:pPr rtl="0"/>
          <a:endParaRPr lang="en-US"/>
        </a:p>
      </dgm:t>
    </dgm:pt>
    <dgm:pt modelId="{082E8A29-955A-4C7C-A174-3E9DCD4DC89B}">
      <dgm:prSet phldrT="[Text]"/>
      <dgm:spPr/>
      <dgm:t>
        <a:bodyPr rtlCol="0"/>
        <a:lstStyle/>
        <a:p>
          <a:pPr rtl="0"/>
          <a:r>
            <a:rPr lang="da" dirty="0"/>
            <a:t>1914-1945</a:t>
          </a:r>
        </a:p>
      </dgm:t>
    </dgm:pt>
    <dgm:pt modelId="{BA7938E6-8DFA-40B7-B4C4-EACC6D85FC31}" type="parTrans" cxnId="{2986897A-7787-444F-B6C8-41F3823EF3C1}">
      <dgm:prSet/>
      <dgm:spPr/>
      <dgm:t>
        <a:bodyPr rtlCol="0"/>
        <a:lstStyle/>
        <a:p>
          <a:pPr rtl="0"/>
          <a:endParaRPr lang="en-US"/>
        </a:p>
      </dgm:t>
    </dgm:pt>
    <dgm:pt modelId="{C2176686-D23E-48EB-9D1B-1A1B46236638}" type="sibTrans" cxnId="{2986897A-7787-444F-B6C8-41F3823EF3C1}">
      <dgm:prSet/>
      <dgm:spPr/>
      <dgm:t>
        <a:bodyPr rtlCol="0"/>
        <a:lstStyle/>
        <a:p>
          <a:pPr rtl="0"/>
          <a:endParaRPr lang="en-US"/>
        </a:p>
      </dgm:t>
    </dgm:pt>
    <dgm:pt modelId="{23A0DE4A-FE92-496E-B335-3433CEFB74E9}">
      <dgm:prSet phldrT="[Text]"/>
      <dgm:spPr/>
      <dgm:t>
        <a:bodyPr rtlCol="0"/>
        <a:lstStyle/>
        <a:p>
          <a:pPr rtl="0"/>
          <a:r>
            <a:rPr lang="da" dirty="0"/>
            <a:t> Vestens kontrol over 80% af kloden</a:t>
          </a:r>
        </a:p>
      </dgm:t>
    </dgm:pt>
    <dgm:pt modelId="{68935D38-FEDC-4CD3-8002-43CB3944BEAF}" type="parTrans" cxnId="{67A03D8F-F327-4A9F-ABBC-1EB67EFD1ECB}">
      <dgm:prSet/>
      <dgm:spPr/>
      <dgm:t>
        <a:bodyPr rtlCol="0"/>
        <a:lstStyle/>
        <a:p>
          <a:pPr rtl="0"/>
          <a:endParaRPr lang="en-US"/>
        </a:p>
      </dgm:t>
    </dgm:pt>
    <dgm:pt modelId="{55DF926D-029A-4E18-95C4-77A5A37CAE40}" type="sibTrans" cxnId="{67A03D8F-F327-4A9F-ABBC-1EB67EFD1ECB}">
      <dgm:prSet/>
      <dgm:spPr/>
      <dgm:t>
        <a:bodyPr rtlCol="0"/>
        <a:lstStyle/>
        <a:p>
          <a:pPr rtl="0"/>
          <a:endParaRPr lang="en-US"/>
        </a:p>
      </dgm:t>
    </dgm:pt>
    <dgm:pt modelId="{B6E26FFC-9977-4BBC-BEC7-3D6B63754E52}">
      <dgm:prSet phldrT="[Text]"/>
      <dgm:spPr/>
      <dgm:t>
        <a:bodyPr rtlCol="0"/>
        <a:lstStyle/>
        <a:p>
          <a:pPr rtl="0"/>
          <a:r>
            <a:rPr lang="da"/>
            <a:t>1945-1989</a:t>
          </a:r>
        </a:p>
      </dgm:t>
    </dgm:pt>
    <dgm:pt modelId="{5CEFBD89-2F4F-4B51-A98A-0F3C86494166}" type="parTrans" cxnId="{17E73148-9C08-4999-B21E-F3C5A0E3FC0C}">
      <dgm:prSet/>
      <dgm:spPr/>
      <dgm:t>
        <a:bodyPr rtlCol="0"/>
        <a:lstStyle/>
        <a:p>
          <a:pPr rtl="0"/>
          <a:endParaRPr lang="en-US"/>
        </a:p>
      </dgm:t>
    </dgm:pt>
    <dgm:pt modelId="{48634C00-2335-4923-9072-EB7482323D9C}" type="sibTrans" cxnId="{17E73148-9C08-4999-B21E-F3C5A0E3FC0C}">
      <dgm:prSet/>
      <dgm:spPr/>
      <dgm:t>
        <a:bodyPr rtlCol="0"/>
        <a:lstStyle/>
        <a:p>
          <a:pPr rtl="0"/>
          <a:endParaRPr lang="en-US"/>
        </a:p>
      </dgm:t>
    </dgm:pt>
    <dgm:pt modelId="{CBCC21F5-552F-4D39-812E-6FCD4A366F58}">
      <dgm:prSet phldrT="[Text]"/>
      <dgm:spPr/>
      <dgm:t>
        <a:bodyPr rtlCol="0"/>
        <a:lstStyle/>
        <a:p>
          <a:pPr rtl="0"/>
          <a:r>
            <a:rPr lang="da" dirty="0"/>
            <a:t> FN (1948: menneskerettigheder)</a:t>
          </a:r>
        </a:p>
      </dgm:t>
    </dgm:pt>
    <dgm:pt modelId="{4A973A1C-85F1-4969-A536-D29940229E2C}" type="parTrans" cxnId="{3C41F2E0-4620-40B4-9857-68872B278EFB}">
      <dgm:prSet/>
      <dgm:spPr/>
      <dgm:t>
        <a:bodyPr rtlCol="0"/>
        <a:lstStyle/>
        <a:p>
          <a:pPr rtl="0"/>
          <a:endParaRPr lang="en-US"/>
        </a:p>
      </dgm:t>
    </dgm:pt>
    <dgm:pt modelId="{3640B940-6901-481F-ADF7-6B77DEEED764}" type="sibTrans" cxnId="{3C41F2E0-4620-40B4-9857-68872B278EFB}">
      <dgm:prSet/>
      <dgm:spPr/>
      <dgm:t>
        <a:bodyPr rtlCol="0"/>
        <a:lstStyle/>
        <a:p>
          <a:pPr rtl="0"/>
          <a:endParaRPr lang="en-US"/>
        </a:p>
      </dgm:t>
    </dgm:pt>
    <dgm:pt modelId="{6D0E5D9F-7263-4526-A227-51301233F549}">
      <dgm:prSet phldrT="[Text]"/>
      <dgm:spPr/>
      <dgm:t>
        <a:bodyPr rtlCol="0"/>
        <a:lstStyle/>
        <a:p>
          <a:pPr rtl="0"/>
          <a:r>
            <a:rPr lang="da"/>
            <a:t>1989-?</a:t>
          </a:r>
        </a:p>
      </dgm:t>
    </dgm:pt>
    <dgm:pt modelId="{23416D07-25F8-426C-BC65-639E6BCF4D6D}" type="parTrans" cxnId="{C8C462C6-33A3-4E8B-91FE-36DBE92F1C4A}">
      <dgm:prSet/>
      <dgm:spPr/>
      <dgm:t>
        <a:bodyPr rtlCol="0"/>
        <a:lstStyle/>
        <a:p>
          <a:pPr rtl="0"/>
          <a:endParaRPr lang="en-US"/>
        </a:p>
      </dgm:t>
    </dgm:pt>
    <dgm:pt modelId="{DE289E29-1989-4D8E-8AA6-F030105B3F13}" type="sibTrans" cxnId="{C8C462C6-33A3-4E8B-91FE-36DBE92F1C4A}">
      <dgm:prSet/>
      <dgm:spPr/>
      <dgm:t>
        <a:bodyPr rtlCol="0"/>
        <a:lstStyle/>
        <a:p>
          <a:pPr rtl="0"/>
          <a:endParaRPr lang="en-US"/>
        </a:p>
      </dgm:t>
    </dgm:pt>
    <dgm:pt modelId="{F3256203-D9D1-492A-B801-68C1A32486F0}">
      <dgm:prSet phldrT="[Text]"/>
      <dgm:spPr/>
      <dgm:t>
        <a:bodyPr rtlCol="0"/>
        <a:lstStyle/>
        <a:p>
          <a:pPr rtl="0"/>
          <a:r>
            <a:rPr lang="da" dirty="0"/>
            <a:t> Sovjetunionen opløst</a:t>
          </a:r>
        </a:p>
      </dgm:t>
    </dgm:pt>
    <dgm:pt modelId="{E9A20291-2E30-4C14-BB7D-DC095A20ECB6}" type="parTrans" cxnId="{1B8E71B0-2D3A-4AB0-8843-CFDACEDC3198}">
      <dgm:prSet/>
      <dgm:spPr/>
      <dgm:t>
        <a:bodyPr rtlCol="0"/>
        <a:lstStyle/>
        <a:p>
          <a:pPr rtl="0"/>
          <a:endParaRPr lang="en-US"/>
        </a:p>
      </dgm:t>
    </dgm:pt>
    <dgm:pt modelId="{6C9440D0-8847-40C0-98BC-2B5EA5745C3A}" type="sibTrans" cxnId="{1B8E71B0-2D3A-4AB0-8843-CFDACEDC3198}">
      <dgm:prSet/>
      <dgm:spPr/>
      <dgm:t>
        <a:bodyPr rtlCol="0"/>
        <a:lstStyle/>
        <a:p>
          <a:pPr rtl="0"/>
          <a:endParaRPr lang="en-US"/>
        </a:p>
      </dgm:t>
    </dgm:pt>
    <dgm:pt modelId="{E86C55BB-1E9D-4901-A058-6715B6150BA4}">
      <dgm:prSet phldrT="[Text]"/>
      <dgm:spPr/>
      <dgm:t>
        <a:bodyPr rtlCol="0"/>
        <a:lstStyle/>
        <a:p>
          <a:pPr rtl="0"/>
          <a:r>
            <a:rPr lang="da" dirty="0"/>
            <a:t>1. &amp; 2. Verdenskrig</a:t>
          </a:r>
        </a:p>
      </dgm:t>
    </dgm:pt>
    <dgm:pt modelId="{18921B50-3D88-446E-8D60-3872ACEFF911}" type="parTrans" cxnId="{F596A6D8-C40E-41C9-B0BE-1C5B914C18D1}">
      <dgm:prSet/>
      <dgm:spPr/>
    </dgm:pt>
    <dgm:pt modelId="{B4E593F0-6147-4611-8F93-73B869A6D531}" type="sibTrans" cxnId="{F596A6D8-C40E-41C9-B0BE-1C5B914C18D1}">
      <dgm:prSet/>
      <dgm:spPr/>
    </dgm:pt>
    <dgm:pt modelId="{13768ABD-EDCB-4479-8797-B619DBA640BA}">
      <dgm:prSet phldrT="[Text]"/>
      <dgm:spPr/>
      <dgm:t>
        <a:bodyPr rtlCol="0"/>
        <a:lstStyle/>
        <a:p>
          <a:pPr rtl="0"/>
          <a:r>
            <a:rPr lang="da" dirty="0"/>
            <a:t>Kampen om dominans</a:t>
          </a:r>
        </a:p>
      </dgm:t>
    </dgm:pt>
    <dgm:pt modelId="{D5BE1836-0A4F-462B-862E-C4ADAF65FF78}" type="parTrans" cxnId="{8B39F547-E4DF-4D9E-814E-CABFDFD5707B}">
      <dgm:prSet/>
      <dgm:spPr/>
    </dgm:pt>
    <dgm:pt modelId="{8D7B5B06-108A-4065-819E-6D1DFBE77513}" type="sibTrans" cxnId="{8B39F547-E4DF-4D9E-814E-CABFDFD5707B}">
      <dgm:prSet/>
      <dgm:spPr/>
    </dgm:pt>
    <dgm:pt modelId="{D5AE86FF-0817-4311-861E-3F22B39EE9C8}">
      <dgm:prSet phldrT="[Text]"/>
      <dgm:spPr/>
      <dgm:t>
        <a:bodyPr rtlCol="0"/>
        <a:lstStyle/>
        <a:p>
          <a:pPr rtl="0"/>
          <a:r>
            <a:rPr lang="da" dirty="0"/>
            <a:t>Monrie-doktrinen</a:t>
          </a:r>
        </a:p>
      </dgm:t>
    </dgm:pt>
    <dgm:pt modelId="{C30298E3-8172-43BD-9B2E-F94AAF7CCBBD}" type="parTrans" cxnId="{9CB2405C-6645-43C0-9280-FE076E121D04}">
      <dgm:prSet/>
      <dgm:spPr/>
    </dgm:pt>
    <dgm:pt modelId="{773431F9-85AE-429E-922D-EDD716381711}" type="sibTrans" cxnId="{9CB2405C-6645-43C0-9280-FE076E121D04}">
      <dgm:prSet/>
      <dgm:spPr/>
    </dgm:pt>
    <dgm:pt modelId="{9F041A43-0321-40DF-A2CA-B218C3404446}">
      <dgm:prSet phldrT="[Text]"/>
      <dgm:spPr/>
      <dgm:t>
        <a:bodyPr rtlCol="0"/>
        <a:lstStyle/>
        <a:p>
          <a:pPr rtl="0"/>
          <a:r>
            <a:rPr lang="da" dirty="0"/>
            <a:t>The Great Depression</a:t>
          </a:r>
        </a:p>
      </dgm:t>
    </dgm:pt>
    <dgm:pt modelId="{281F4D0B-C9F3-4240-9D33-4A167AA53380}" type="parTrans" cxnId="{BC0A27C7-FFFF-4348-B58C-FA09D914A7C8}">
      <dgm:prSet/>
      <dgm:spPr/>
    </dgm:pt>
    <dgm:pt modelId="{A33019AF-B2C2-490F-88D7-E955F86F5600}" type="sibTrans" cxnId="{BC0A27C7-FFFF-4348-B58C-FA09D914A7C8}">
      <dgm:prSet/>
      <dgm:spPr/>
    </dgm:pt>
    <dgm:pt modelId="{FAFC2FE9-A125-4391-9015-9CA3F86B5789}">
      <dgm:prSet phldrT="[Text]"/>
      <dgm:spPr/>
      <dgm:t>
        <a:bodyPr rtlCol="0"/>
        <a:lstStyle/>
        <a:p>
          <a:pPr rtl="0"/>
          <a:endParaRPr lang="da" dirty="0"/>
        </a:p>
      </dgm:t>
    </dgm:pt>
    <dgm:pt modelId="{AB3AC121-67EB-4451-A9F4-9886D57FBE3A}" type="parTrans" cxnId="{CF6F89DD-0CFA-4C63-A27B-E953247983FC}">
      <dgm:prSet/>
      <dgm:spPr/>
    </dgm:pt>
    <dgm:pt modelId="{49FC4328-A072-4C8A-9F60-804CA5373547}" type="sibTrans" cxnId="{CF6F89DD-0CFA-4C63-A27B-E953247983FC}">
      <dgm:prSet/>
      <dgm:spPr/>
    </dgm:pt>
    <dgm:pt modelId="{0BCEBC25-AADB-4C0C-80CF-FD5C610A4D7B}">
      <dgm:prSet phldrT="[Text]"/>
      <dgm:spPr/>
      <dgm:t>
        <a:bodyPr rtlCol="0"/>
        <a:lstStyle/>
        <a:p>
          <a:pPr rtl="0"/>
          <a:r>
            <a:rPr lang="da" dirty="0"/>
            <a:t>Den kolde krig</a:t>
          </a:r>
        </a:p>
      </dgm:t>
    </dgm:pt>
    <dgm:pt modelId="{A882EAE9-D649-4F01-BEEC-AFC525D3F61E}" type="parTrans" cxnId="{C2B2DB87-872F-46EA-9C3F-E09B15CC5A96}">
      <dgm:prSet/>
      <dgm:spPr/>
    </dgm:pt>
    <dgm:pt modelId="{8057EBC8-019F-4DB1-8DCC-34907B0F0EF2}" type="sibTrans" cxnId="{C2B2DB87-872F-46EA-9C3F-E09B15CC5A96}">
      <dgm:prSet/>
      <dgm:spPr/>
    </dgm:pt>
    <dgm:pt modelId="{FC50296C-695B-4822-BB71-D67349C27E22}">
      <dgm:prSet phldrT="[Text]"/>
      <dgm:spPr/>
      <dgm:t>
        <a:bodyPr rtlCol="0"/>
        <a:lstStyle/>
        <a:p>
          <a:pPr rtl="0"/>
          <a:r>
            <a:rPr lang="da" dirty="0"/>
            <a:t>Ideologisk kamp (kampen om kolonierne)</a:t>
          </a:r>
        </a:p>
      </dgm:t>
    </dgm:pt>
    <dgm:pt modelId="{C8B044DB-4F38-4DC9-9646-4B965EE89848}" type="parTrans" cxnId="{C6BAFD2F-B8A8-425B-9DEE-0772787A364F}">
      <dgm:prSet/>
      <dgm:spPr/>
    </dgm:pt>
    <dgm:pt modelId="{CEFDF11C-41F5-4685-9683-7D6755E15C9D}" type="sibTrans" cxnId="{C6BAFD2F-B8A8-425B-9DEE-0772787A364F}">
      <dgm:prSet/>
      <dgm:spPr/>
    </dgm:pt>
    <dgm:pt modelId="{6F9389B6-2E04-4C09-888E-444B8E34BE41}">
      <dgm:prSet phldrT="[Text]"/>
      <dgm:spPr/>
      <dgm:t>
        <a:bodyPr rtlCol="0"/>
        <a:lstStyle/>
        <a:p>
          <a:pPr rtl="0"/>
          <a:r>
            <a:rPr lang="da" dirty="0"/>
            <a:t>Vestlig konflikt</a:t>
          </a:r>
        </a:p>
      </dgm:t>
    </dgm:pt>
    <dgm:pt modelId="{F2A8494F-7422-46CD-9FEC-DF52A499FF03}" type="parTrans" cxnId="{66B6EA20-DE6A-45AF-8F10-65F87B0D3783}">
      <dgm:prSet/>
      <dgm:spPr/>
    </dgm:pt>
    <dgm:pt modelId="{4FE7C014-CAB8-45C4-92B4-D7C2814E9A36}" type="sibTrans" cxnId="{66B6EA20-DE6A-45AF-8F10-65F87B0D3783}">
      <dgm:prSet/>
      <dgm:spPr/>
    </dgm:pt>
    <dgm:pt modelId="{7105478E-2A1D-4F6C-8825-17C06AA731EE}">
      <dgm:prSet phldrT="[Text]"/>
      <dgm:spPr/>
      <dgm:t>
        <a:bodyPr rtlCol="0"/>
        <a:lstStyle/>
        <a:p>
          <a:pPr rtl="0"/>
          <a:r>
            <a:rPr lang="da" dirty="0"/>
            <a:t>Stormagt mod stormagt</a:t>
          </a:r>
        </a:p>
      </dgm:t>
    </dgm:pt>
    <dgm:pt modelId="{97B6C516-21E1-49FE-9218-8E2F1529C5C5}" type="parTrans" cxnId="{E720CCF8-3DE3-4C2C-A278-0B8F002A9B8F}">
      <dgm:prSet/>
      <dgm:spPr/>
    </dgm:pt>
    <dgm:pt modelId="{620387B4-49D0-433D-A260-A7C4BAF91641}" type="sibTrans" cxnId="{E720CCF8-3DE3-4C2C-A278-0B8F002A9B8F}">
      <dgm:prSet/>
      <dgm:spPr/>
    </dgm:pt>
    <dgm:pt modelId="{64A2D77F-2596-468B-879D-A1C146779D0D}">
      <dgm:prSet phldrT="[Text]"/>
      <dgm:spPr/>
      <dgm:t>
        <a:bodyPr rtlCol="0"/>
        <a:lstStyle/>
        <a:p>
          <a:pPr rtl="0"/>
          <a:r>
            <a:rPr lang="da" dirty="0"/>
            <a:t>Sovjetunionen som stormagt</a:t>
          </a:r>
        </a:p>
      </dgm:t>
    </dgm:pt>
    <dgm:pt modelId="{D6616D30-E627-4993-B3A9-0AEF08E9D536}" type="parTrans" cxnId="{5FF9314A-BFEE-4047-995D-CE149C7323AE}">
      <dgm:prSet/>
      <dgm:spPr/>
    </dgm:pt>
    <dgm:pt modelId="{089543A4-0158-4237-BDFC-EC9E0A0A3EA6}" type="sibTrans" cxnId="{5FF9314A-BFEE-4047-995D-CE149C7323AE}">
      <dgm:prSet/>
      <dgm:spPr/>
    </dgm:pt>
    <dgm:pt modelId="{9D7AF139-0686-4991-BD67-689B4448C24F}">
      <dgm:prSet phldrT="[Text]"/>
      <dgm:spPr/>
      <dgm:t>
        <a:bodyPr rtlCol="0"/>
        <a:lstStyle/>
        <a:p>
          <a:pPr rtl="0"/>
          <a:r>
            <a:rPr lang="da" dirty="0"/>
            <a:t>Udfordring af liberalt demokrati</a:t>
          </a:r>
        </a:p>
      </dgm:t>
    </dgm:pt>
    <dgm:pt modelId="{913B5C6E-8DF4-46F1-8A1A-E7B357B0363A}" type="parTrans" cxnId="{BFD79715-FB7C-4F3C-A2AA-77D6601E6A31}">
      <dgm:prSet/>
      <dgm:spPr/>
    </dgm:pt>
    <dgm:pt modelId="{C0D61725-9AFA-42D4-BF9B-90ADAC179281}" type="sibTrans" cxnId="{BFD79715-FB7C-4F3C-A2AA-77D6601E6A31}">
      <dgm:prSet/>
      <dgm:spPr/>
    </dgm:pt>
    <dgm:pt modelId="{97D297EA-EED0-4F1E-96F1-FC959B02582F}">
      <dgm:prSet phldrT="[Text]"/>
      <dgm:spPr/>
      <dgm:t>
        <a:bodyPr rtlCol="0"/>
        <a:lstStyle/>
        <a:p>
          <a:pPr rtl="0"/>
          <a:r>
            <a:rPr lang="da" dirty="0"/>
            <a:t>Outsourcing</a:t>
          </a:r>
        </a:p>
      </dgm:t>
    </dgm:pt>
    <dgm:pt modelId="{759F0658-F79C-4F1E-A738-2BA3047C67F0}" type="parTrans" cxnId="{863C6C10-B64B-424E-8D15-1FA0F9F28DF8}">
      <dgm:prSet/>
      <dgm:spPr/>
    </dgm:pt>
    <dgm:pt modelId="{414374E8-54D7-4AF6-840B-B2FBA7300986}" type="sibTrans" cxnId="{863C6C10-B64B-424E-8D15-1FA0F9F28DF8}">
      <dgm:prSet/>
      <dgm:spPr/>
    </dgm:pt>
    <dgm:pt modelId="{F859013B-01CF-4C7C-AA24-D295BFA16C38}">
      <dgm:prSet phldrT="[Text]"/>
      <dgm:spPr/>
      <dgm:t>
        <a:bodyPr rtlCol="0"/>
        <a:lstStyle/>
        <a:p>
          <a:pPr rtl="0"/>
          <a:r>
            <a:rPr lang="da" dirty="0"/>
            <a:t>Kina som stormagt</a:t>
          </a:r>
        </a:p>
      </dgm:t>
    </dgm:pt>
    <dgm:pt modelId="{F7D63E60-F3DE-4052-9567-AD89BF8752A5}" type="parTrans" cxnId="{B7085A93-F139-4BE1-8585-20956B74F992}">
      <dgm:prSet/>
      <dgm:spPr/>
    </dgm:pt>
    <dgm:pt modelId="{85F594E8-631E-4625-9EF9-6E4E77E0BA95}" type="sibTrans" cxnId="{B7085A93-F139-4BE1-8585-20956B74F992}">
      <dgm:prSet/>
      <dgm:spPr/>
    </dgm:pt>
    <dgm:pt modelId="{E2D4FA75-07C7-41AB-AF42-0B6CD4DD5657}">
      <dgm:prSet phldrT="[Text]"/>
      <dgm:spPr/>
      <dgm:t>
        <a:bodyPr rtlCol="0"/>
        <a:lstStyle/>
        <a:p>
          <a:pPr rtl="0"/>
          <a:r>
            <a:rPr lang="da" dirty="0"/>
            <a:t>Fri konkurrence på verdensmarkedet</a:t>
          </a:r>
        </a:p>
      </dgm:t>
    </dgm:pt>
    <dgm:pt modelId="{37ABE2EF-71B6-4E90-BA03-4AC894D3B657}" type="parTrans" cxnId="{75A72FF7-535C-453F-8308-E2FE16BC1988}">
      <dgm:prSet/>
      <dgm:spPr/>
    </dgm:pt>
    <dgm:pt modelId="{93DB1FE4-1461-4180-9BB6-6AC81C83BDFD}" type="sibTrans" cxnId="{75A72FF7-535C-453F-8308-E2FE16BC1988}">
      <dgm:prSet/>
      <dgm:spPr/>
    </dgm:pt>
    <dgm:pt modelId="{71A8569C-3037-4E1C-9106-517216C15AFE}">
      <dgm:prSet phldrT="[Text]"/>
      <dgm:spPr/>
      <dgm:t>
        <a:bodyPr rtlCol="0"/>
        <a:lstStyle/>
        <a:p>
          <a:pPr rtl="0"/>
          <a:r>
            <a:rPr lang="da" dirty="0"/>
            <a:t>Klimakrise</a:t>
          </a:r>
        </a:p>
      </dgm:t>
    </dgm:pt>
    <dgm:pt modelId="{2831EFF3-28DA-49CC-9FE9-D58F51FCE193}" type="parTrans" cxnId="{32F67579-8000-4082-8CEA-1DA442FBE7F8}">
      <dgm:prSet/>
      <dgm:spPr/>
    </dgm:pt>
    <dgm:pt modelId="{9987415C-8C48-4295-9B80-0B464795B9BD}" type="sibTrans" cxnId="{32F67579-8000-4082-8CEA-1DA442FBE7F8}">
      <dgm:prSet/>
      <dgm:spPr/>
    </dgm:pt>
    <dgm:pt modelId="{54327205-8079-47E0-A571-4E10011AF9A8}" type="pres">
      <dgm:prSet presAssocID="{CF9055CF-8DEB-4A02-949A-DE72B6AC5D37}" presName="Name0" presStyleCnt="0">
        <dgm:presLayoutVars>
          <dgm:dir/>
          <dgm:resizeHandles val="exact"/>
        </dgm:presLayoutVars>
      </dgm:prSet>
      <dgm:spPr/>
    </dgm:pt>
    <dgm:pt modelId="{04300D36-CA24-4924-9586-CD1A00F100CC}" type="pres">
      <dgm:prSet presAssocID="{082E8A29-955A-4C7C-A174-3E9DCD4DC89B}" presName="node" presStyleLbl="node1" presStyleIdx="0" presStyleCnt="3">
        <dgm:presLayoutVars>
          <dgm:bulletEnabled val="1"/>
        </dgm:presLayoutVars>
      </dgm:prSet>
      <dgm:spPr/>
    </dgm:pt>
    <dgm:pt modelId="{A0EF5566-2F47-4D3B-8748-059BE450EC85}" type="pres">
      <dgm:prSet presAssocID="{C2176686-D23E-48EB-9D1B-1A1B46236638}" presName="sibTrans" presStyleCnt="0"/>
      <dgm:spPr/>
    </dgm:pt>
    <dgm:pt modelId="{5392E2BC-EAA9-4250-8442-74B1ED292DB6}" type="pres">
      <dgm:prSet presAssocID="{B6E26FFC-9977-4BBC-BEC7-3D6B63754E52}" presName="node" presStyleLbl="node1" presStyleIdx="1" presStyleCnt="3" custLinFactNeighborX="693">
        <dgm:presLayoutVars>
          <dgm:bulletEnabled val="1"/>
        </dgm:presLayoutVars>
      </dgm:prSet>
      <dgm:spPr/>
    </dgm:pt>
    <dgm:pt modelId="{F18FE407-0CBE-4C35-9C85-A3714DDBFFC6}" type="pres">
      <dgm:prSet presAssocID="{48634C00-2335-4923-9072-EB7482323D9C}" presName="sibTrans" presStyleCnt="0"/>
      <dgm:spPr/>
    </dgm:pt>
    <dgm:pt modelId="{AE57F10E-8EF8-4E47-8D49-97B58DA37A25}" type="pres">
      <dgm:prSet presAssocID="{6D0E5D9F-7263-4526-A227-51301233F549}" presName="node" presStyleLbl="node1" presStyleIdx="2" presStyleCnt="3">
        <dgm:presLayoutVars>
          <dgm:bulletEnabled val="1"/>
        </dgm:presLayoutVars>
      </dgm:prSet>
      <dgm:spPr/>
    </dgm:pt>
  </dgm:ptLst>
  <dgm:cxnLst>
    <dgm:cxn modelId="{2719040F-E4A6-4F28-A0F0-11DCA58AE76F}" type="presOf" srcId="{9F041A43-0321-40DF-A2CA-B218C3404446}" destId="{04300D36-CA24-4924-9586-CD1A00F100CC}" srcOrd="0" destOrd="5" presId="urn:microsoft.com/office/officeart/2005/8/layout/hList6"/>
    <dgm:cxn modelId="{863C6C10-B64B-424E-8D15-1FA0F9F28DF8}" srcId="{6D0E5D9F-7263-4526-A227-51301233F549}" destId="{97D297EA-EED0-4F1E-96F1-FC959B02582F}" srcOrd="2" destOrd="0" parTransId="{759F0658-F79C-4F1E-A738-2BA3047C67F0}" sibTransId="{414374E8-54D7-4AF6-840B-B2FBA7300986}"/>
    <dgm:cxn modelId="{BFD79715-FB7C-4F3C-A2AA-77D6601E6A31}" srcId="{6D0E5D9F-7263-4526-A227-51301233F549}" destId="{9D7AF139-0686-4991-BD67-689B4448C24F}" srcOrd="1" destOrd="0" parTransId="{913B5C6E-8DF4-46F1-8A1A-E7B357B0363A}" sibTransId="{C0D61725-9AFA-42D4-BF9B-90ADAC179281}"/>
    <dgm:cxn modelId="{1887EF1E-F73F-41F4-B2A7-B749B0F44CA9}" type="presOf" srcId="{64A2D77F-2596-468B-879D-A1C146779D0D}" destId="{5392E2BC-EAA9-4250-8442-74B1ED292DB6}" srcOrd="0" destOrd="6" presId="urn:microsoft.com/office/officeart/2005/8/layout/hList6"/>
    <dgm:cxn modelId="{66B6EA20-DE6A-45AF-8F10-65F87B0D3783}" srcId="{B6E26FFC-9977-4BBC-BEC7-3D6B63754E52}" destId="{6F9389B6-2E04-4C09-888E-444B8E34BE41}" srcOrd="3" destOrd="0" parTransId="{F2A8494F-7422-46CD-9FEC-DF52A499FF03}" sibTransId="{4FE7C014-CAB8-45C4-92B4-D7C2814E9A36}"/>
    <dgm:cxn modelId="{AA5B762A-19CA-4ED0-AAD4-166C8EB36C50}" type="presOf" srcId="{7105478E-2A1D-4F6C-8825-17C06AA731EE}" destId="{5392E2BC-EAA9-4250-8442-74B1ED292DB6}" srcOrd="0" destOrd="5" presId="urn:microsoft.com/office/officeart/2005/8/layout/hList6"/>
    <dgm:cxn modelId="{8FDEF42D-6CE3-475F-80F8-C107BB119217}" type="presOf" srcId="{082E8A29-955A-4C7C-A174-3E9DCD4DC89B}" destId="{04300D36-CA24-4924-9586-CD1A00F100CC}" srcOrd="0" destOrd="0" presId="urn:microsoft.com/office/officeart/2005/8/layout/hList6"/>
    <dgm:cxn modelId="{6A19822E-35A6-432E-8CA1-8992592E8105}" type="presOf" srcId="{0BCEBC25-AADB-4C0C-80CF-FD5C610A4D7B}" destId="{5392E2BC-EAA9-4250-8442-74B1ED292DB6}" srcOrd="0" destOrd="2" presId="urn:microsoft.com/office/officeart/2005/8/layout/hList6"/>
    <dgm:cxn modelId="{C6BAFD2F-B8A8-425B-9DEE-0772787A364F}" srcId="{B6E26FFC-9977-4BBC-BEC7-3D6B63754E52}" destId="{FC50296C-695B-4822-BB71-D67349C27E22}" srcOrd="2" destOrd="0" parTransId="{C8B044DB-4F38-4DC9-9646-4B965EE89848}" sibTransId="{CEFDF11C-41F5-4685-9683-7D6755E15C9D}"/>
    <dgm:cxn modelId="{9CB2405C-6645-43C0-9280-FE076E121D04}" srcId="{082E8A29-955A-4C7C-A174-3E9DCD4DC89B}" destId="{D5AE86FF-0817-4311-861E-3F22B39EE9C8}" srcOrd="3" destOrd="0" parTransId="{C30298E3-8172-43BD-9B2E-F94AAF7CCBBD}" sibTransId="{773431F9-85AE-429E-922D-EDD716381711}"/>
    <dgm:cxn modelId="{23837343-B668-4A5E-A359-8EB57BFAC532}" type="presOf" srcId="{6F9389B6-2E04-4C09-888E-444B8E34BE41}" destId="{5392E2BC-EAA9-4250-8442-74B1ED292DB6}" srcOrd="0" destOrd="4" presId="urn:microsoft.com/office/officeart/2005/8/layout/hList6"/>
    <dgm:cxn modelId="{8B39F547-E4DF-4D9E-814E-CABFDFD5707B}" srcId="{082E8A29-955A-4C7C-A174-3E9DCD4DC89B}" destId="{13768ABD-EDCB-4479-8797-B619DBA640BA}" srcOrd="2" destOrd="0" parTransId="{D5BE1836-0A4F-462B-862E-C4ADAF65FF78}" sibTransId="{8D7B5B06-108A-4065-819E-6D1DFBE77513}"/>
    <dgm:cxn modelId="{17E73148-9C08-4999-B21E-F3C5A0E3FC0C}" srcId="{CF9055CF-8DEB-4A02-949A-DE72B6AC5D37}" destId="{B6E26FFC-9977-4BBC-BEC7-3D6B63754E52}" srcOrd="1" destOrd="0" parTransId="{5CEFBD89-2F4F-4B51-A98A-0F3C86494166}" sibTransId="{48634C00-2335-4923-9072-EB7482323D9C}"/>
    <dgm:cxn modelId="{D88AA948-54CF-4880-8DC3-F385B358FF8A}" type="presOf" srcId="{F3256203-D9D1-492A-B801-68C1A32486F0}" destId="{AE57F10E-8EF8-4E47-8D49-97B58DA37A25}" srcOrd="0" destOrd="1" presId="urn:microsoft.com/office/officeart/2005/8/layout/hList6"/>
    <dgm:cxn modelId="{5FF9314A-BFEE-4047-995D-CE149C7323AE}" srcId="{B6E26FFC-9977-4BBC-BEC7-3D6B63754E52}" destId="{64A2D77F-2596-468B-879D-A1C146779D0D}" srcOrd="5" destOrd="0" parTransId="{D6616D30-E627-4993-B3A9-0AEF08E9D536}" sibTransId="{089543A4-0158-4237-BDFC-EC9E0A0A3EA6}"/>
    <dgm:cxn modelId="{E71C714C-2B66-4491-89CB-320DAF2B4B6A}" type="presOf" srcId="{CBCC21F5-552F-4D39-812E-6FCD4A366F58}" destId="{5392E2BC-EAA9-4250-8442-74B1ED292DB6}" srcOrd="0" destOrd="1" presId="urn:microsoft.com/office/officeart/2005/8/layout/hList6"/>
    <dgm:cxn modelId="{32F67579-8000-4082-8CEA-1DA442FBE7F8}" srcId="{6D0E5D9F-7263-4526-A227-51301233F549}" destId="{71A8569C-3037-4E1C-9106-517216C15AFE}" srcOrd="5" destOrd="0" parTransId="{2831EFF3-28DA-49CC-9FE9-D58F51FCE193}" sibTransId="{9987415C-8C48-4295-9B80-0B464795B9BD}"/>
    <dgm:cxn modelId="{2986897A-7787-444F-B6C8-41F3823EF3C1}" srcId="{CF9055CF-8DEB-4A02-949A-DE72B6AC5D37}" destId="{082E8A29-955A-4C7C-A174-3E9DCD4DC89B}" srcOrd="0" destOrd="0" parTransId="{BA7938E6-8DFA-40B7-B4C4-EACC6D85FC31}" sibTransId="{C2176686-D23E-48EB-9D1B-1A1B46236638}"/>
    <dgm:cxn modelId="{DC24EE5A-5229-40B3-80B6-652A96499A85}" type="presOf" srcId="{13768ABD-EDCB-4479-8797-B619DBA640BA}" destId="{04300D36-CA24-4924-9586-CD1A00F100CC}" srcOrd="0" destOrd="3" presId="urn:microsoft.com/office/officeart/2005/8/layout/hList6"/>
    <dgm:cxn modelId="{BA08E97B-9E86-4689-B130-C8E1A439EE3A}" type="presOf" srcId="{F859013B-01CF-4C7C-AA24-D295BFA16C38}" destId="{AE57F10E-8EF8-4E47-8D49-97B58DA37A25}" srcOrd="0" destOrd="4" presId="urn:microsoft.com/office/officeart/2005/8/layout/hList6"/>
    <dgm:cxn modelId="{F076717E-9660-49A4-8A01-5FCD588EBF25}" type="presOf" srcId="{23A0DE4A-FE92-496E-B335-3433CEFB74E9}" destId="{04300D36-CA24-4924-9586-CD1A00F100CC}" srcOrd="0" destOrd="1" presId="urn:microsoft.com/office/officeart/2005/8/layout/hList6"/>
    <dgm:cxn modelId="{C2B2DB87-872F-46EA-9C3F-E09B15CC5A96}" srcId="{B6E26FFC-9977-4BBC-BEC7-3D6B63754E52}" destId="{0BCEBC25-AADB-4C0C-80CF-FD5C610A4D7B}" srcOrd="1" destOrd="0" parTransId="{A882EAE9-D649-4F01-BEEC-AFC525D3F61E}" sibTransId="{8057EBC8-019F-4DB1-8DCC-34907B0F0EF2}"/>
    <dgm:cxn modelId="{67A03D8F-F327-4A9F-ABBC-1EB67EFD1ECB}" srcId="{082E8A29-955A-4C7C-A174-3E9DCD4DC89B}" destId="{23A0DE4A-FE92-496E-B335-3433CEFB74E9}" srcOrd="0" destOrd="0" parTransId="{68935D38-FEDC-4CD3-8002-43CB3944BEAF}" sibTransId="{55DF926D-029A-4E18-95C4-77A5A37CAE40}"/>
    <dgm:cxn modelId="{B7085A93-F139-4BE1-8585-20956B74F992}" srcId="{6D0E5D9F-7263-4526-A227-51301233F549}" destId="{F859013B-01CF-4C7C-AA24-D295BFA16C38}" srcOrd="3" destOrd="0" parTransId="{F7D63E60-F3DE-4052-9567-AD89BF8752A5}" sibTransId="{85F594E8-631E-4625-9EF9-6E4E77E0BA95}"/>
    <dgm:cxn modelId="{7591B798-8585-4DC8-BB0E-8AE2CE7E2A9A}" type="presOf" srcId="{FAFC2FE9-A125-4391-9015-9CA3F86B5789}" destId="{04300D36-CA24-4924-9586-CD1A00F100CC}" srcOrd="0" destOrd="6" presId="urn:microsoft.com/office/officeart/2005/8/layout/hList6"/>
    <dgm:cxn modelId="{3CC5CB9F-19BC-458B-924E-1974C2A1B8FE}" type="presOf" srcId="{FC50296C-695B-4822-BB71-D67349C27E22}" destId="{5392E2BC-EAA9-4250-8442-74B1ED292DB6}" srcOrd="0" destOrd="3" presId="urn:microsoft.com/office/officeart/2005/8/layout/hList6"/>
    <dgm:cxn modelId="{93A7B2A4-C94B-4BAC-B326-CBDB3300CBE0}" type="presOf" srcId="{B6E26FFC-9977-4BBC-BEC7-3D6B63754E52}" destId="{5392E2BC-EAA9-4250-8442-74B1ED292DB6}" srcOrd="0" destOrd="0" presId="urn:microsoft.com/office/officeart/2005/8/layout/hList6"/>
    <dgm:cxn modelId="{32E577AB-65C9-407F-BB1B-9D8EBC8171E2}" type="presOf" srcId="{97D297EA-EED0-4F1E-96F1-FC959B02582F}" destId="{AE57F10E-8EF8-4E47-8D49-97B58DA37A25}" srcOrd="0" destOrd="3" presId="urn:microsoft.com/office/officeart/2005/8/layout/hList6"/>
    <dgm:cxn modelId="{A98882AE-671C-4ED9-8796-0007D65362F4}" type="presOf" srcId="{E86C55BB-1E9D-4901-A058-6715B6150BA4}" destId="{04300D36-CA24-4924-9586-CD1A00F100CC}" srcOrd="0" destOrd="2" presId="urn:microsoft.com/office/officeart/2005/8/layout/hList6"/>
    <dgm:cxn modelId="{1B8E71B0-2D3A-4AB0-8843-CFDACEDC3198}" srcId="{6D0E5D9F-7263-4526-A227-51301233F549}" destId="{F3256203-D9D1-492A-B801-68C1A32486F0}" srcOrd="0" destOrd="0" parTransId="{E9A20291-2E30-4C14-BB7D-DC095A20ECB6}" sibTransId="{6C9440D0-8847-40C0-98BC-2B5EA5745C3A}"/>
    <dgm:cxn modelId="{762158C3-81C3-4D13-BB35-F12760938DC8}" type="presOf" srcId="{9D7AF139-0686-4991-BD67-689B4448C24F}" destId="{AE57F10E-8EF8-4E47-8D49-97B58DA37A25}" srcOrd="0" destOrd="2" presId="urn:microsoft.com/office/officeart/2005/8/layout/hList6"/>
    <dgm:cxn modelId="{C8C462C6-33A3-4E8B-91FE-36DBE92F1C4A}" srcId="{CF9055CF-8DEB-4A02-949A-DE72B6AC5D37}" destId="{6D0E5D9F-7263-4526-A227-51301233F549}" srcOrd="2" destOrd="0" parTransId="{23416D07-25F8-426C-BC65-639E6BCF4D6D}" sibTransId="{DE289E29-1989-4D8E-8AA6-F030105B3F13}"/>
    <dgm:cxn modelId="{BC0A27C7-FFFF-4348-B58C-FA09D914A7C8}" srcId="{082E8A29-955A-4C7C-A174-3E9DCD4DC89B}" destId="{9F041A43-0321-40DF-A2CA-B218C3404446}" srcOrd="4" destOrd="0" parTransId="{281F4D0B-C9F3-4240-9D33-4A167AA53380}" sibTransId="{A33019AF-B2C2-490F-88D7-E955F86F5600}"/>
    <dgm:cxn modelId="{376FD3D4-022C-40FB-BC9B-83EFE4FF5838}" type="presOf" srcId="{D5AE86FF-0817-4311-861E-3F22B39EE9C8}" destId="{04300D36-CA24-4924-9586-CD1A00F100CC}" srcOrd="0" destOrd="4" presId="urn:microsoft.com/office/officeart/2005/8/layout/hList6"/>
    <dgm:cxn modelId="{F596A6D8-C40E-41C9-B0BE-1C5B914C18D1}" srcId="{082E8A29-955A-4C7C-A174-3E9DCD4DC89B}" destId="{E86C55BB-1E9D-4901-A058-6715B6150BA4}" srcOrd="1" destOrd="0" parTransId="{18921B50-3D88-446E-8D60-3872ACEFF911}" sibTransId="{B4E593F0-6147-4611-8F93-73B869A6D531}"/>
    <dgm:cxn modelId="{CF6F89DD-0CFA-4C63-A27B-E953247983FC}" srcId="{082E8A29-955A-4C7C-A174-3E9DCD4DC89B}" destId="{FAFC2FE9-A125-4391-9015-9CA3F86B5789}" srcOrd="5" destOrd="0" parTransId="{AB3AC121-67EB-4451-A9F4-9886D57FBE3A}" sibTransId="{49FC4328-A072-4C8A-9F60-804CA5373547}"/>
    <dgm:cxn modelId="{3C41F2E0-4620-40B4-9857-68872B278EFB}" srcId="{B6E26FFC-9977-4BBC-BEC7-3D6B63754E52}" destId="{CBCC21F5-552F-4D39-812E-6FCD4A366F58}" srcOrd="0" destOrd="0" parTransId="{4A973A1C-85F1-4969-A536-D29940229E2C}" sibTransId="{3640B940-6901-481F-ADF7-6B77DEEED764}"/>
    <dgm:cxn modelId="{C2FA2FEF-5896-4F30-8C0A-7BFE800A02CD}" type="presOf" srcId="{E2D4FA75-07C7-41AB-AF42-0B6CD4DD5657}" destId="{AE57F10E-8EF8-4E47-8D49-97B58DA37A25}" srcOrd="0" destOrd="5" presId="urn:microsoft.com/office/officeart/2005/8/layout/hList6"/>
    <dgm:cxn modelId="{B1CE4DF2-0273-423D-8EFD-4CDC2308CB95}" type="presOf" srcId="{CF9055CF-8DEB-4A02-949A-DE72B6AC5D37}" destId="{54327205-8079-47E0-A571-4E10011AF9A8}" srcOrd="0" destOrd="0" presId="urn:microsoft.com/office/officeart/2005/8/layout/hList6"/>
    <dgm:cxn modelId="{75A72FF7-535C-453F-8308-E2FE16BC1988}" srcId="{6D0E5D9F-7263-4526-A227-51301233F549}" destId="{E2D4FA75-07C7-41AB-AF42-0B6CD4DD5657}" srcOrd="4" destOrd="0" parTransId="{37ABE2EF-71B6-4E90-BA03-4AC894D3B657}" sibTransId="{93DB1FE4-1461-4180-9BB6-6AC81C83BDFD}"/>
    <dgm:cxn modelId="{E720CCF8-3DE3-4C2C-A278-0B8F002A9B8F}" srcId="{B6E26FFC-9977-4BBC-BEC7-3D6B63754E52}" destId="{7105478E-2A1D-4F6C-8825-17C06AA731EE}" srcOrd="4" destOrd="0" parTransId="{97B6C516-21E1-49FE-9218-8E2F1529C5C5}" sibTransId="{620387B4-49D0-433D-A260-A7C4BAF91641}"/>
    <dgm:cxn modelId="{6AF73DF9-08AD-4999-B0AE-431823262931}" type="presOf" srcId="{71A8569C-3037-4E1C-9106-517216C15AFE}" destId="{AE57F10E-8EF8-4E47-8D49-97B58DA37A25}" srcOrd="0" destOrd="6" presId="urn:microsoft.com/office/officeart/2005/8/layout/hList6"/>
    <dgm:cxn modelId="{B92098FD-37B2-4D4E-914A-FA73C223EE99}" type="presOf" srcId="{6D0E5D9F-7263-4526-A227-51301233F549}" destId="{AE57F10E-8EF8-4E47-8D49-97B58DA37A25}" srcOrd="0" destOrd="0" presId="urn:microsoft.com/office/officeart/2005/8/layout/hList6"/>
    <dgm:cxn modelId="{21307D04-2DD4-45D9-8178-594AB5FF35A0}" type="presParOf" srcId="{54327205-8079-47E0-A571-4E10011AF9A8}" destId="{04300D36-CA24-4924-9586-CD1A00F100CC}" srcOrd="0" destOrd="0" presId="urn:microsoft.com/office/officeart/2005/8/layout/hList6"/>
    <dgm:cxn modelId="{4F0CF441-CFED-4DEC-91ED-678C325C9A65}" type="presParOf" srcId="{54327205-8079-47E0-A571-4E10011AF9A8}" destId="{A0EF5566-2F47-4D3B-8748-059BE450EC85}" srcOrd="1" destOrd="0" presId="urn:microsoft.com/office/officeart/2005/8/layout/hList6"/>
    <dgm:cxn modelId="{6B202650-F060-4D3B-A578-1C1FDC74D739}" type="presParOf" srcId="{54327205-8079-47E0-A571-4E10011AF9A8}" destId="{5392E2BC-EAA9-4250-8442-74B1ED292DB6}" srcOrd="2" destOrd="0" presId="urn:microsoft.com/office/officeart/2005/8/layout/hList6"/>
    <dgm:cxn modelId="{1AAE016E-E6DC-49D2-83F9-014F5EACE0E1}" type="presParOf" srcId="{54327205-8079-47E0-A571-4E10011AF9A8}" destId="{F18FE407-0CBE-4C35-9C85-A3714DDBFFC6}" srcOrd="3" destOrd="0" presId="urn:microsoft.com/office/officeart/2005/8/layout/hList6"/>
    <dgm:cxn modelId="{1B7AC364-0741-4D65-9543-4EDC6C387058}" type="presParOf" srcId="{54327205-8079-47E0-A571-4E10011AF9A8}" destId="{AE57F10E-8EF8-4E47-8D49-97B58DA37A25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798AC8-5709-46A3-A778-91546C438872}">
      <dsp:nvSpPr>
        <dsp:cNvPr id="0" name=""/>
        <dsp:cNvSpPr/>
      </dsp:nvSpPr>
      <dsp:spPr>
        <a:xfrm rot="16200000">
          <a:off x="-463768" y="464943"/>
          <a:ext cx="3986213" cy="3056325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10861" bIns="0" numCol="1" spcCol="1270" rtlCol="0" anchor="t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" sz="1700" kern="1200" dirty="0"/>
            <a:t>1500-tallet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 Opdagelsen af Amerika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Ekspansion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Columbus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Portugals koloniseirng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Søvejen til Indien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Konkurrencen om handelsruter i Europa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Afrika og Asien</a:t>
          </a:r>
        </a:p>
      </dsp:txBody>
      <dsp:txXfrm rot="5400000">
        <a:off x="1176" y="797242"/>
        <a:ext cx="3056325" cy="2391727"/>
      </dsp:txXfrm>
    </dsp:sp>
    <dsp:sp modelId="{4424918C-F65D-453C-9295-B5997186342B}">
      <dsp:nvSpPr>
        <dsp:cNvPr id="0" name=""/>
        <dsp:cNvSpPr/>
      </dsp:nvSpPr>
      <dsp:spPr>
        <a:xfrm rot="16200000">
          <a:off x="2821780" y="464943"/>
          <a:ext cx="3986213" cy="3056325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10861" bIns="0" numCol="1" spcCol="1270" rtlCol="0" anchor="t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" sz="1700" kern="1200" dirty="0"/>
            <a:t>1600-1800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 Konflikt i Europa (kontrol over handelsruter)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International handel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Trekantshandlen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Holland vs. England om Søvejen til Indien og Amerika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East India Company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Declaration of indipendence	</a:t>
          </a:r>
        </a:p>
      </dsp:txBody>
      <dsp:txXfrm rot="5400000">
        <a:off x="3286724" y="797242"/>
        <a:ext cx="3056325" cy="2391727"/>
      </dsp:txXfrm>
    </dsp:sp>
    <dsp:sp modelId="{94EF7F09-1A42-4BA9-8B00-1D0618F394D1}">
      <dsp:nvSpPr>
        <dsp:cNvPr id="0" name=""/>
        <dsp:cNvSpPr/>
      </dsp:nvSpPr>
      <dsp:spPr>
        <a:xfrm rot="16200000">
          <a:off x="6107997" y="464943"/>
          <a:ext cx="3986213" cy="3056325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10861" bIns="0" numCol="1" spcCol="1270" rtlCol="0" anchor="t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" sz="1700" kern="1200" dirty="0"/>
            <a:t>1800-1914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 K</a:t>
          </a:r>
          <a:r>
            <a:rPr lang="da-DK" sz="1300" kern="1200" dirty="0"/>
            <a:t>o</a:t>
          </a:r>
          <a:r>
            <a:rPr lang="da" sz="1300" kern="1200" dirty="0"/>
            <a:t>nkurrence om råvare og markedtilgange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Udbredelse af vestlig kultur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Overgang fra kolonialisme til statslig dominans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Koloniseringen af store dele af Afrika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The Frontier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Immigration/udvandring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USA vs Spanien (stormagt)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300" kern="1200" dirty="0"/>
            <a:t>Militær oprustning</a:t>
          </a:r>
        </a:p>
      </dsp:txBody>
      <dsp:txXfrm rot="5400000">
        <a:off x="6572941" y="797242"/>
        <a:ext cx="3056325" cy="23917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00D36-CA24-4924-9586-CD1A00F100CC}">
      <dsp:nvSpPr>
        <dsp:cNvPr id="0" name=""/>
        <dsp:cNvSpPr/>
      </dsp:nvSpPr>
      <dsp:spPr>
        <a:xfrm rot="16200000">
          <a:off x="-463768" y="464943"/>
          <a:ext cx="3986213" cy="3056325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4302" bIns="0" numCol="1" spcCol="1270" rtlCol="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" sz="2100" kern="1200" dirty="0"/>
            <a:t>1914-1945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 Vestens kontrol over 80% af kloden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1. &amp; 2. Verdenskrig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Kampen om dominans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Monrie-doktrinen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The Great Depression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a" sz="1600" kern="1200" dirty="0"/>
        </a:p>
      </dsp:txBody>
      <dsp:txXfrm rot="5400000">
        <a:off x="1176" y="797242"/>
        <a:ext cx="3056325" cy="2391727"/>
      </dsp:txXfrm>
    </dsp:sp>
    <dsp:sp modelId="{5392E2BC-EAA9-4250-8442-74B1ED292DB6}">
      <dsp:nvSpPr>
        <dsp:cNvPr id="0" name=""/>
        <dsp:cNvSpPr/>
      </dsp:nvSpPr>
      <dsp:spPr>
        <a:xfrm rot="16200000">
          <a:off x="2823369" y="464943"/>
          <a:ext cx="3986213" cy="3056325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4302" bIns="0" numCol="1" spcCol="1270" rtlCol="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" sz="2100" kern="1200"/>
            <a:t>1945-1989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 FN (1948: menneskerettigheder)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Den kolde krig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Ideologisk kamp (kampen om kolonierne)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Vestlig konflikt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Stormagt mod stormagt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Sovjetunionen som stormagt</a:t>
          </a:r>
        </a:p>
      </dsp:txBody>
      <dsp:txXfrm rot="5400000">
        <a:off x="3288313" y="797242"/>
        <a:ext cx="3056325" cy="2391727"/>
      </dsp:txXfrm>
    </dsp:sp>
    <dsp:sp modelId="{AE57F10E-8EF8-4E47-8D49-97B58DA37A25}">
      <dsp:nvSpPr>
        <dsp:cNvPr id="0" name=""/>
        <dsp:cNvSpPr/>
      </dsp:nvSpPr>
      <dsp:spPr>
        <a:xfrm rot="16200000">
          <a:off x="6107330" y="464943"/>
          <a:ext cx="3986213" cy="3056325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4302" bIns="0" numCol="1" spcCol="1270" rtlCol="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" sz="2100" kern="1200"/>
            <a:t>1989-?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 Sovjetunionen opløst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Udfordring af liberalt demokrati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Outsourcing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Kina som stormagt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Fri konkurrence på verdensmarkedet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" sz="1600" kern="1200" dirty="0"/>
            <a:t>Klimakrise</a:t>
          </a:r>
        </a:p>
      </dsp:txBody>
      <dsp:txXfrm rot="5400000">
        <a:off x="6572274" y="797242"/>
        <a:ext cx="3056325" cy="23917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988AB59-52AD-4ABC-9EFF-B0814A3F2ECD}" type="datetime1">
              <a:rPr lang="da-DK" smtClean="0"/>
              <a:t>11-09-2023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977E94-A6AB-4E02-8E43-E89F9CF4757F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AA2704A-C70F-4C9A-9F9F-2E78365A750A}" type="datetime1">
              <a:rPr lang="da-DK" smtClean="0"/>
              <a:t>11-09-2023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dirty="0"/>
              <a:t>Klik for at redigere i master</a:t>
            </a:r>
          </a:p>
          <a:p>
            <a:pPr lvl="1" rtl="0"/>
            <a:r>
              <a:rPr lang="da-DK" dirty="0"/>
              <a:t>Andet niveau</a:t>
            </a:r>
          </a:p>
          <a:p>
            <a:pPr lvl="2" rtl="0"/>
            <a:r>
              <a:rPr lang="da-DK" dirty="0"/>
              <a:t>Tredje niveau</a:t>
            </a:r>
          </a:p>
          <a:p>
            <a:pPr lvl="3" rtl="0"/>
            <a:r>
              <a:rPr lang="da-DK" dirty="0"/>
              <a:t>Fjerde niveau</a:t>
            </a:r>
          </a:p>
          <a:p>
            <a:pPr lvl="4" rtl="0"/>
            <a:r>
              <a:rPr lang="da-DK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ED491D0-8E1B-49C7-849B-A28568D94497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2832533" y="1371600"/>
            <a:ext cx="9359467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dirty="0"/>
          </a:p>
        </p:txBody>
      </p:sp>
      <p:sp>
        <p:nvSpPr>
          <p:cNvPr id="10" name="Rektangel 9"/>
          <p:cNvSpPr/>
          <p:nvPr/>
        </p:nvSpPr>
        <p:spPr>
          <a:xfrm>
            <a:off x="2832533" y="4462272"/>
            <a:ext cx="9359467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black">
          <a:xfrm>
            <a:off x="3175199" y="1943842"/>
            <a:ext cx="8500062" cy="238760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175199" y="4538659"/>
            <a:ext cx="8500062" cy="865321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11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12254F2-E66E-4DC2-B3C4-951FD75C0AD0}" type="datetime1">
              <a:rPr lang="da-DK" smtClean="0"/>
              <a:t>11-09-2023</a:t>
            </a:fld>
            <a:endParaRPr lang="da-DK" dirty="0"/>
          </a:p>
        </p:txBody>
      </p:sp>
      <p:sp>
        <p:nvSpPr>
          <p:cNvPr id="12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da-DK" dirty="0"/>
          </a:p>
        </p:txBody>
      </p:sp>
      <p:sp>
        <p:nvSpPr>
          <p:cNvPr id="13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BD266BE7-899D-4075-917F-DBDE33B6B692}" type="slidenum">
              <a:rPr lang="da-DK" smtClean="0"/>
              <a:pPr rtl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8B5A8F5-98B5-4433-8CEE-7439F61ABC1A}" type="datetime1">
              <a:rPr lang="da-DK" smtClean="0"/>
              <a:t>11-09-2023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3502152" y="-20637"/>
            <a:ext cx="73152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dirty="0"/>
          </a:p>
        </p:txBody>
      </p:sp>
      <p:sp>
        <p:nvSpPr>
          <p:cNvPr id="9" name="Rektangel 8"/>
          <p:cNvSpPr/>
          <p:nvPr/>
        </p:nvSpPr>
        <p:spPr>
          <a:xfrm>
            <a:off x="3502152" y="4462272"/>
            <a:ext cx="73152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black">
          <a:xfrm>
            <a:off x="3838015" y="658346"/>
            <a:ext cx="6597464" cy="3664417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838014" y="4589463"/>
            <a:ext cx="6597465" cy="1500187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9636BEB4-E09E-4780-B0EB-1D25E70FD025}" type="datetime1">
              <a:rPr lang="da-DK" smtClean="0"/>
              <a:t>11-09-2023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BD266BE7-899D-4075-917F-DBDE33B6B692}" type="slidenum">
              <a:rPr lang="da-DK" smtClean="0"/>
              <a:pPr rtl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280160" y="2194560"/>
            <a:ext cx="4489704" cy="3986784"/>
          </a:xfrm>
        </p:spPr>
        <p:txBody>
          <a:bodyPr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415368" y="2194560"/>
            <a:ext cx="4493424" cy="3986784"/>
          </a:xfrm>
        </p:spPr>
        <p:txBody>
          <a:bodyPr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77F82C-1B75-41D0-9EE6-87644FEEDD8F}" type="datetime1">
              <a:rPr lang="da-DK" smtClean="0"/>
              <a:t>11-09-2023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80160" y="1828456"/>
            <a:ext cx="4489704" cy="83069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1280160" y="2743194"/>
            <a:ext cx="4489704" cy="3433769"/>
          </a:xfrm>
        </p:spPr>
        <p:txBody>
          <a:bodyPr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419088" y="1828456"/>
            <a:ext cx="4489704" cy="83069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419088" y="2743194"/>
            <a:ext cx="4489704" cy="3433769"/>
          </a:xfrm>
        </p:spPr>
        <p:txBody>
          <a:bodyPr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-DK" dirty="0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EC0CC23-905D-4FDB-B2E3-FDF2A9B3CEA7}" type="datetime1">
              <a:rPr lang="da-DK" smtClean="0"/>
              <a:t>11-09-2023</a:t>
            </a:fld>
            <a:endParaRPr lang="da-DK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7CCD6E-A27F-4824-A726-0FA5D5E8DF68}" type="datetime1">
              <a:rPr lang="da-DK" smtClean="0"/>
              <a:t>11-09-2023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968F31-4E6E-4A50-B4F9-F893F996574C}" type="datetime1">
              <a:rPr lang="da-DK" smtClean="0"/>
              <a:t>11-09-2023</a:t>
            </a:fld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>
            <a:lvl1pPr>
              <a:defRPr sz="3000"/>
            </a:lvl1pPr>
          </a:lstStyle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2"/>
          <p:cNvSpPr>
            <a:spLocks noGrp="1"/>
          </p:cNvSpPr>
          <p:nvPr>
            <p:ph type="body" sz="half" idx="2"/>
          </p:nvPr>
        </p:nvSpPr>
        <p:spPr>
          <a:xfrm>
            <a:off x="1291818" y="2465294"/>
            <a:ext cx="3834874" cy="3711669"/>
          </a:xfrm>
        </p:spPr>
        <p:txBody>
          <a:bodyPr rtlCol="0">
            <a:normAutofit/>
          </a:bodyPr>
          <a:lstStyle>
            <a:lvl1pPr marL="0" indent="0">
              <a:spcBef>
                <a:spcPts val="15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3" name="Pladsholder til indhold 3"/>
          <p:cNvSpPr>
            <a:spLocks noGrp="1"/>
          </p:cNvSpPr>
          <p:nvPr>
            <p:ph idx="1"/>
          </p:nvPr>
        </p:nvSpPr>
        <p:spPr>
          <a:xfrm>
            <a:off x="5518897" y="2465294"/>
            <a:ext cx="5174504" cy="3711669"/>
          </a:xfrm>
        </p:spPr>
        <p:txBody>
          <a:bodyPr rtlCol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556DDEE-738D-4DED-A4A3-7316427C2CC9}" type="datetime1">
              <a:rPr lang="da-DK" smtClean="0"/>
              <a:t>11-09-2023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>
            <a:lvl1pPr>
              <a:defRPr sz="3000"/>
            </a:lvl1pPr>
          </a:lstStyle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291819" y="2465293"/>
            <a:ext cx="3834874" cy="3711669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518896" y="1828456"/>
            <a:ext cx="5389895" cy="5029544"/>
          </a:xfrm>
        </p:spPr>
        <p:txBody>
          <a:bodyPr tIns="13716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F75E43-1F14-4142-B395-5B3B16AAFD45}" type="datetime1">
              <a:rPr lang="da-DK" smtClean="0"/>
              <a:t>11-09-2023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3DF07DC-DC25-4517-8FFC-5C462F6C15CB}" type="datetime1">
              <a:rPr lang="da-DK" smtClean="0"/>
              <a:t>11-09-2023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 rot="5400000">
            <a:off x="8267671" y="3370131"/>
            <a:ext cx="6858000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7523375" y="2743540"/>
            <a:ext cx="6857433" cy="1371487"/>
          </a:xfrm>
          <a:prstGeom prst="rect">
            <a:avLst/>
          </a:prstGeom>
        </p:spPr>
      </p:pic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10266348" y="462249"/>
            <a:ext cx="1370886" cy="5714714"/>
          </a:xfrm>
        </p:spPr>
        <p:txBody>
          <a:bodyPr vert="eaVert" rtlCol="0"/>
          <a:lstStyle/>
          <a:p>
            <a:pPr rtl="0"/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/>
          </p:nvPr>
        </p:nvSpPr>
        <p:spPr>
          <a:xfrm>
            <a:off x="378199" y="462249"/>
            <a:ext cx="9693088" cy="5714714"/>
          </a:xfrm>
        </p:spPr>
        <p:txBody>
          <a:bodyPr vert="eaVert" rtlCol="0"/>
          <a:lstStyle/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378199" y="6356350"/>
            <a:ext cx="1971947" cy="365125"/>
          </a:xfrm>
        </p:spPr>
        <p:txBody>
          <a:bodyPr rtlCol="0"/>
          <a:lstStyle/>
          <a:p>
            <a:pPr rtl="0"/>
            <a:fld id="{144C82F2-E9B0-458E-A10F-EDF1D2F58A99}" type="datetime1">
              <a:rPr lang="da-DK" smtClean="0"/>
              <a:t>11-09-2023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382374" y="6356350"/>
            <a:ext cx="5687786" cy="365125"/>
          </a:xfrm>
        </p:spPr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102389" y="6356350"/>
            <a:ext cx="1968898" cy="365125"/>
          </a:xfrm>
        </p:spPr>
        <p:txBody>
          <a:bodyPr rtlCol="0"/>
          <a:lstStyle/>
          <a:p>
            <a:pPr rtl="0"/>
            <a:fld id="{BD266BE7-899D-4075-917F-DBDE33B6B692}" type="slidenum">
              <a:rPr lang="da-DK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0" y="347472"/>
            <a:ext cx="12188952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dirty="0"/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0"/>
            <a:ext cx="12188952" cy="1371257"/>
          </a:xfrm>
          <a:prstGeom prst="rect">
            <a:avLst/>
          </a:prstGeom>
        </p:spPr>
      </p:pic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 bwMode="black">
          <a:xfrm>
            <a:off x="1280160" y="466343"/>
            <a:ext cx="9628632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a-DK" dirty="0"/>
              <a:t>Klik for at redigere teksttypografier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80160" y="2190749"/>
            <a:ext cx="9628632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dirty="0"/>
              <a:t>Klik for at redigere i master</a:t>
            </a:r>
          </a:p>
          <a:p>
            <a:pPr lvl="1" rtl="0"/>
            <a:r>
              <a:rPr lang="da-DK" dirty="0"/>
              <a:t>Andet niveau</a:t>
            </a:r>
          </a:p>
          <a:p>
            <a:pPr lvl="2" rtl="0"/>
            <a:r>
              <a:rPr lang="da-DK" dirty="0"/>
              <a:t>Tredje niveau</a:t>
            </a:r>
          </a:p>
          <a:p>
            <a:pPr lvl="3" rtl="0"/>
            <a:r>
              <a:rPr lang="da-DK" dirty="0"/>
              <a:t>Fjerde niveau</a:t>
            </a:r>
          </a:p>
          <a:p>
            <a:pPr lvl="4" rtl="0"/>
            <a:r>
              <a:rPr lang="da-DK" dirty="0"/>
              <a:t>Femte niveau</a:t>
            </a:r>
          </a:p>
          <a:p>
            <a:pPr lvl="5" rtl="0"/>
            <a:r>
              <a:rPr lang="da-DK" dirty="0"/>
              <a:t>Sjette</a:t>
            </a:r>
          </a:p>
          <a:p>
            <a:pPr lvl="6" rtl="0"/>
            <a:r>
              <a:rPr lang="da-DK" dirty="0"/>
              <a:t>Syvende</a:t>
            </a:r>
          </a:p>
          <a:p>
            <a:pPr lvl="7" rtl="0"/>
            <a:r>
              <a:rPr lang="da-DK" dirty="0"/>
              <a:t>Ottende</a:t>
            </a:r>
          </a:p>
          <a:p>
            <a:pPr lvl="8" rtl="0"/>
            <a:r>
              <a:rPr lang="da-DK" dirty="0"/>
              <a:t>Niende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1280160" y="6356350"/>
            <a:ext cx="1971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pPr rtl="0"/>
            <a:fld id="{93AE3961-D421-4DD6-967B-06609912784C}" type="datetime1">
              <a:rPr lang="da-DK" smtClean="0"/>
              <a:t>11-09-2023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252107" y="6356350"/>
            <a:ext cx="56877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/>
                </a:solidFill>
              </a:defRPr>
            </a:lvl1pPr>
          </a:lstStyle>
          <a:p>
            <a:pPr rtl="0"/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939894" y="6356350"/>
            <a:ext cx="1968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</a:defRPr>
            </a:lvl1pPr>
          </a:lstStyle>
          <a:p>
            <a:pPr rtl="0"/>
            <a:fld id="{BD266BE7-899D-4075-917F-DBDE33B6B692}" type="slidenum">
              <a:rPr lang="da-DK" smtClean="0"/>
              <a:pPr rtl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Vestens dominans</a:t>
            </a:r>
            <a:br>
              <a:rPr lang="da-DK" dirty="0"/>
            </a:br>
            <a:r>
              <a:rPr lang="da-DK" sz="3600" b="0" dirty="0"/>
              <a:t>(ifølge </a:t>
            </a:r>
            <a:r>
              <a:rPr lang="da-DK" sz="3600" b="0" i="1" dirty="0"/>
              <a:t>Vestens dominans og imperialisme</a:t>
            </a:r>
            <a:r>
              <a:rPr lang="da-DK" sz="3600" b="0" dirty="0"/>
              <a:t>)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Forløb: imperialisme</a:t>
            </a:r>
          </a:p>
        </p:txBody>
      </p:sp>
    </p:spTree>
    <p:extLst>
      <p:ext uri="{BB962C8B-B14F-4D97-AF65-F5344CB8AC3E}">
        <p14:creationId xmlns:p14="http://schemas.microsoft.com/office/powerpoint/2010/main" val="17326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da-DK" sz="3200" b="1" dirty="0"/>
              <a:t>Hit med jeres problemstillinger!</a:t>
            </a:r>
          </a:p>
        </p:txBody>
      </p:sp>
      <p:sp>
        <p:nvSpPr>
          <p:cNvPr id="14" name="Pladsholder til indhold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da-DK" dirty="0"/>
              <a:t>Som lektie til i dag skulle I læse kapitel 1 afsnit 1.1 i bogen </a:t>
            </a:r>
            <a:r>
              <a:rPr lang="da-DK" i="1" dirty="0"/>
              <a:t>Vestens dominans og imperialisme</a:t>
            </a:r>
            <a:r>
              <a:rPr lang="da-DK" dirty="0"/>
              <a:t> og derefter lave 3 problemstillinger inspireret af dagens lektie.</a:t>
            </a:r>
          </a:p>
          <a:p>
            <a:pPr rtl="0"/>
            <a:r>
              <a:rPr lang="da-DK" dirty="0"/>
              <a:t>Gå op til tavlen og skriv en eller flere af dine problemstillinger ned under det matchende hv-ord.</a:t>
            </a:r>
          </a:p>
          <a:p>
            <a:pPr rtl="0"/>
            <a:r>
              <a:rPr lang="da-DK" dirty="0"/>
              <a:t>Hvis din problemstilling ikke passer under de tilgængelige hv-ord, så omskriv den, så den kan placeres under en af kategorierne på tavlen.</a:t>
            </a:r>
          </a:p>
          <a:p>
            <a:pPr rtl="0"/>
            <a:r>
              <a:rPr lang="da-DK" dirty="0"/>
              <a:t>Vi kigger nu på jeres fænomenale problemstillinger sammen og får dem skrevet ned i jeres helt egen </a:t>
            </a:r>
            <a:r>
              <a:rPr lang="da-DK" b="1" dirty="0"/>
              <a:t>problemstillingsbank</a:t>
            </a:r>
            <a:r>
              <a:rPr lang="da-DK" dirty="0"/>
              <a:t> til senere brug!</a:t>
            </a:r>
          </a:p>
        </p:txBody>
      </p:sp>
    </p:spTree>
    <p:extLst>
      <p:ext uri="{BB962C8B-B14F-4D97-AF65-F5344CB8AC3E}">
        <p14:creationId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0160" y="466343"/>
            <a:ext cx="9628632" cy="1362113"/>
          </a:xfrm>
        </p:spPr>
        <p:txBody>
          <a:bodyPr rtlCol="0" anchor="ctr">
            <a:normAutofit/>
          </a:bodyPr>
          <a:lstStyle/>
          <a:p>
            <a:pPr rtl="0"/>
            <a:r>
              <a:rPr lang="da-DK" sz="3200" b="1" dirty="0"/>
              <a:t>Spørgsmål til dagens lektie</a:t>
            </a:r>
          </a:p>
        </p:txBody>
      </p:sp>
      <p:pic>
        <p:nvPicPr>
          <p:cNvPr id="1026" name="Picture 2" descr="Columbus sejlede efter livsfarligt fantasi-kort | historienet.dk">
            <a:extLst>
              <a:ext uri="{FF2B5EF4-FFF2-40B4-BE49-F238E27FC236}">
                <a16:creationId xmlns:a16="http://schemas.microsoft.com/office/drawing/2014/main" id="{269FCBDF-703E-C332-7ABE-D26749863B2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18133" b="2"/>
          <a:stretch/>
        </p:blipFill>
        <p:spPr bwMode="auto">
          <a:xfrm>
            <a:off x="1280160" y="2194560"/>
            <a:ext cx="4489704" cy="398678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Pladsholder til indhold 2"/>
          <p:cNvSpPr>
            <a:spLocks noGrp="1"/>
          </p:cNvSpPr>
          <p:nvPr>
            <p:ph sz="half" idx="2"/>
          </p:nvPr>
        </p:nvSpPr>
        <p:spPr>
          <a:xfrm>
            <a:off x="6415368" y="2194560"/>
            <a:ext cx="4493424" cy="3986784"/>
          </a:xfrm>
        </p:spPr>
        <p:txBody>
          <a:bodyPr rtlCol="0">
            <a:normAutofit/>
          </a:bodyPr>
          <a:lstStyle/>
          <a:p>
            <a:pPr rtl="0"/>
            <a:r>
              <a:rPr lang="da-DK" dirty="0"/>
              <a:t>Find dokumentet ”Arbejdsspørgsmål til Vestens dominans og imperialisme kapitel 1” under dagens lektion.</a:t>
            </a:r>
          </a:p>
          <a:p>
            <a:pPr rtl="0"/>
            <a:r>
              <a:rPr lang="da-DK" dirty="0"/>
              <a:t>Gå sammen 2 og 2 og besvar opgaverne.</a:t>
            </a:r>
          </a:p>
          <a:p>
            <a:pPr rtl="0"/>
            <a:r>
              <a:rPr lang="da-DK" dirty="0"/>
              <a:t>Vær tilbage i klassen </a:t>
            </a:r>
            <a:r>
              <a:rPr lang="da-DK" b="1" dirty="0"/>
              <a:t>kl. 9.15.</a:t>
            </a:r>
          </a:p>
        </p:txBody>
      </p:sp>
    </p:spTree>
    <p:extLst>
      <p:ext uri="{BB962C8B-B14F-4D97-AF65-F5344CB8AC3E}">
        <p14:creationId xmlns:p14="http://schemas.microsoft.com/office/powerpoint/2010/main" val="88070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0160" y="466343"/>
            <a:ext cx="9628632" cy="1362113"/>
          </a:xfrm>
        </p:spPr>
        <p:txBody>
          <a:bodyPr rtlCol="0" anchor="ctr">
            <a:normAutofit/>
          </a:bodyPr>
          <a:lstStyle/>
          <a:p>
            <a:pPr rtl="0"/>
            <a:r>
              <a:rPr lang="da-DK" b="1"/>
              <a:t>Imperialismens 6 perioder</a:t>
            </a:r>
          </a:p>
        </p:txBody>
      </p:sp>
      <p:graphicFrame>
        <p:nvGraphicFramePr>
          <p:cNvPr id="8" name="Pladsholder til indhold 2" descr="Trapezliste, der viser 4 grupper, der er arrangeret fra venstre mod højre med opgavebeskrivelser under hver gruppe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9052396"/>
              </p:ext>
            </p:extLst>
          </p:nvPr>
        </p:nvGraphicFramePr>
        <p:xfrm>
          <a:off x="1279525" y="2190750"/>
          <a:ext cx="9629775" cy="3986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969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0160" y="466343"/>
            <a:ext cx="9628632" cy="1362113"/>
          </a:xfrm>
        </p:spPr>
        <p:txBody>
          <a:bodyPr rtlCol="0" anchor="ctr">
            <a:normAutofit/>
          </a:bodyPr>
          <a:lstStyle/>
          <a:p>
            <a:pPr rtl="0"/>
            <a:r>
              <a:rPr lang="da-DK" b="1"/>
              <a:t>Imperialismens 6 perioder (fortsat)</a:t>
            </a:r>
          </a:p>
        </p:txBody>
      </p:sp>
      <p:graphicFrame>
        <p:nvGraphicFramePr>
          <p:cNvPr id="8" name="Pladsholder til indhold 2" descr="Trapezliste, der viser 4 grupper, der er arrangeret fra venstre mod højre med opgavebeskrivelser under hver gruppe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7239510"/>
              </p:ext>
            </p:extLst>
          </p:nvPr>
        </p:nvGraphicFramePr>
        <p:xfrm>
          <a:off x="1279525" y="2190750"/>
          <a:ext cx="9629775" cy="3986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158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068FA2-CA1D-56A1-D072-E7F7E028F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466343"/>
            <a:ext cx="9628632" cy="1362113"/>
          </a:xfrm>
        </p:spPr>
        <p:txBody>
          <a:bodyPr anchor="ctr">
            <a:normAutofit/>
          </a:bodyPr>
          <a:lstStyle/>
          <a:p>
            <a:r>
              <a:rPr lang="da-DK" sz="3200" b="1" dirty="0"/>
              <a:t>Vestens værdisystem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29CD08B-7125-8F11-9205-78010634E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1818" y="2194560"/>
            <a:ext cx="4499381" cy="4551679"/>
          </a:xfrm>
        </p:spPr>
        <p:txBody>
          <a:bodyPr>
            <a:normAutofit/>
          </a:bodyPr>
          <a:lstStyle/>
          <a:p>
            <a:r>
              <a:rPr lang="da-DK" sz="2800" b="1" dirty="0"/>
              <a:t>Økonomisk liberalisme</a:t>
            </a:r>
          </a:p>
          <a:p>
            <a:r>
              <a:rPr lang="da-DK" sz="2400" dirty="0"/>
              <a:t>- Grundlaget for vestens udvikling</a:t>
            </a:r>
          </a:p>
          <a:p>
            <a:r>
              <a:rPr lang="da-DK" sz="2400" dirty="0"/>
              <a:t>- Global liberal økonomi</a:t>
            </a:r>
          </a:p>
          <a:p>
            <a:r>
              <a:rPr lang="da-DK" sz="2400" dirty="0"/>
              <a:t>- Økonomisk vækst</a:t>
            </a:r>
          </a:p>
          <a:p>
            <a:r>
              <a:rPr lang="da-DK" sz="2400" dirty="0"/>
              <a:t>- Adam Smith: </a:t>
            </a:r>
            <a:r>
              <a:rPr lang="da-DK" sz="2400" i="1" dirty="0" err="1"/>
              <a:t>Wealth</a:t>
            </a:r>
            <a:r>
              <a:rPr lang="da-DK" sz="2400" i="1" dirty="0"/>
              <a:t> of Nations </a:t>
            </a:r>
            <a:r>
              <a:rPr lang="da-DK" sz="2400" dirty="0"/>
              <a:t>(1723)</a:t>
            </a:r>
            <a:br>
              <a:rPr lang="da-DK" sz="2000" dirty="0"/>
            </a:br>
            <a:r>
              <a:rPr lang="da-DK" sz="2000" dirty="0"/>
              <a:t>	Frie markedskræfter</a:t>
            </a:r>
            <a:br>
              <a:rPr lang="da-DK" sz="2000" dirty="0"/>
            </a:br>
            <a:r>
              <a:rPr lang="da-DK" sz="2000" dirty="0"/>
              <a:t>	Fri konkurrence</a:t>
            </a:r>
            <a:br>
              <a:rPr lang="da-DK" sz="2000" dirty="0"/>
            </a:br>
            <a:r>
              <a:rPr lang="da-DK" sz="2000" dirty="0"/>
              <a:t>	Privat ejendomsret</a:t>
            </a:r>
          </a:p>
        </p:txBody>
      </p:sp>
      <p:pic>
        <p:nvPicPr>
          <p:cNvPr id="2050" name="Picture 2" descr="The Wealth of Nations: Smith, Adam: 9781505577129: Amazon.com: Books">
            <a:extLst>
              <a:ext uri="{FF2B5EF4-FFF2-40B4-BE49-F238E27FC236}">
                <a16:creationId xmlns:a16="http://schemas.microsoft.com/office/drawing/2014/main" id="{ACF99969-7EE4-75CB-9424-B3E2708C919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283756" y="1828456"/>
            <a:ext cx="3860175" cy="5029544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23114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3AA032-8903-1F84-44C1-89FB8A6B9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466343"/>
            <a:ext cx="9628632" cy="1362113"/>
          </a:xfrm>
        </p:spPr>
        <p:txBody>
          <a:bodyPr anchor="ctr">
            <a:normAutofit/>
          </a:bodyPr>
          <a:lstStyle/>
          <a:p>
            <a:r>
              <a:rPr lang="da-DK" sz="3200" b="1" dirty="0"/>
              <a:t>Vestens værdisystem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670092F-B670-1A5F-C26F-3D70F6F533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1818" y="1930400"/>
            <a:ext cx="4021861" cy="4775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2800" b="1" dirty="0"/>
              <a:t>Politisk liberalisme</a:t>
            </a:r>
          </a:p>
          <a:p>
            <a:pPr marL="0" indent="0">
              <a:buNone/>
            </a:pPr>
            <a:r>
              <a:rPr lang="da-DK" sz="2400" dirty="0"/>
              <a:t>- Hvert menneske har naturlige og ukrænkelige rettigheder</a:t>
            </a:r>
          </a:p>
          <a:p>
            <a:pPr marL="0" indent="0">
              <a:buNone/>
            </a:pPr>
            <a:r>
              <a:rPr lang="da-DK" sz="2400" dirty="0"/>
              <a:t>- Alle fødes lige og med lige rettigheder til liv, frihed, at søge egen lykke og ejendom</a:t>
            </a:r>
          </a:p>
          <a:p>
            <a:pPr marL="0" indent="0">
              <a:buNone/>
            </a:pPr>
            <a:r>
              <a:rPr lang="da-DK" sz="2400" dirty="0"/>
              <a:t>- </a:t>
            </a:r>
            <a:r>
              <a:rPr lang="da-DK" sz="2400" i="1" dirty="0"/>
              <a:t>Demokrati</a:t>
            </a:r>
            <a:r>
              <a:rPr lang="da-DK" sz="2400" dirty="0"/>
              <a:t> = Vestens styreform</a:t>
            </a:r>
          </a:p>
          <a:p>
            <a:pPr marL="0" indent="0">
              <a:buNone/>
            </a:pPr>
            <a:r>
              <a:rPr lang="da-DK" sz="2400" dirty="0"/>
              <a:t>- Definitionen af </a:t>
            </a:r>
            <a:r>
              <a:rPr lang="da-DK" sz="2400" i="1" dirty="0"/>
              <a:t>demokrati</a:t>
            </a:r>
            <a:r>
              <a:rPr lang="da-DK" sz="2400" dirty="0"/>
              <a:t> kan variere i forskellige dele af verden</a:t>
            </a:r>
          </a:p>
        </p:txBody>
      </p:sp>
      <p:pic>
        <p:nvPicPr>
          <p:cNvPr id="3074" name="Picture 2" descr="Hvad Danmark kan lære af et demokratisk eksperiment i Irland, der løsnede  op for årtiers politisk stilstand">
            <a:extLst>
              <a:ext uri="{FF2B5EF4-FFF2-40B4-BE49-F238E27FC236}">
                <a16:creationId xmlns:a16="http://schemas.microsoft.com/office/drawing/2014/main" id="{79109AD4-4284-472F-46FE-C8D528EE81C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8" r="18493" b="-1"/>
          <a:stretch/>
        </p:blipFill>
        <p:spPr bwMode="auto">
          <a:xfrm>
            <a:off x="5518896" y="1828456"/>
            <a:ext cx="5389895" cy="5029544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97277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7BC20C-2EEE-D213-60AA-86CFDA733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466343"/>
            <a:ext cx="9628632" cy="1362113"/>
          </a:xfrm>
        </p:spPr>
        <p:txBody>
          <a:bodyPr anchor="ctr">
            <a:normAutofit/>
          </a:bodyPr>
          <a:lstStyle/>
          <a:p>
            <a:r>
              <a:rPr lang="da-DK" b="1"/>
              <a:t>Vestens værdisystem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433BD6-41BB-7DEB-670C-E52E6AD519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1819" y="2123440"/>
            <a:ext cx="3834874" cy="4368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800" b="1" dirty="0"/>
              <a:t>Kulturel imperialisme</a:t>
            </a:r>
          </a:p>
          <a:p>
            <a:pPr marL="0" indent="0">
              <a:buNone/>
            </a:pPr>
            <a:r>
              <a:rPr lang="da-DK" sz="2400" dirty="0"/>
              <a:t>- Indirekte påvirkning fra vestlige værdier</a:t>
            </a:r>
          </a:p>
          <a:p>
            <a:pPr marL="0" indent="0">
              <a:buNone/>
            </a:pPr>
            <a:r>
              <a:rPr lang="da-DK" sz="2400" dirty="0"/>
              <a:t>- ”Blød” magt: tiltrækker andre gennem kultur, ideologi, livsstil m.m.</a:t>
            </a:r>
          </a:p>
          <a:p>
            <a:pPr marL="0" indent="0">
              <a:buNone/>
            </a:pPr>
            <a:r>
              <a:rPr lang="da-DK" sz="2400" dirty="0"/>
              <a:t>- Eksempler: individualisme og frihed er på vej til at blive såkaldte </a:t>
            </a:r>
            <a:r>
              <a:rPr lang="da-DK" sz="2400" u="sng" dirty="0"/>
              <a:t>globale</a:t>
            </a:r>
            <a:r>
              <a:rPr lang="da-DK" sz="2400" dirty="0"/>
              <a:t> værdier</a:t>
            </a:r>
          </a:p>
        </p:txBody>
      </p:sp>
      <p:pic>
        <p:nvPicPr>
          <p:cNvPr id="4098" name="Picture 2" descr="WESTERNISATION - TriumphIAS">
            <a:extLst>
              <a:ext uri="{FF2B5EF4-FFF2-40B4-BE49-F238E27FC236}">
                <a16:creationId xmlns:a16="http://schemas.microsoft.com/office/drawing/2014/main" id="{5A1B5DED-E617-EBD7-CC63-61E32479245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5518896" y="2794037"/>
            <a:ext cx="5389895" cy="3098382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88641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Undervisningsemner 16 x 9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525324_TF03462902_TF03462902" id="{90E7A454-8BC9-40F8-AEA1-2632AFD41264}" vid="{21547C3D-3692-4774-9E3E-9832B2081C36}"/>
    </a:ext>
  </a:extLst>
</a:theme>
</file>

<file path=ppt/theme/theme2.xml><?xml version="1.0" encoding="utf-8"?>
<a:theme xmlns:a="http://schemas.openxmlformats.org/drawingml/2006/main" name="Office-tema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Præsentation af undervisningsemner, tavledesign til billeder (widescreen)</Template>
  <TotalTime>192</TotalTime>
  <Words>439</Words>
  <Application>Microsoft Office PowerPoint</Application>
  <PresentationFormat>Widescreen</PresentationFormat>
  <Paragraphs>74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1" baseType="lpstr">
      <vt:lpstr>Calibri</vt:lpstr>
      <vt:lpstr>Wingdings</vt:lpstr>
      <vt:lpstr>Undervisningsemner 16 x 9</vt:lpstr>
      <vt:lpstr>Vestens dominans (ifølge Vestens dominans og imperialisme)</vt:lpstr>
      <vt:lpstr>Hit med jeres problemstillinger!</vt:lpstr>
      <vt:lpstr>Spørgsmål til dagens lektie</vt:lpstr>
      <vt:lpstr>Imperialismens 6 perioder</vt:lpstr>
      <vt:lpstr>Imperialismens 6 perioder (fortsat)</vt:lpstr>
      <vt:lpstr>Vestens værdisystem</vt:lpstr>
      <vt:lpstr>Vestens værdisystem</vt:lpstr>
      <vt:lpstr>Vestens værdisystem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Vestens dominans (ifølge Vestens dominans og imperialisme)</dc:title>
  <dc:creator>Emilie Shirin Holmgaard (ESH - Underviser - U/NORD)</dc:creator>
  <cp:lastModifiedBy>Emilie Shirin Holmgaard (ESH - Underviser - U/NORD)</cp:lastModifiedBy>
  <cp:revision>2</cp:revision>
  <dcterms:created xsi:type="dcterms:W3CDTF">2023-09-10T16:46:14Z</dcterms:created>
  <dcterms:modified xsi:type="dcterms:W3CDTF">2023-09-11T08:28:36Z</dcterms:modified>
</cp:coreProperties>
</file>