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6"/>
  </p:notesMasterIdLst>
  <p:handoutMasterIdLst>
    <p:handoutMasterId r:id="rId17"/>
  </p:handoutMasterIdLst>
  <p:sldIdLst>
    <p:sldId id="256" r:id="rId5"/>
    <p:sldId id="284" r:id="rId6"/>
    <p:sldId id="277" r:id="rId7"/>
    <p:sldId id="287" r:id="rId8"/>
    <p:sldId id="290" r:id="rId9"/>
    <p:sldId id="291" r:id="rId10"/>
    <p:sldId id="262" r:id="rId11"/>
    <p:sldId id="264" r:id="rId12"/>
    <p:sldId id="292" r:id="rId13"/>
    <p:sldId id="258" r:id="rId14"/>
    <p:sldId id="286" r:id="rId15"/>
  </p:sldIdLst>
  <p:sldSz cx="12192000" cy="6858000"/>
  <p:notesSz cx="6794500" cy="9931400"/>
  <p:defaultTextStyle>
    <a:defPPr rtl="0"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6" name="Forfatter" initials="F" lastIdx="0" clrIdx="5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7" d="100"/>
          <a:sy n="77" d="100"/>
        </p:scale>
        <p:origin x="3192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8/10/relationships/authors" Target="authors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>
            <a:extLst>
              <a:ext uri="{FF2B5EF4-FFF2-40B4-BE49-F238E27FC236}">
                <a16:creationId xmlns:a16="http://schemas.microsoft.com/office/drawing/2014/main" id="{9B5B42BD-8D3B-4B09-9029-8C63687D5D9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829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da-DK"/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1E2EC764-34EA-4620-8CF9-F605D96BC33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8645" y="0"/>
            <a:ext cx="2944283" cy="49829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17568598-B467-4351-8427-D5323CDEA632}" type="datetime1">
              <a:rPr lang="da-DK" smtClean="0"/>
              <a:t>31-01-2024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3C1FA7CC-A0A2-4292-AA1A-FFA1D3AC968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33107"/>
            <a:ext cx="2944283" cy="49829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36C9D8F1-C311-48E0-A5EA-6AC70E14D0F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8645" y="9433107"/>
            <a:ext cx="2944283" cy="49829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9F827EC1-36E0-417D-8141-8D14DF1BDFD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4585220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829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da-DK" noProof="0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48645" y="0"/>
            <a:ext cx="2944283" cy="49829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A0B487FA-24C8-4160-82F0-0A0B18FC9CF9}" type="datetime1">
              <a:rPr lang="da-DK" noProof="0" smtClean="0"/>
              <a:t>31-01-2024</a:t>
            </a:fld>
            <a:endParaRPr lang="da-DK" noProof="0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419100" y="1241425"/>
            <a:ext cx="5956300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da-DK" noProof="0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79450" y="4779486"/>
            <a:ext cx="5435600" cy="391048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9433107"/>
            <a:ext cx="2944283" cy="49829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48645" y="9433107"/>
            <a:ext cx="2944283" cy="49829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35BAF473-2665-42A7-89E3-C7BA7EB58D12}" type="slidenum">
              <a:rPr lang="da-DK" noProof="0" smtClean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69354891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35BAF473-2665-42A7-89E3-C7BA7EB58D12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333973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35BAF473-2665-42A7-89E3-C7BA7EB58D12}" type="slidenum">
              <a:rPr lang="da-DK" smtClean="0"/>
              <a:t>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957348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35BAF473-2665-42A7-89E3-C7BA7EB58D12}" type="slidenum">
              <a:rPr lang="da-DK" smtClean="0"/>
              <a:t>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357770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35BAF473-2665-42A7-89E3-C7BA7EB58D12}" type="slidenum">
              <a:rPr lang="da-DK" smtClean="0"/>
              <a:t>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514228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35BAF473-2665-42A7-89E3-C7BA7EB58D12}" type="slidenum">
              <a:rPr lang="da-DK" smtClean="0"/>
              <a:t>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202840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35BAF473-2665-42A7-89E3-C7BA7EB58D12}" type="slidenum">
              <a:rPr lang="da-DK" smtClean="0"/>
              <a:t>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10150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35BAF473-2665-42A7-89E3-C7BA7EB58D12}" type="slidenum">
              <a:rPr lang="da-DK" smtClean="0"/>
              <a:t>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259852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35BAF473-2665-42A7-89E3-C7BA7EB58D12}" type="slidenum">
              <a:rPr lang="da-DK" smtClean="0"/>
              <a:t>8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8511524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35BAF473-2665-42A7-89E3-C7BA7EB58D12}" type="slidenum">
              <a:rPr lang="da-DK" smtClean="0"/>
              <a:t>10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6161175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35BAF473-2665-42A7-89E3-C7BA7EB58D12}" type="slidenum">
              <a:rPr lang="da-DK" smtClean="0"/>
              <a:t>11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73041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A3215B1E-B289-4C56-BCC0-2AB8CF93E2A1}"/>
              </a:ext>
            </a:extLst>
          </p:cNvPr>
          <p:cNvSpPr/>
          <p:nvPr userDrawn="1"/>
        </p:nvSpPr>
        <p:spPr>
          <a:xfrm>
            <a:off x="8610600" y="0"/>
            <a:ext cx="35814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da-DK" noProof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C25C416-A3A2-4CF9-9532-2C0BFB51CFD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38200" y="2465970"/>
            <a:ext cx="5739882" cy="2387600"/>
          </a:xfrm>
        </p:spPr>
        <p:txBody>
          <a:bodyPr rtlCol="0" anchor="b">
            <a:normAutofit/>
          </a:bodyPr>
          <a:lstStyle>
            <a:lvl1pPr algn="l">
              <a:defRPr sz="5400" b="1">
                <a:solidFill>
                  <a:schemeClr val="bg1"/>
                </a:solidFill>
              </a:defRPr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43D32955-BB06-40DE-A14A-2170FD41AD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5159827"/>
            <a:ext cx="5739882" cy="783773"/>
          </a:xfrm>
        </p:spPr>
        <p:txBody>
          <a:bodyPr rtlCol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da-DK" noProof="0"/>
              <a:t>Klik for at redigere undertiteltypografien i masteren</a:t>
            </a:r>
          </a:p>
        </p:txBody>
      </p:sp>
    </p:spTree>
    <p:extLst>
      <p:ext uri="{BB962C8B-B14F-4D97-AF65-F5344CB8AC3E}">
        <p14:creationId xmlns:p14="http://schemas.microsoft.com/office/powerpoint/2010/main" val="38395834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669280" y="822325"/>
            <a:ext cx="5684520" cy="1325563"/>
          </a:xfrm>
        </p:spPr>
        <p:txBody>
          <a:bodyPr rtlCol="0" anchor="b"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F8F5A6A-E29E-401A-801A-8FD9CAABA7A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669280" y="2595562"/>
            <a:ext cx="5684520" cy="3181034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29197FF6-6321-41EE-A0C4-DEC0761A3C01}"/>
              </a:ext>
            </a:extLst>
          </p:cNvPr>
          <p:cNvSpPr/>
          <p:nvPr userDrawn="1"/>
        </p:nvSpPr>
        <p:spPr>
          <a:xfrm>
            <a:off x="0" y="0"/>
            <a:ext cx="4175760" cy="384048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da-DK" noProof="0"/>
          </a:p>
        </p:txBody>
      </p:sp>
      <p:sp>
        <p:nvSpPr>
          <p:cNvPr id="11" name="Rektangel 10">
            <a:extLst>
              <a:ext uri="{FF2B5EF4-FFF2-40B4-BE49-F238E27FC236}">
                <a16:creationId xmlns:a16="http://schemas.microsoft.com/office/drawing/2014/main" id="{E545EFDD-D97D-44D9-8A6D-0FACEE0964B3}"/>
              </a:ext>
            </a:extLst>
          </p:cNvPr>
          <p:cNvSpPr/>
          <p:nvPr userDrawn="1"/>
        </p:nvSpPr>
        <p:spPr>
          <a:xfrm flipV="1">
            <a:off x="0" y="3840480"/>
            <a:ext cx="4175760" cy="208788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da-DK" noProof="0"/>
          </a:p>
        </p:txBody>
      </p:sp>
      <p:sp>
        <p:nvSpPr>
          <p:cNvPr id="13" name="Rektangel 12">
            <a:extLst>
              <a:ext uri="{FF2B5EF4-FFF2-40B4-BE49-F238E27FC236}">
                <a16:creationId xmlns:a16="http://schemas.microsoft.com/office/drawing/2014/main" id="{B54E59D1-0F68-4FA3-944D-63FCD442DA66}"/>
              </a:ext>
            </a:extLst>
          </p:cNvPr>
          <p:cNvSpPr/>
          <p:nvPr userDrawn="1"/>
        </p:nvSpPr>
        <p:spPr>
          <a:xfrm flipV="1">
            <a:off x="0" y="5928360"/>
            <a:ext cx="4175760" cy="929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da-DK" noProof="0"/>
          </a:p>
        </p:txBody>
      </p:sp>
      <p:sp>
        <p:nvSpPr>
          <p:cNvPr id="21" name="Pladsholder til dato 4">
            <a:extLst>
              <a:ext uri="{FF2B5EF4-FFF2-40B4-BE49-F238E27FC236}">
                <a16:creationId xmlns:a16="http://schemas.microsoft.com/office/drawing/2014/main" id="{2FF674D8-A0B1-4D60-AB18-A733984F704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rtlCol="0"/>
          <a:lstStyle>
            <a:lvl1pPr>
              <a:defRPr sz="900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pPr rtl="0"/>
            <a:r>
              <a:rPr lang="da-DK" noProof="0"/>
              <a:t>29-07-20XX</a:t>
            </a:r>
          </a:p>
        </p:txBody>
      </p:sp>
      <p:sp>
        <p:nvSpPr>
          <p:cNvPr id="22" name="Pladsholder til sidefod 5">
            <a:extLst>
              <a:ext uri="{FF2B5EF4-FFF2-40B4-BE49-F238E27FC236}">
                <a16:creationId xmlns:a16="http://schemas.microsoft.com/office/drawing/2014/main" id="{7E0AFFFB-7406-40B3-B2D5-18288BEA52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rtlCol="0"/>
          <a:lstStyle>
            <a:lvl1pPr>
              <a:defRPr sz="900">
                <a:solidFill>
                  <a:schemeClr val="accent4">
                    <a:lumMod val="40000"/>
                    <a:lumOff val="60000"/>
                  </a:schemeClr>
                </a:solidFill>
              </a:defRPr>
            </a:lvl1pPr>
          </a:lstStyle>
          <a:p>
            <a:pPr rtl="0"/>
            <a:r>
              <a:rPr lang="da-DK" noProof="0"/>
              <a:t>Medarbejderorientering</a:t>
            </a:r>
          </a:p>
        </p:txBody>
      </p:sp>
      <p:sp>
        <p:nvSpPr>
          <p:cNvPr id="23" name="Pladsholder til slidenummer 6">
            <a:extLst>
              <a:ext uri="{FF2B5EF4-FFF2-40B4-BE49-F238E27FC236}">
                <a16:creationId xmlns:a16="http://schemas.microsoft.com/office/drawing/2014/main" id="{0D2AF818-9E4C-485A-8EA3-3BD5917D52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>
            <a:lvl1pPr>
              <a:defRPr sz="900">
                <a:solidFill>
                  <a:schemeClr val="accent4">
                    <a:lumMod val="40000"/>
                    <a:lumOff val="60000"/>
                  </a:schemeClr>
                </a:solidFill>
              </a:defRPr>
            </a:lvl1pPr>
          </a:lstStyle>
          <a:p>
            <a:pPr rtl="0"/>
            <a:fld id="{B5CEABB6-07DC-46E8-9B57-56EC44A396E5}" type="slidenum">
              <a:rPr lang="da-DK" noProof="0" smtClean="0"/>
              <a:pPr rtl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11645874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og to indhold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822325"/>
            <a:ext cx="5684520" cy="1325563"/>
          </a:xfrm>
        </p:spPr>
        <p:txBody>
          <a:bodyPr rtlCol="0" anchor="b"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F8F5A6A-E29E-401A-801A-8FD9CAABA7A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2595562"/>
            <a:ext cx="5684520" cy="441552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None/>
              <a:defRPr lang="en-US" sz="1800" b="1" kern="1200" dirty="0" smtClean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29197FF6-6321-41EE-A0C4-DEC0761A3C01}"/>
              </a:ext>
            </a:extLst>
          </p:cNvPr>
          <p:cNvSpPr/>
          <p:nvPr userDrawn="1"/>
        </p:nvSpPr>
        <p:spPr>
          <a:xfrm>
            <a:off x="8016240" y="0"/>
            <a:ext cx="240138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da-DK" noProof="0"/>
          </a:p>
        </p:txBody>
      </p:sp>
      <p:sp>
        <p:nvSpPr>
          <p:cNvPr id="11" name="Rektangel 10">
            <a:extLst>
              <a:ext uri="{FF2B5EF4-FFF2-40B4-BE49-F238E27FC236}">
                <a16:creationId xmlns:a16="http://schemas.microsoft.com/office/drawing/2014/main" id="{E545EFDD-D97D-44D9-8A6D-0FACEE0964B3}"/>
              </a:ext>
            </a:extLst>
          </p:cNvPr>
          <p:cNvSpPr/>
          <p:nvPr userDrawn="1"/>
        </p:nvSpPr>
        <p:spPr>
          <a:xfrm flipV="1">
            <a:off x="10417629" y="0"/>
            <a:ext cx="177437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da-DK" noProof="0"/>
          </a:p>
        </p:txBody>
      </p:sp>
      <p:sp>
        <p:nvSpPr>
          <p:cNvPr id="13" name="Rektangel 12">
            <a:extLst>
              <a:ext uri="{FF2B5EF4-FFF2-40B4-BE49-F238E27FC236}">
                <a16:creationId xmlns:a16="http://schemas.microsoft.com/office/drawing/2014/main" id="{B54E59D1-0F68-4FA3-944D-63FCD442DA66}"/>
              </a:ext>
            </a:extLst>
          </p:cNvPr>
          <p:cNvSpPr/>
          <p:nvPr userDrawn="1"/>
        </p:nvSpPr>
        <p:spPr>
          <a:xfrm flipV="1">
            <a:off x="11800114" y="0"/>
            <a:ext cx="391886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da-DK" noProof="0"/>
          </a:p>
        </p:txBody>
      </p:sp>
      <p:sp>
        <p:nvSpPr>
          <p:cNvPr id="7" name="Pladsholder til indhold 2">
            <a:extLst>
              <a:ext uri="{FF2B5EF4-FFF2-40B4-BE49-F238E27FC236}">
                <a16:creationId xmlns:a16="http://schemas.microsoft.com/office/drawing/2014/main" id="{620C3808-5997-40A2-83EF-E2136C52EFE1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838200" y="4529818"/>
            <a:ext cx="5684520" cy="441552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None/>
              <a:defRPr lang="en-US" sz="1800" b="1" kern="1200" dirty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da-DK" noProof="0"/>
              <a:t>Klik for at redigere i master</a:t>
            </a:r>
          </a:p>
        </p:txBody>
      </p:sp>
      <p:sp>
        <p:nvSpPr>
          <p:cNvPr id="8" name="Pladsholder til indhold 2">
            <a:extLst>
              <a:ext uri="{FF2B5EF4-FFF2-40B4-BE49-F238E27FC236}">
                <a16:creationId xmlns:a16="http://schemas.microsoft.com/office/drawing/2014/main" id="{EAD9A34D-2599-4944-8F4B-6953690367EE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838200" y="3040514"/>
            <a:ext cx="5684520" cy="1106942"/>
          </a:xfrm>
        </p:spPr>
        <p:txBody>
          <a:bodyPr rtlCol="0">
            <a:normAutofit/>
          </a:bodyPr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10" name="Pladsholder til indhold 2">
            <a:extLst>
              <a:ext uri="{FF2B5EF4-FFF2-40B4-BE49-F238E27FC236}">
                <a16:creationId xmlns:a16="http://schemas.microsoft.com/office/drawing/2014/main" id="{4D123A04-698E-4E6B-BB2C-C4FCA2CFBB9A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838200" y="4993888"/>
            <a:ext cx="5684520" cy="1106942"/>
          </a:xfrm>
        </p:spPr>
        <p:txBody>
          <a:bodyPr rtlCol="0">
            <a:normAutofit/>
          </a:bodyPr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14" name="Pladsholder til dato 4">
            <a:extLst>
              <a:ext uri="{FF2B5EF4-FFF2-40B4-BE49-F238E27FC236}">
                <a16:creationId xmlns:a16="http://schemas.microsoft.com/office/drawing/2014/main" id="{8BC6F0B0-7E88-4658-BED0-B126DDE797A0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838200" y="6356350"/>
            <a:ext cx="2743200" cy="365125"/>
          </a:xfrm>
        </p:spPr>
        <p:txBody>
          <a:bodyPr rtlCol="0"/>
          <a:lstStyle>
            <a:lvl1pPr>
              <a:defRPr sz="900">
                <a:solidFill>
                  <a:schemeClr val="accent4">
                    <a:lumMod val="40000"/>
                    <a:lumOff val="60000"/>
                  </a:schemeClr>
                </a:solidFill>
              </a:defRPr>
            </a:lvl1pPr>
          </a:lstStyle>
          <a:p>
            <a:pPr rtl="0"/>
            <a:r>
              <a:rPr lang="da-DK" noProof="0"/>
              <a:t>29-07-20XX</a:t>
            </a:r>
          </a:p>
        </p:txBody>
      </p:sp>
      <p:sp>
        <p:nvSpPr>
          <p:cNvPr id="15" name="Pladsholder til sidefod 5">
            <a:extLst>
              <a:ext uri="{FF2B5EF4-FFF2-40B4-BE49-F238E27FC236}">
                <a16:creationId xmlns:a16="http://schemas.microsoft.com/office/drawing/2014/main" id="{1B454B68-B7BD-4197-BF00-63964D76348E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4038600" y="6356350"/>
            <a:ext cx="4114800" cy="365125"/>
          </a:xfrm>
        </p:spPr>
        <p:txBody>
          <a:bodyPr rtlCol="0"/>
          <a:lstStyle>
            <a:lvl1pPr>
              <a:defRPr sz="900">
                <a:solidFill>
                  <a:schemeClr val="accent4">
                    <a:lumMod val="40000"/>
                    <a:lumOff val="60000"/>
                  </a:schemeClr>
                </a:solidFill>
              </a:defRPr>
            </a:lvl1pPr>
          </a:lstStyle>
          <a:p>
            <a:pPr rtl="0"/>
            <a:r>
              <a:rPr lang="da-DK" noProof="0"/>
              <a:t>Medarbejderorientering</a:t>
            </a:r>
          </a:p>
        </p:txBody>
      </p:sp>
      <p:sp>
        <p:nvSpPr>
          <p:cNvPr id="16" name="Pladsholder til slidenummer 6">
            <a:extLst>
              <a:ext uri="{FF2B5EF4-FFF2-40B4-BE49-F238E27FC236}">
                <a16:creationId xmlns:a16="http://schemas.microsoft.com/office/drawing/2014/main" id="{BAA42605-D696-484D-B611-62CB3140EAC3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>
            <a:lvl1pPr>
              <a:defRPr sz="900">
                <a:solidFill>
                  <a:schemeClr val="accent5"/>
                </a:solidFill>
              </a:defRPr>
            </a:lvl1pPr>
          </a:lstStyle>
          <a:p>
            <a:pPr rtl="0"/>
            <a:fld id="{B5CEABB6-07DC-46E8-9B57-56EC44A396E5}" type="slidenum">
              <a:rPr lang="da-DK" noProof="0" smtClean="0"/>
              <a:pPr rtl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36556824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og fire indhold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1">
            <a:extLst>
              <a:ext uri="{FF2B5EF4-FFF2-40B4-BE49-F238E27FC236}">
                <a16:creationId xmlns:a16="http://schemas.microsoft.com/office/drawing/2014/main" id="{C2A3DF3F-0A0C-4018-A9D5-6DE43170F3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24742" y="822325"/>
            <a:ext cx="9329058" cy="1325563"/>
          </a:xfrm>
        </p:spPr>
        <p:txBody>
          <a:bodyPr rtlCol="0" anchor="b"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8" name="Pladsholder til indhold 2">
            <a:extLst>
              <a:ext uri="{FF2B5EF4-FFF2-40B4-BE49-F238E27FC236}">
                <a16:creationId xmlns:a16="http://schemas.microsoft.com/office/drawing/2014/main" id="{B2E9ED8E-C27B-434B-BABA-E66DF12C503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024742" y="2595562"/>
            <a:ext cx="4334689" cy="474211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None/>
              <a:defRPr sz="1800" b="1">
                <a:solidFill>
                  <a:schemeClr val="accent2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CA9EBAE4-D52F-453F-8270-8B6E097489BF}"/>
              </a:ext>
            </a:extLst>
          </p:cNvPr>
          <p:cNvSpPr/>
          <p:nvPr userDrawn="1"/>
        </p:nvSpPr>
        <p:spPr>
          <a:xfrm>
            <a:off x="0" y="-1"/>
            <a:ext cx="674914" cy="685799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da-DK" noProof="0"/>
          </a:p>
        </p:txBody>
      </p:sp>
      <p:sp>
        <p:nvSpPr>
          <p:cNvPr id="12" name="Rektangel 11">
            <a:extLst>
              <a:ext uri="{FF2B5EF4-FFF2-40B4-BE49-F238E27FC236}">
                <a16:creationId xmlns:a16="http://schemas.microsoft.com/office/drawing/2014/main" id="{E9FC540D-D53A-486F-96EA-3488254DA8F1}"/>
              </a:ext>
            </a:extLst>
          </p:cNvPr>
          <p:cNvSpPr/>
          <p:nvPr userDrawn="1"/>
        </p:nvSpPr>
        <p:spPr>
          <a:xfrm flipV="1">
            <a:off x="674914" y="0"/>
            <a:ext cx="67491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da-DK" noProof="0"/>
          </a:p>
        </p:txBody>
      </p:sp>
      <p:sp>
        <p:nvSpPr>
          <p:cNvPr id="14" name="Pladsholder til indhold 2">
            <a:extLst>
              <a:ext uri="{FF2B5EF4-FFF2-40B4-BE49-F238E27FC236}">
                <a16:creationId xmlns:a16="http://schemas.microsoft.com/office/drawing/2014/main" id="{AA5699F8-E412-4D90-AD9E-5A933F03D673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7019111" y="2595562"/>
            <a:ext cx="4334689" cy="474211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None/>
              <a:defRPr sz="1800" b="1">
                <a:solidFill>
                  <a:schemeClr val="accent2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15" name="Pladsholder til indhold 2">
            <a:extLst>
              <a:ext uri="{FF2B5EF4-FFF2-40B4-BE49-F238E27FC236}">
                <a16:creationId xmlns:a16="http://schemas.microsoft.com/office/drawing/2014/main" id="{3C6CD4EE-A2DF-4227-8E8E-061E1811B311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2024742" y="4446132"/>
            <a:ext cx="4334689" cy="474211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None/>
              <a:defRPr sz="1800" b="1">
                <a:solidFill>
                  <a:schemeClr val="accent2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16" name="Pladsholder til indhold 2">
            <a:extLst>
              <a:ext uri="{FF2B5EF4-FFF2-40B4-BE49-F238E27FC236}">
                <a16:creationId xmlns:a16="http://schemas.microsoft.com/office/drawing/2014/main" id="{2BD7E863-25A7-4713-A3A0-9A5F432FE00D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7019111" y="4446132"/>
            <a:ext cx="4334689" cy="474211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None/>
              <a:defRPr sz="1800" b="1">
                <a:solidFill>
                  <a:schemeClr val="accent2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17" name="Pladsholder til indhold 2">
            <a:extLst>
              <a:ext uri="{FF2B5EF4-FFF2-40B4-BE49-F238E27FC236}">
                <a16:creationId xmlns:a16="http://schemas.microsoft.com/office/drawing/2014/main" id="{13EEC52D-9939-4E0F-B26E-6287735877FF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2024740" y="3069773"/>
            <a:ext cx="4334689" cy="1219201"/>
          </a:xfrm>
        </p:spPr>
        <p:txBody>
          <a:bodyPr rtlCol="0">
            <a:normAutofit/>
          </a:bodyPr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defRPr sz="12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18" name="Pladsholder til indhold 2">
            <a:extLst>
              <a:ext uri="{FF2B5EF4-FFF2-40B4-BE49-F238E27FC236}">
                <a16:creationId xmlns:a16="http://schemas.microsoft.com/office/drawing/2014/main" id="{3F6A9263-89CC-446B-AA55-FA0F0180A706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7019109" y="3069773"/>
            <a:ext cx="4334689" cy="1219201"/>
          </a:xfrm>
        </p:spPr>
        <p:txBody>
          <a:bodyPr rtlCol="0">
            <a:normAutofit/>
          </a:bodyPr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defRPr sz="12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19" name="Pladsholder til indhold 2">
            <a:extLst>
              <a:ext uri="{FF2B5EF4-FFF2-40B4-BE49-F238E27FC236}">
                <a16:creationId xmlns:a16="http://schemas.microsoft.com/office/drawing/2014/main" id="{73A562DC-F1FD-4766-B507-CC08FBA1EE68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2024740" y="4920343"/>
            <a:ext cx="4334689" cy="1219201"/>
          </a:xfrm>
        </p:spPr>
        <p:txBody>
          <a:bodyPr rtlCol="0">
            <a:normAutofit/>
          </a:bodyPr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defRPr sz="12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20" name="Pladsholder til indhold 2">
            <a:extLst>
              <a:ext uri="{FF2B5EF4-FFF2-40B4-BE49-F238E27FC236}">
                <a16:creationId xmlns:a16="http://schemas.microsoft.com/office/drawing/2014/main" id="{B4A99B91-CC4B-4964-B372-94ED4BB9A772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7019109" y="4920343"/>
            <a:ext cx="4334689" cy="1219201"/>
          </a:xfrm>
        </p:spPr>
        <p:txBody>
          <a:bodyPr rtlCol="0">
            <a:normAutofit/>
          </a:bodyPr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defRPr sz="12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21" name="Pladsholder til dato 4">
            <a:extLst>
              <a:ext uri="{FF2B5EF4-FFF2-40B4-BE49-F238E27FC236}">
                <a16:creationId xmlns:a16="http://schemas.microsoft.com/office/drawing/2014/main" id="{5413A312-123E-4C7A-864E-C120568D6037}"/>
              </a:ext>
            </a:extLst>
          </p:cNvPr>
          <p:cNvSpPr>
            <a:spLocks noGrp="1"/>
          </p:cNvSpPr>
          <p:nvPr>
            <p:ph type="dt" sz="half" idx="17"/>
          </p:nvPr>
        </p:nvSpPr>
        <p:spPr>
          <a:xfrm>
            <a:off x="2024740" y="6356350"/>
            <a:ext cx="1556659" cy="365125"/>
          </a:xfrm>
        </p:spPr>
        <p:txBody>
          <a:bodyPr rtlCol="0"/>
          <a:lstStyle>
            <a:lvl1pPr>
              <a:defRPr sz="900">
                <a:solidFill>
                  <a:schemeClr val="accent4">
                    <a:lumMod val="40000"/>
                    <a:lumOff val="60000"/>
                  </a:schemeClr>
                </a:solidFill>
              </a:defRPr>
            </a:lvl1pPr>
          </a:lstStyle>
          <a:p>
            <a:pPr rtl="0"/>
            <a:r>
              <a:rPr lang="da-DK" noProof="0"/>
              <a:t>29-07-20XX</a:t>
            </a:r>
          </a:p>
        </p:txBody>
      </p:sp>
      <p:sp>
        <p:nvSpPr>
          <p:cNvPr id="22" name="Pladsholder til sidefod 5">
            <a:extLst>
              <a:ext uri="{FF2B5EF4-FFF2-40B4-BE49-F238E27FC236}">
                <a16:creationId xmlns:a16="http://schemas.microsoft.com/office/drawing/2014/main" id="{F3306EE3-B07E-48BA-A4EE-EAFE9A458C38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>
          <a:xfrm>
            <a:off x="4038600" y="6356350"/>
            <a:ext cx="5268686" cy="365125"/>
          </a:xfrm>
        </p:spPr>
        <p:txBody>
          <a:bodyPr rtlCol="0"/>
          <a:lstStyle>
            <a:lvl1pPr>
              <a:defRPr sz="900">
                <a:solidFill>
                  <a:schemeClr val="accent4">
                    <a:lumMod val="40000"/>
                    <a:lumOff val="60000"/>
                  </a:schemeClr>
                </a:solidFill>
              </a:defRPr>
            </a:lvl1pPr>
          </a:lstStyle>
          <a:p>
            <a:pPr rtl="0"/>
            <a:r>
              <a:rPr lang="da-DK" noProof="0"/>
              <a:t>Medarbejderorientering</a:t>
            </a:r>
          </a:p>
        </p:txBody>
      </p:sp>
      <p:sp>
        <p:nvSpPr>
          <p:cNvPr id="23" name="Pladsholder til slidenummer 6">
            <a:extLst>
              <a:ext uri="{FF2B5EF4-FFF2-40B4-BE49-F238E27FC236}">
                <a16:creationId xmlns:a16="http://schemas.microsoft.com/office/drawing/2014/main" id="{6A049DF0-5C6A-4542-841D-C03F62304820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>
          <a:xfrm>
            <a:off x="9764486" y="6356350"/>
            <a:ext cx="1589314" cy="365125"/>
          </a:xfrm>
        </p:spPr>
        <p:txBody>
          <a:bodyPr rtlCol="0"/>
          <a:lstStyle>
            <a:lvl1pPr>
              <a:defRPr sz="900">
                <a:solidFill>
                  <a:schemeClr val="accent4">
                    <a:lumMod val="40000"/>
                    <a:lumOff val="60000"/>
                  </a:schemeClr>
                </a:solidFill>
              </a:defRPr>
            </a:lvl1pPr>
          </a:lstStyle>
          <a:p>
            <a:pPr rtl="0"/>
            <a:fld id="{B5CEABB6-07DC-46E8-9B57-56EC44A396E5}" type="slidenum">
              <a:rPr lang="da-DK" noProof="0" smtClean="0"/>
              <a:pPr rtl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4821530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og venstre indhold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1">
            <a:extLst>
              <a:ext uri="{FF2B5EF4-FFF2-40B4-BE49-F238E27FC236}">
                <a16:creationId xmlns:a16="http://schemas.microsoft.com/office/drawing/2014/main" id="{79BF9015-BE24-42C7-B20B-596FE57DE33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73480" y="3864426"/>
            <a:ext cx="5684520" cy="737734"/>
          </a:xfrm>
        </p:spPr>
        <p:txBody>
          <a:bodyPr rtlCol="0" anchor="b"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pPr rtl="0"/>
            <a:r>
              <a:rPr lang="da-DK" noProof="0"/>
              <a:t>Klik for at redigere titlen</a:t>
            </a:r>
          </a:p>
        </p:txBody>
      </p:sp>
      <p:sp>
        <p:nvSpPr>
          <p:cNvPr id="8" name="Pladsholder til indhold 2">
            <a:extLst>
              <a:ext uri="{FF2B5EF4-FFF2-40B4-BE49-F238E27FC236}">
                <a16:creationId xmlns:a16="http://schemas.microsoft.com/office/drawing/2014/main" id="{37368391-D103-4780-88AC-9746C035960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173480" y="4879291"/>
            <a:ext cx="5684520" cy="1325563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AA0B4B24-EFFA-49CE-88D9-B8E2ECE17208}"/>
              </a:ext>
            </a:extLst>
          </p:cNvPr>
          <p:cNvSpPr/>
          <p:nvPr userDrawn="1"/>
        </p:nvSpPr>
        <p:spPr>
          <a:xfrm>
            <a:off x="0" y="0"/>
            <a:ext cx="12192000" cy="342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da-DK" noProof="0"/>
          </a:p>
        </p:txBody>
      </p:sp>
      <p:sp>
        <p:nvSpPr>
          <p:cNvPr id="12" name="Rektangel 11">
            <a:extLst>
              <a:ext uri="{FF2B5EF4-FFF2-40B4-BE49-F238E27FC236}">
                <a16:creationId xmlns:a16="http://schemas.microsoft.com/office/drawing/2014/main" id="{A94AD39F-C2DD-4F6A-8AB9-EA5E0024EB1C}"/>
              </a:ext>
            </a:extLst>
          </p:cNvPr>
          <p:cNvSpPr/>
          <p:nvPr userDrawn="1"/>
        </p:nvSpPr>
        <p:spPr>
          <a:xfrm flipV="1">
            <a:off x="8016240" y="0"/>
            <a:ext cx="417576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da-DK" noProof="0"/>
          </a:p>
        </p:txBody>
      </p:sp>
      <p:sp>
        <p:nvSpPr>
          <p:cNvPr id="14" name="Pladsholder til dato 4">
            <a:extLst>
              <a:ext uri="{FF2B5EF4-FFF2-40B4-BE49-F238E27FC236}">
                <a16:creationId xmlns:a16="http://schemas.microsoft.com/office/drawing/2014/main" id="{38ABA718-1AEF-413D-964E-FA9CA8EDD8A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rtlCol="0"/>
          <a:lstStyle>
            <a:lvl1pPr>
              <a:defRPr sz="900">
                <a:solidFill>
                  <a:schemeClr val="accent4">
                    <a:lumMod val="40000"/>
                    <a:lumOff val="60000"/>
                  </a:schemeClr>
                </a:solidFill>
              </a:defRPr>
            </a:lvl1pPr>
          </a:lstStyle>
          <a:p>
            <a:pPr rtl="0"/>
            <a:r>
              <a:rPr lang="da-DK" noProof="0"/>
              <a:t>29-07-20XX</a:t>
            </a:r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0EE83AD3-B30F-42CE-99A0-D50CDB9C951F}"/>
              </a:ext>
            </a:extLst>
          </p:cNvPr>
          <p:cNvSpPr/>
          <p:nvPr userDrawn="1"/>
        </p:nvSpPr>
        <p:spPr>
          <a:xfrm>
            <a:off x="8011886" y="3429000"/>
            <a:ext cx="4180114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da-DK" noProof="0"/>
          </a:p>
        </p:txBody>
      </p:sp>
      <p:sp>
        <p:nvSpPr>
          <p:cNvPr id="15" name="Pladsholder til sidefod 5">
            <a:extLst>
              <a:ext uri="{FF2B5EF4-FFF2-40B4-BE49-F238E27FC236}">
                <a16:creationId xmlns:a16="http://schemas.microsoft.com/office/drawing/2014/main" id="{BCCB3A69-6840-43C8-94EB-C3EF41DBC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rtlCol="0"/>
          <a:lstStyle>
            <a:lvl1pPr>
              <a:defRPr sz="900">
                <a:solidFill>
                  <a:schemeClr val="accent4">
                    <a:lumMod val="40000"/>
                    <a:lumOff val="60000"/>
                  </a:schemeClr>
                </a:solidFill>
              </a:defRPr>
            </a:lvl1pPr>
          </a:lstStyle>
          <a:p>
            <a:pPr rtl="0"/>
            <a:r>
              <a:rPr lang="da-DK" noProof="0"/>
              <a:t>Medarbejderorientering</a:t>
            </a:r>
          </a:p>
        </p:txBody>
      </p:sp>
      <p:sp>
        <p:nvSpPr>
          <p:cNvPr id="16" name="Pladsholder til slidenummer 6">
            <a:extLst>
              <a:ext uri="{FF2B5EF4-FFF2-40B4-BE49-F238E27FC236}">
                <a16:creationId xmlns:a16="http://schemas.microsoft.com/office/drawing/2014/main" id="{B374594B-C272-477C-B1DB-A1E214CEDA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>
            <a:lvl1pPr>
              <a:defRPr sz="900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pPr rtl="0"/>
            <a:fld id="{B5CEABB6-07DC-46E8-9B57-56EC44A396E5}" type="slidenum">
              <a:rPr lang="da-DK" noProof="0" smtClean="0"/>
              <a:pPr rtl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6946433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entrer tekst med øverste kant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53740" y="1957701"/>
            <a:ext cx="5684520" cy="1305562"/>
          </a:xfrm>
        </p:spPr>
        <p:txBody>
          <a:bodyPr rtlCol="0" anchor="b"/>
          <a:lstStyle>
            <a:lvl1pPr algn="ctr">
              <a:defRPr b="1">
                <a:solidFill>
                  <a:schemeClr val="accent4"/>
                </a:solidFill>
              </a:defRPr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F8F5A6A-E29E-401A-801A-8FD9CAABA7A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253740" y="3429000"/>
            <a:ext cx="5684520" cy="2347596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600">
                <a:solidFill>
                  <a:schemeClr val="accent4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2B217CA4-9423-45D5-AD1D-2415B600F1DD}"/>
              </a:ext>
            </a:extLst>
          </p:cNvPr>
          <p:cNvSpPr/>
          <p:nvPr userDrawn="1"/>
        </p:nvSpPr>
        <p:spPr>
          <a:xfrm>
            <a:off x="0" y="0"/>
            <a:ext cx="12192000" cy="108140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da-DK" noProof="0"/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4F525B7F-8292-4AE6-B9B3-F6C0621F11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sz="900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pPr rtl="0"/>
            <a:r>
              <a:rPr lang="da-DK" noProof="0"/>
              <a:t>29-07-20XX</a:t>
            </a:r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E3E86D52-9DFB-4D69-BF39-2C163B3946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sz="900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pPr rtl="0"/>
            <a:r>
              <a:rPr lang="da-DK" noProof="0"/>
              <a:t>Medarbejderorientering</a:t>
            </a:r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A0B91A39-D816-4317-AA23-55510F9D35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sz="900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pPr rtl="0"/>
            <a:fld id="{B5CEABB6-07DC-46E8-9B57-56EC44A396E5}" type="slidenum">
              <a:rPr lang="da-DK" noProof="0" smtClean="0"/>
              <a:pPr rtl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39816077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entrer tekst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53740" y="1957701"/>
            <a:ext cx="5684520" cy="1305562"/>
          </a:xfrm>
        </p:spPr>
        <p:txBody>
          <a:bodyPr rtlCol="0" anchor="b"/>
          <a:lstStyle>
            <a:lvl1pPr algn="ctr">
              <a:defRPr b="1">
                <a:solidFill>
                  <a:schemeClr val="accent4"/>
                </a:solidFill>
              </a:defRPr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F8F5A6A-E29E-401A-801A-8FD9CAABA7A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253740" y="3429000"/>
            <a:ext cx="5684520" cy="2347596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600">
                <a:solidFill>
                  <a:schemeClr val="accent4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D7B514D1-FFF2-4784-BC98-5C209566EB25}"/>
              </a:ext>
            </a:extLst>
          </p:cNvPr>
          <p:cNvSpPr/>
          <p:nvPr userDrawn="1"/>
        </p:nvSpPr>
        <p:spPr>
          <a:xfrm>
            <a:off x="0" y="0"/>
            <a:ext cx="1915886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da-DK" noProof="0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9F775047-FCCD-48A9-AE4B-E4619B3FA069}"/>
              </a:ext>
            </a:extLst>
          </p:cNvPr>
          <p:cNvSpPr/>
          <p:nvPr userDrawn="1"/>
        </p:nvSpPr>
        <p:spPr>
          <a:xfrm>
            <a:off x="10276114" y="0"/>
            <a:ext cx="1915886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da-DK" noProof="0"/>
          </a:p>
        </p:txBody>
      </p:sp>
      <p:sp>
        <p:nvSpPr>
          <p:cNvPr id="8" name="Pladsholder til dato 4">
            <a:extLst>
              <a:ext uri="{FF2B5EF4-FFF2-40B4-BE49-F238E27FC236}">
                <a16:creationId xmlns:a16="http://schemas.microsoft.com/office/drawing/2014/main" id="{E57E5351-59BE-4BC8-83D8-BABF23172D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rtlCol="0"/>
          <a:lstStyle>
            <a:lvl1pPr>
              <a:defRPr sz="900">
                <a:solidFill>
                  <a:schemeClr val="accent5"/>
                </a:solidFill>
              </a:defRPr>
            </a:lvl1pPr>
          </a:lstStyle>
          <a:p>
            <a:pPr rtl="0"/>
            <a:r>
              <a:rPr lang="da-DK" noProof="0"/>
              <a:t>29-07-20XX</a:t>
            </a:r>
          </a:p>
        </p:txBody>
      </p:sp>
      <p:sp>
        <p:nvSpPr>
          <p:cNvPr id="9" name="Pladsholder til sidefod 5">
            <a:extLst>
              <a:ext uri="{FF2B5EF4-FFF2-40B4-BE49-F238E27FC236}">
                <a16:creationId xmlns:a16="http://schemas.microsoft.com/office/drawing/2014/main" id="{7F2C600D-D61A-47D7-88A2-66D269DCB3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rtlCol="0"/>
          <a:lstStyle>
            <a:lvl1pPr>
              <a:defRPr sz="900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pPr rtl="0"/>
            <a:r>
              <a:rPr lang="da-DK" noProof="0"/>
              <a:t>Medarbejderorientering</a:t>
            </a:r>
          </a:p>
        </p:txBody>
      </p:sp>
      <p:sp>
        <p:nvSpPr>
          <p:cNvPr id="10" name="Pladsholder til slidenummer 6">
            <a:extLst>
              <a:ext uri="{FF2B5EF4-FFF2-40B4-BE49-F238E27FC236}">
                <a16:creationId xmlns:a16="http://schemas.microsoft.com/office/drawing/2014/main" id="{E257B2EA-F7F2-4B84-A989-76BF9D0F86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>
            <a:lvl1pPr>
              <a:defRPr sz="900">
                <a:solidFill>
                  <a:schemeClr val="accent5"/>
                </a:solidFill>
              </a:defRPr>
            </a:lvl1pPr>
          </a:lstStyle>
          <a:p>
            <a:pPr rtl="0"/>
            <a:fld id="{B5CEABB6-07DC-46E8-9B57-56EC44A396E5}" type="slidenum">
              <a:rPr lang="da-DK" noProof="0" smtClean="0"/>
              <a:pPr rtl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42555260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dhold fir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E90D749F-1509-46B1-B8ED-3506AC084799}"/>
              </a:ext>
            </a:extLst>
          </p:cNvPr>
          <p:cNvSpPr/>
          <p:nvPr userDrawn="1"/>
        </p:nvSpPr>
        <p:spPr>
          <a:xfrm>
            <a:off x="0" y="0"/>
            <a:ext cx="12192000" cy="198148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da-DK" noProof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FC626A5-4FF6-42BD-858A-AE4B2C23A6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 algn="ctr">
              <a:defRPr b="1">
                <a:solidFill>
                  <a:schemeClr val="bg1"/>
                </a:solidFill>
              </a:defRPr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9" name="Pladsholder til tekst 8">
            <a:extLst>
              <a:ext uri="{FF2B5EF4-FFF2-40B4-BE49-F238E27FC236}">
                <a16:creationId xmlns:a16="http://schemas.microsoft.com/office/drawing/2014/main" id="{07F18567-9326-411F-BA8D-561D58C7DD91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775607" y="4553832"/>
            <a:ext cx="2105186" cy="678667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accent4"/>
                </a:solidFill>
                <a:latin typeface="+mj-lt"/>
              </a:defRPr>
            </a:lvl1pPr>
          </a:lstStyle>
          <a:p>
            <a:pPr lvl="0" rtl="0"/>
            <a:r>
              <a:rPr lang="da-DK" noProof="0"/>
              <a:t>Punkttegn 1</a:t>
            </a:r>
          </a:p>
        </p:txBody>
      </p:sp>
      <p:sp>
        <p:nvSpPr>
          <p:cNvPr id="11" name="Pladsholder til tekst 8">
            <a:extLst>
              <a:ext uri="{FF2B5EF4-FFF2-40B4-BE49-F238E27FC236}">
                <a16:creationId xmlns:a16="http://schemas.microsoft.com/office/drawing/2014/main" id="{97E7DC10-1618-471B-9441-C640C7FEDD37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3620807" y="4553832"/>
            <a:ext cx="2105186" cy="678667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accent4"/>
                </a:solidFill>
                <a:latin typeface="+mj-lt"/>
              </a:defRPr>
            </a:lvl1pPr>
          </a:lstStyle>
          <a:p>
            <a:pPr lvl="0" rtl="0"/>
            <a:r>
              <a:rPr lang="da-DK" noProof="0"/>
              <a:t>Punkttegn 2</a:t>
            </a:r>
          </a:p>
        </p:txBody>
      </p:sp>
      <p:sp>
        <p:nvSpPr>
          <p:cNvPr id="13" name="Pladsholder til tekst 8">
            <a:extLst>
              <a:ext uri="{FF2B5EF4-FFF2-40B4-BE49-F238E27FC236}">
                <a16:creationId xmlns:a16="http://schemas.microsoft.com/office/drawing/2014/main" id="{FDB26B40-5901-4EF0-BCF0-55677E28B176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6466007" y="4553832"/>
            <a:ext cx="2105186" cy="678667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accent4"/>
                </a:solidFill>
                <a:latin typeface="+mj-lt"/>
              </a:defRPr>
            </a:lvl1pPr>
          </a:lstStyle>
          <a:p>
            <a:pPr lvl="0" rtl="0"/>
            <a:r>
              <a:rPr lang="da-DK" noProof="0"/>
              <a:t>Punkttegn 3</a:t>
            </a:r>
          </a:p>
        </p:txBody>
      </p:sp>
      <p:sp>
        <p:nvSpPr>
          <p:cNvPr id="15" name="Pladsholder til tekst 8">
            <a:extLst>
              <a:ext uri="{FF2B5EF4-FFF2-40B4-BE49-F238E27FC236}">
                <a16:creationId xmlns:a16="http://schemas.microsoft.com/office/drawing/2014/main" id="{9CB783F5-ED01-464E-9185-F05CFA0E84C4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9311207" y="4553832"/>
            <a:ext cx="2105186" cy="678667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accent4"/>
                </a:solidFill>
                <a:latin typeface="+mj-lt"/>
              </a:defRPr>
            </a:lvl1pPr>
          </a:lstStyle>
          <a:p>
            <a:pPr lvl="0" rtl="0"/>
            <a:r>
              <a:rPr lang="da-DK" noProof="0"/>
              <a:t>Punkttegn 4</a:t>
            </a:r>
          </a:p>
        </p:txBody>
      </p:sp>
      <p:sp>
        <p:nvSpPr>
          <p:cNvPr id="21" name="Pladsholder til onlinebillede 20">
            <a:extLst>
              <a:ext uri="{FF2B5EF4-FFF2-40B4-BE49-F238E27FC236}">
                <a16:creationId xmlns:a16="http://schemas.microsoft.com/office/drawing/2014/main" id="{D25CFAE9-00ED-42E0-BC9A-37BA858979B3}"/>
              </a:ext>
            </a:extLst>
          </p:cNvPr>
          <p:cNvSpPr>
            <a:spLocks noGrp="1"/>
          </p:cNvSpPr>
          <p:nvPr>
            <p:ph type="clipArt" sz="quarter" idx="48"/>
          </p:nvPr>
        </p:nvSpPr>
        <p:spPr>
          <a:xfrm>
            <a:off x="1090200" y="3080256"/>
            <a:ext cx="1476375" cy="1474788"/>
          </a:xfrm>
        </p:spPr>
        <p:txBody>
          <a:bodyPr rtlCol="0">
            <a:normAutofit/>
          </a:bodyPr>
          <a:lstStyle>
            <a:lvl1pPr>
              <a:defRPr sz="1600"/>
            </a:lvl1pPr>
          </a:lstStyle>
          <a:p>
            <a:pPr rtl="0"/>
            <a:r>
              <a:rPr lang="da-DK" noProof="0"/>
              <a:t>Klik på ikonet for at tilføje onlinebillede</a:t>
            </a:r>
          </a:p>
        </p:txBody>
      </p:sp>
      <p:sp>
        <p:nvSpPr>
          <p:cNvPr id="22" name="Pladsholder til onlinebillede 20">
            <a:extLst>
              <a:ext uri="{FF2B5EF4-FFF2-40B4-BE49-F238E27FC236}">
                <a16:creationId xmlns:a16="http://schemas.microsoft.com/office/drawing/2014/main" id="{280D5B0E-3D2E-4146-9670-B596E8EBD129}"/>
              </a:ext>
            </a:extLst>
          </p:cNvPr>
          <p:cNvSpPr>
            <a:spLocks noGrp="1"/>
          </p:cNvSpPr>
          <p:nvPr>
            <p:ph type="clipArt" sz="quarter" idx="49"/>
          </p:nvPr>
        </p:nvSpPr>
        <p:spPr>
          <a:xfrm>
            <a:off x="3935025" y="3080256"/>
            <a:ext cx="1476375" cy="1474788"/>
          </a:xfrm>
        </p:spPr>
        <p:txBody>
          <a:bodyPr rtlCol="0">
            <a:normAutofit/>
          </a:bodyPr>
          <a:lstStyle>
            <a:lvl1pPr>
              <a:defRPr sz="1600"/>
            </a:lvl1pPr>
          </a:lstStyle>
          <a:p>
            <a:pPr rtl="0"/>
            <a:r>
              <a:rPr lang="da-DK" noProof="0"/>
              <a:t>Klik på ikonet for at tilføje onlinebillede</a:t>
            </a:r>
          </a:p>
        </p:txBody>
      </p:sp>
      <p:sp>
        <p:nvSpPr>
          <p:cNvPr id="23" name="Pladsholder til onlinebillede 20">
            <a:extLst>
              <a:ext uri="{FF2B5EF4-FFF2-40B4-BE49-F238E27FC236}">
                <a16:creationId xmlns:a16="http://schemas.microsoft.com/office/drawing/2014/main" id="{03D89936-E0D7-4618-9E72-EC1467568C21}"/>
              </a:ext>
            </a:extLst>
          </p:cNvPr>
          <p:cNvSpPr>
            <a:spLocks noGrp="1"/>
          </p:cNvSpPr>
          <p:nvPr>
            <p:ph type="clipArt" sz="quarter" idx="50"/>
          </p:nvPr>
        </p:nvSpPr>
        <p:spPr>
          <a:xfrm>
            <a:off x="6779850" y="3079044"/>
            <a:ext cx="1476375" cy="1474788"/>
          </a:xfrm>
        </p:spPr>
        <p:txBody>
          <a:bodyPr rtlCol="0">
            <a:normAutofit/>
          </a:bodyPr>
          <a:lstStyle>
            <a:lvl1pPr>
              <a:defRPr sz="1600"/>
            </a:lvl1pPr>
          </a:lstStyle>
          <a:p>
            <a:pPr rtl="0"/>
            <a:r>
              <a:rPr lang="da-DK" noProof="0"/>
              <a:t>Klik på ikonet for at tilføje onlinebillede</a:t>
            </a:r>
          </a:p>
        </p:txBody>
      </p:sp>
      <p:sp>
        <p:nvSpPr>
          <p:cNvPr id="24" name="Pladsholder til onlinebillede 20">
            <a:extLst>
              <a:ext uri="{FF2B5EF4-FFF2-40B4-BE49-F238E27FC236}">
                <a16:creationId xmlns:a16="http://schemas.microsoft.com/office/drawing/2014/main" id="{08A2E99E-9F83-4666-BD35-056C88AEBFB1}"/>
              </a:ext>
            </a:extLst>
          </p:cNvPr>
          <p:cNvSpPr>
            <a:spLocks noGrp="1"/>
          </p:cNvSpPr>
          <p:nvPr>
            <p:ph type="clipArt" sz="quarter" idx="51"/>
          </p:nvPr>
        </p:nvSpPr>
        <p:spPr>
          <a:xfrm>
            <a:off x="9625612" y="3079044"/>
            <a:ext cx="1476375" cy="1474788"/>
          </a:xfrm>
        </p:spPr>
        <p:txBody>
          <a:bodyPr rtlCol="0">
            <a:normAutofit/>
          </a:bodyPr>
          <a:lstStyle>
            <a:lvl1pPr>
              <a:defRPr sz="1600"/>
            </a:lvl1pPr>
          </a:lstStyle>
          <a:p>
            <a:pPr rtl="0"/>
            <a:r>
              <a:rPr lang="da-DK" noProof="0"/>
              <a:t>Klik på ikonet for at tilføje onlinebillede</a:t>
            </a:r>
          </a:p>
        </p:txBody>
      </p:sp>
      <p:sp>
        <p:nvSpPr>
          <p:cNvPr id="25" name="Pladsholder til dato 4">
            <a:extLst>
              <a:ext uri="{FF2B5EF4-FFF2-40B4-BE49-F238E27FC236}">
                <a16:creationId xmlns:a16="http://schemas.microsoft.com/office/drawing/2014/main" id="{8B2D064B-EC57-4EA9-96ED-918E61BFD5F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rtlCol="0"/>
          <a:lstStyle>
            <a:lvl1pPr>
              <a:defRPr sz="900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pPr rtl="0"/>
            <a:r>
              <a:rPr lang="da-DK" noProof="0"/>
              <a:t>29-07-20XX</a:t>
            </a:r>
          </a:p>
        </p:txBody>
      </p:sp>
      <p:sp>
        <p:nvSpPr>
          <p:cNvPr id="26" name="Pladsholder til sidefod 5">
            <a:extLst>
              <a:ext uri="{FF2B5EF4-FFF2-40B4-BE49-F238E27FC236}">
                <a16:creationId xmlns:a16="http://schemas.microsoft.com/office/drawing/2014/main" id="{B2A70FF9-0C32-4443-A788-56E40DD780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rtlCol="0"/>
          <a:lstStyle>
            <a:lvl1pPr>
              <a:defRPr sz="900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pPr rtl="0"/>
            <a:r>
              <a:rPr lang="da-DK" noProof="0"/>
              <a:t>Medarbejderorientering</a:t>
            </a:r>
          </a:p>
        </p:txBody>
      </p:sp>
      <p:sp>
        <p:nvSpPr>
          <p:cNvPr id="27" name="Pladsholder til slidenummer 6">
            <a:extLst>
              <a:ext uri="{FF2B5EF4-FFF2-40B4-BE49-F238E27FC236}">
                <a16:creationId xmlns:a16="http://schemas.microsoft.com/office/drawing/2014/main" id="{D51176E4-E898-4497-ACF7-72CFF75FED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>
            <a:lvl1pPr>
              <a:defRPr sz="900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pPr rtl="0"/>
            <a:fld id="{B5CEABB6-07DC-46E8-9B57-56EC44A396E5}" type="slidenum">
              <a:rPr lang="da-DK" noProof="0" smtClean="0"/>
              <a:pPr rtl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7152369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, indhold og fire billeder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FBCCBC51-CB80-441C-9628-70A3BFA8C31A}"/>
              </a:ext>
            </a:extLst>
          </p:cNvPr>
          <p:cNvSpPr/>
          <p:nvPr userDrawn="1"/>
        </p:nvSpPr>
        <p:spPr>
          <a:xfrm>
            <a:off x="0" y="3429000"/>
            <a:ext cx="4876800" cy="3429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da-DK" noProof="0"/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E90D749F-1509-46B1-B8ED-3506AC084799}"/>
              </a:ext>
            </a:extLst>
          </p:cNvPr>
          <p:cNvSpPr/>
          <p:nvPr userDrawn="1"/>
        </p:nvSpPr>
        <p:spPr>
          <a:xfrm>
            <a:off x="0" y="1"/>
            <a:ext cx="4876800" cy="342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da-DK" noProof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FC626A5-4FF6-42BD-858A-AE4B2C23A6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3200400" cy="2621139"/>
          </a:xfrm>
        </p:spPr>
        <p:txBody>
          <a:bodyPr rtlCol="0" anchor="b"/>
          <a:lstStyle>
            <a:lvl1pPr algn="l">
              <a:defRPr b="1">
                <a:solidFill>
                  <a:schemeClr val="accent4"/>
                </a:solidFill>
              </a:defRPr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9" name="Pladsholder til tekst 8">
            <a:extLst>
              <a:ext uri="{FF2B5EF4-FFF2-40B4-BE49-F238E27FC236}">
                <a16:creationId xmlns:a16="http://schemas.microsoft.com/office/drawing/2014/main" id="{07F18567-9326-411F-BA8D-561D58C7DD91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073368" y="2131457"/>
            <a:ext cx="2105186" cy="365126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 rtl="0"/>
            <a:r>
              <a:rPr lang="da-DK" noProof="0"/>
              <a:t>Punkttegn 1</a:t>
            </a:r>
          </a:p>
        </p:txBody>
      </p:sp>
      <p:sp>
        <p:nvSpPr>
          <p:cNvPr id="11" name="Pladsholder til tekst 8">
            <a:extLst>
              <a:ext uri="{FF2B5EF4-FFF2-40B4-BE49-F238E27FC236}">
                <a16:creationId xmlns:a16="http://schemas.microsoft.com/office/drawing/2014/main" id="{97E7DC10-1618-471B-9441-C640C7FEDD37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8924518" y="2131457"/>
            <a:ext cx="2105186" cy="365126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 rtl="0"/>
            <a:r>
              <a:rPr lang="da-DK" noProof="0"/>
              <a:t>Punkttegn 2</a:t>
            </a:r>
          </a:p>
        </p:txBody>
      </p:sp>
      <p:sp>
        <p:nvSpPr>
          <p:cNvPr id="13" name="Pladsholder til tekst 8">
            <a:extLst>
              <a:ext uri="{FF2B5EF4-FFF2-40B4-BE49-F238E27FC236}">
                <a16:creationId xmlns:a16="http://schemas.microsoft.com/office/drawing/2014/main" id="{FDB26B40-5901-4EF0-BCF0-55677E28B176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6074118" y="4874657"/>
            <a:ext cx="2105186" cy="365126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 rtl="0"/>
            <a:r>
              <a:rPr lang="da-DK" noProof="0"/>
              <a:t>Punkttegn 3</a:t>
            </a:r>
          </a:p>
        </p:txBody>
      </p:sp>
      <p:sp>
        <p:nvSpPr>
          <p:cNvPr id="15" name="Pladsholder til tekst 8">
            <a:extLst>
              <a:ext uri="{FF2B5EF4-FFF2-40B4-BE49-F238E27FC236}">
                <a16:creationId xmlns:a16="http://schemas.microsoft.com/office/drawing/2014/main" id="{9CB783F5-ED01-464E-9185-F05CFA0E84C4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8919318" y="4874657"/>
            <a:ext cx="2105186" cy="365126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 rtl="0"/>
            <a:r>
              <a:rPr lang="da-DK" noProof="0"/>
              <a:t>Punkttegn 4</a:t>
            </a:r>
          </a:p>
        </p:txBody>
      </p:sp>
      <p:sp>
        <p:nvSpPr>
          <p:cNvPr id="21" name="Pladsholder til onlinebillede 20">
            <a:extLst>
              <a:ext uri="{FF2B5EF4-FFF2-40B4-BE49-F238E27FC236}">
                <a16:creationId xmlns:a16="http://schemas.microsoft.com/office/drawing/2014/main" id="{D25CFAE9-00ED-42E0-BC9A-37BA858979B3}"/>
              </a:ext>
            </a:extLst>
          </p:cNvPr>
          <p:cNvSpPr>
            <a:spLocks noGrp="1"/>
          </p:cNvSpPr>
          <p:nvPr>
            <p:ph type="clipArt" sz="quarter" idx="48"/>
          </p:nvPr>
        </p:nvSpPr>
        <p:spPr>
          <a:xfrm>
            <a:off x="6387961" y="643469"/>
            <a:ext cx="1476375" cy="1474788"/>
          </a:xfrm>
        </p:spPr>
        <p:txBody>
          <a:bodyPr rtlCol="0">
            <a:normAutofit/>
          </a:bodyPr>
          <a:lstStyle>
            <a:lvl1pPr>
              <a:defRPr sz="1600"/>
            </a:lvl1pPr>
          </a:lstStyle>
          <a:p>
            <a:pPr rtl="0"/>
            <a:r>
              <a:rPr lang="da-DK" noProof="0"/>
              <a:t>Klik på ikonet for at tilføje onlinebillede</a:t>
            </a:r>
          </a:p>
        </p:txBody>
      </p:sp>
      <p:sp>
        <p:nvSpPr>
          <p:cNvPr id="22" name="Pladsholder til onlinebillede 20">
            <a:extLst>
              <a:ext uri="{FF2B5EF4-FFF2-40B4-BE49-F238E27FC236}">
                <a16:creationId xmlns:a16="http://schemas.microsoft.com/office/drawing/2014/main" id="{280D5B0E-3D2E-4146-9670-B596E8EBD129}"/>
              </a:ext>
            </a:extLst>
          </p:cNvPr>
          <p:cNvSpPr>
            <a:spLocks noGrp="1"/>
          </p:cNvSpPr>
          <p:nvPr>
            <p:ph type="clipArt" sz="quarter" idx="49"/>
          </p:nvPr>
        </p:nvSpPr>
        <p:spPr>
          <a:xfrm>
            <a:off x="9238736" y="643469"/>
            <a:ext cx="1476375" cy="1474788"/>
          </a:xfrm>
        </p:spPr>
        <p:txBody>
          <a:bodyPr rtlCol="0">
            <a:normAutofit/>
          </a:bodyPr>
          <a:lstStyle>
            <a:lvl1pPr>
              <a:defRPr sz="1600"/>
            </a:lvl1pPr>
          </a:lstStyle>
          <a:p>
            <a:pPr rtl="0"/>
            <a:r>
              <a:rPr lang="da-DK" noProof="0"/>
              <a:t>Klik på ikonet for at tilføje onlinebillede</a:t>
            </a:r>
          </a:p>
        </p:txBody>
      </p:sp>
      <p:sp>
        <p:nvSpPr>
          <p:cNvPr id="23" name="Pladsholder til onlinebillede 20">
            <a:extLst>
              <a:ext uri="{FF2B5EF4-FFF2-40B4-BE49-F238E27FC236}">
                <a16:creationId xmlns:a16="http://schemas.microsoft.com/office/drawing/2014/main" id="{03D89936-E0D7-4618-9E72-EC1467568C21}"/>
              </a:ext>
            </a:extLst>
          </p:cNvPr>
          <p:cNvSpPr>
            <a:spLocks noGrp="1"/>
          </p:cNvSpPr>
          <p:nvPr>
            <p:ph type="clipArt" sz="quarter" idx="50"/>
          </p:nvPr>
        </p:nvSpPr>
        <p:spPr>
          <a:xfrm>
            <a:off x="6387961" y="3385457"/>
            <a:ext cx="1476375" cy="1474788"/>
          </a:xfrm>
        </p:spPr>
        <p:txBody>
          <a:bodyPr rtlCol="0">
            <a:normAutofit/>
          </a:bodyPr>
          <a:lstStyle>
            <a:lvl1pPr>
              <a:defRPr sz="1600"/>
            </a:lvl1pPr>
          </a:lstStyle>
          <a:p>
            <a:pPr rtl="0"/>
            <a:r>
              <a:rPr lang="da-DK" noProof="0"/>
              <a:t>Klik på ikonet for at tilføje onlinebillede</a:t>
            </a:r>
          </a:p>
        </p:txBody>
      </p:sp>
      <p:sp>
        <p:nvSpPr>
          <p:cNvPr id="24" name="Pladsholder til onlinebillede 20">
            <a:extLst>
              <a:ext uri="{FF2B5EF4-FFF2-40B4-BE49-F238E27FC236}">
                <a16:creationId xmlns:a16="http://schemas.microsoft.com/office/drawing/2014/main" id="{08A2E99E-9F83-4666-BD35-056C88AEBFB1}"/>
              </a:ext>
            </a:extLst>
          </p:cNvPr>
          <p:cNvSpPr>
            <a:spLocks noGrp="1"/>
          </p:cNvSpPr>
          <p:nvPr>
            <p:ph type="clipArt" sz="quarter" idx="51"/>
          </p:nvPr>
        </p:nvSpPr>
        <p:spPr>
          <a:xfrm>
            <a:off x="9233723" y="3385457"/>
            <a:ext cx="1476375" cy="1474788"/>
          </a:xfrm>
        </p:spPr>
        <p:txBody>
          <a:bodyPr rtlCol="0">
            <a:normAutofit/>
          </a:bodyPr>
          <a:lstStyle>
            <a:lvl1pPr>
              <a:defRPr sz="1600"/>
            </a:lvl1pPr>
          </a:lstStyle>
          <a:p>
            <a:pPr rtl="0"/>
            <a:r>
              <a:rPr lang="da-DK" noProof="0"/>
              <a:t>Klik på ikonet for at tilføje onlinebillede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E8A1CBAE-F2E5-4866-A865-C55E62573492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838200" y="4112198"/>
            <a:ext cx="3200400" cy="1395974"/>
          </a:xfrm>
        </p:spPr>
        <p:txBody>
          <a:bodyPr rtlCol="0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16" name="Pladsholder til tekst 8">
            <a:extLst>
              <a:ext uri="{FF2B5EF4-FFF2-40B4-BE49-F238E27FC236}">
                <a16:creationId xmlns:a16="http://schemas.microsoft.com/office/drawing/2014/main" id="{DA996B3F-2EC7-495F-920F-B21C55D9428F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6073368" y="2577595"/>
            <a:ext cx="2105186" cy="365126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  <a:latin typeface="+mj-lt"/>
              </a:defRPr>
            </a:lvl1pPr>
          </a:lstStyle>
          <a:p>
            <a:pPr lvl="0" rtl="0"/>
            <a:r>
              <a:rPr lang="da-DK" noProof="0"/>
              <a:t>Punkttegn 1</a:t>
            </a:r>
          </a:p>
        </p:txBody>
      </p:sp>
      <p:sp>
        <p:nvSpPr>
          <p:cNvPr id="17" name="Pladsholder til tekst 8">
            <a:extLst>
              <a:ext uri="{FF2B5EF4-FFF2-40B4-BE49-F238E27FC236}">
                <a16:creationId xmlns:a16="http://schemas.microsoft.com/office/drawing/2014/main" id="{8F06E2A5-B7ED-4E1B-9B77-DFF175FA257A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8924518" y="2577595"/>
            <a:ext cx="2105186" cy="365126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  <a:latin typeface="+mj-lt"/>
              </a:defRPr>
            </a:lvl1pPr>
          </a:lstStyle>
          <a:p>
            <a:pPr lvl="0" rtl="0"/>
            <a:r>
              <a:rPr lang="da-DK" noProof="0"/>
              <a:t>Punkttegn 2</a:t>
            </a:r>
          </a:p>
        </p:txBody>
      </p:sp>
      <p:sp>
        <p:nvSpPr>
          <p:cNvPr id="18" name="Pladsholder til tekst 8">
            <a:extLst>
              <a:ext uri="{FF2B5EF4-FFF2-40B4-BE49-F238E27FC236}">
                <a16:creationId xmlns:a16="http://schemas.microsoft.com/office/drawing/2014/main" id="{D12A97F1-04F3-48EA-99B9-030059505D91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6074118" y="5320795"/>
            <a:ext cx="2105186" cy="365126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  <a:latin typeface="+mj-lt"/>
              </a:defRPr>
            </a:lvl1pPr>
          </a:lstStyle>
          <a:p>
            <a:pPr lvl="0" rtl="0"/>
            <a:r>
              <a:rPr lang="da-DK" noProof="0"/>
              <a:t>Punkttegn 3</a:t>
            </a:r>
          </a:p>
        </p:txBody>
      </p:sp>
      <p:sp>
        <p:nvSpPr>
          <p:cNvPr id="19" name="Pladsholder til tekst 8">
            <a:extLst>
              <a:ext uri="{FF2B5EF4-FFF2-40B4-BE49-F238E27FC236}">
                <a16:creationId xmlns:a16="http://schemas.microsoft.com/office/drawing/2014/main" id="{8884A8E9-B6DB-4ADD-A85B-593F618E457A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8919318" y="5320795"/>
            <a:ext cx="2105186" cy="365126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  <a:latin typeface="+mj-lt"/>
              </a:defRPr>
            </a:lvl1pPr>
          </a:lstStyle>
          <a:p>
            <a:pPr lvl="0" rtl="0"/>
            <a:r>
              <a:rPr lang="da-DK" noProof="0"/>
              <a:t>Punkttegn 4</a:t>
            </a:r>
          </a:p>
        </p:txBody>
      </p:sp>
      <p:sp>
        <p:nvSpPr>
          <p:cNvPr id="28" name="Pladsholder til tekst 4">
            <a:extLst>
              <a:ext uri="{FF2B5EF4-FFF2-40B4-BE49-F238E27FC236}">
                <a16:creationId xmlns:a16="http://schemas.microsoft.com/office/drawing/2014/main" id="{19E1EA5F-9EF0-45C3-94DD-6DF64F4DFA15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838201" y="5511642"/>
            <a:ext cx="3200400" cy="844707"/>
          </a:xfrm>
        </p:spPr>
        <p:txBody>
          <a:bodyPr rtlCol="0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30" name="Pladsholder til dato 4">
            <a:extLst>
              <a:ext uri="{FF2B5EF4-FFF2-40B4-BE49-F238E27FC236}">
                <a16:creationId xmlns:a16="http://schemas.microsoft.com/office/drawing/2014/main" id="{5EBE65FE-7980-4861-93F3-178D1931E7A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rtlCol="0"/>
          <a:lstStyle>
            <a:lvl1pPr>
              <a:defRPr sz="90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pPr rtl="0"/>
            <a:r>
              <a:rPr lang="da-DK" noProof="0"/>
              <a:t>29-07-20XX</a:t>
            </a:r>
          </a:p>
        </p:txBody>
      </p:sp>
      <p:sp>
        <p:nvSpPr>
          <p:cNvPr id="31" name="Pladsholder til sidefod 5">
            <a:extLst>
              <a:ext uri="{FF2B5EF4-FFF2-40B4-BE49-F238E27FC236}">
                <a16:creationId xmlns:a16="http://schemas.microsoft.com/office/drawing/2014/main" id="{5941D839-A1FC-4620-8485-F69D66D599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rtlCol="0"/>
          <a:lstStyle>
            <a:lvl1pPr>
              <a:defRPr sz="900">
                <a:solidFill>
                  <a:schemeClr val="accent4">
                    <a:lumMod val="40000"/>
                    <a:lumOff val="60000"/>
                  </a:schemeClr>
                </a:solidFill>
              </a:defRPr>
            </a:lvl1pPr>
          </a:lstStyle>
          <a:p>
            <a:pPr rtl="0"/>
            <a:r>
              <a:rPr lang="da-DK" noProof="0"/>
              <a:t>Medarbejderorientering</a:t>
            </a:r>
          </a:p>
        </p:txBody>
      </p:sp>
      <p:sp>
        <p:nvSpPr>
          <p:cNvPr id="32" name="Pladsholder til slidenummer 6">
            <a:extLst>
              <a:ext uri="{FF2B5EF4-FFF2-40B4-BE49-F238E27FC236}">
                <a16:creationId xmlns:a16="http://schemas.microsoft.com/office/drawing/2014/main" id="{B3B8613F-19BE-4CDB-BC4C-C321B4B8F2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>
            <a:lvl1pPr>
              <a:defRPr sz="900">
                <a:solidFill>
                  <a:schemeClr val="accent4">
                    <a:lumMod val="40000"/>
                    <a:lumOff val="60000"/>
                  </a:schemeClr>
                </a:solidFill>
              </a:defRPr>
            </a:lvl1pPr>
          </a:lstStyle>
          <a:p>
            <a:pPr rtl="0"/>
            <a:fld id="{B5CEABB6-07DC-46E8-9B57-56EC44A396E5}" type="slidenum">
              <a:rPr lang="da-DK" noProof="0" smtClean="0"/>
              <a:pPr rtl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41855734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776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ganisationsdiagram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FC626A5-4FF6-42BD-858A-AE4B2C23A6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695037"/>
            <a:ext cx="4573200" cy="1325563"/>
          </a:xfrm>
        </p:spPr>
        <p:txBody>
          <a:bodyPr rtlCol="0"/>
          <a:lstStyle>
            <a:lvl1pPr algn="l">
              <a:defRPr b="1">
                <a:solidFill>
                  <a:schemeClr val="accent4"/>
                </a:solidFill>
              </a:defRPr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9" name="Pladsholder til tekst 8">
            <a:extLst>
              <a:ext uri="{FF2B5EF4-FFF2-40B4-BE49-F238E27FC236}">
                <a16:creationId xmlns:a16="http://schemas.microsoft.com/office/drawing/2014/main" id="{07F18567-9326-411F-BA8D-561D58C7DD91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021635" y="2039382"/>
            <a:ext cx="2105186" cy="365125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 b="1">
                <a:solidFill>
                  <a:schemeClr val="accent1"/>
                </a:solidFill>
                <a:latin typeface="+mj-lt"/>
              </a:defRPr>
            </a:lvl1pPr>
          </a:lstStyle>
          <a:p>
            <a:pPr lvl="0" rtl="0"/>
            <a:r>
              <a:rPr lang="da-DK" noProof="0"/>
              <a:t>Navn</a:t>
            </a:r>
          </a:p>
        </p:txBody>
      </p:sp>
      <p:sp>
        <p:nvSpPr>
          <p:cNvPr id="14" name="Pladsholder til tekst 8">
            <a:extLst>
              <a:ext uri="{FF2B5EF4-FFF2-40B4-BE49-F238E27FC236}">
                <a16:creationId xmlns:a16="http://schemas.microsoft.com/office/drawing/2014/main" id="{16CC17AD-6E52-42E9-989B-FB086C64DFD1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5021635" y="2408260"/>
            <a:ext cx="2105186" cy="365125"/>
          </a:xfrm>
        </p:spPr>
        <p:txBody>
          <a:bodyPr rtlCol="0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200">
                <a:solidFill>
                  <a:schemeClr val="accent4"/>
                </a:solidFill>
                <a:latin typeface="+mj-lt"/>
              </a:defRPr>
            </a:lvl1pPr>
          </a:lstStyle>
          <a:p>
            <a:pPr lvl="0" rtl="0"/>
            <a:r>
              <a:rPr lang="da-DK" noProof="0"/>
              <a:t>Titel</a:t>
            </a:r>
          </a:p>
        </p:txBody>
      </p:sp>
      <p:sp>
        <p:nvSpPr>
          <p:cNvPr id="16" name="Pladsholder til tekst 8">
            <a:extLst>
              <a:ext uri="{FF2B5EF4-FFF2-40B4-BE49-F238E27FC236}">
                <a16:creationId xmlns:a16="http://schemas.microsoft.com/office/drawing/2014/main" id="{D36B0D72-6C95-4E3A-A679-D94CB154306B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5043407" y="4770420"/>
            <a:ext cx="2105186" cy="365125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 b="1">
                <a:solidFill>
                  <a:schemeClr val="accent1"/>
                </a:solidFill>
                <a:latin typeface="+mj-lt"/>
              </a:defRPr>
            </a:lvl1pPr>
          </a:lstStyle>
          <a:p>
            <a:pPr lvl="0" rtl="0"/>
            <a:r>
              <a:rPr lang="da-DK" noProof="0"/>
              <a:t>Navn</a:t>
            </a:r>
          </a:p>
        </p:txBody>
      </p:sp>
      <p:sp>
        <p:nvSpPr>
          <p:cNvPr id="17" name="Pladsholder til tekst 8">
            <a:extLst>
              <a:ext uri="{FF2B5EF4-FFF2-40B4-BE49-F238E27FC236}">
                <a16:creationId xmlns:a16="http://schemas.microsoft.com/office/drawing/2014/main" id="{7E6E1537-8CF9-4C86-8E25-29BFFDAFDDD2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5043407" y="5139298"/>
            <a:ext cx="2105186" cy="365125"/>
          </a:xfrm>
        </p:spPr>
        <p:txBody>
          <a:bodyPr rtlCol="0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200">
                <a:solidFill>
                  <a:schemeClr val="accent4"/>
                </a:solidFill>
                <a:latin typeface="+mj-lt"/>
              </a:defRPr>
            </a:lvl1pPr>
          </a:lstStyle>
          <a:p>
            <a:pPr lvl="0" rtl="0"/>
            <a:r>
              <a:rPr lang="da-DK" noProof="0"/>
              <a:t>Titel</a:t>
            </a:r>
          </a:p>
        </p:txBody>
      </p:sp>
      <p:sp>
        <p:nvSpPr>
          <p:cNvPr id="18" name="Pladsholder til tekst 8">
            <a:extLst>
              <a:ext uri="{FF2B5EF4-FFF2-40B4-BE49-F238E27FC236}">
                <a16:creationId xmlns:a16="http://schemas.microsoft.com/office/drawing/2014/main" id="{755E9ED2-721A-416D-AFA6-B57E6B8D8C5D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2757407" y="4758255"/>
            <a:ext cx="2105186" cy="365125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 b="1">
                <a:solidFill>
                  <a:schemeClr val="accent1"/>
                </a:solidFill>
                <a:latin typeface="+mj-lt"/>
              </a:defRPr>
            </a:lvl1pPr>
          </a:lstStyle>
          <a:p>
            <a:pPr lvl="0" rtl="0"/>
            <a:r>
              <a:rPr lang="da-DK" noProof="0"/>
              <a:t>Navn</a:t>
            </a:r>
          </a:p>
        </p:txBody>
      </p:sp>
      <p:sp>
        <p:nvSpPr>
          <p:cNvPr id="19" name="Pladsholder til tekst 8">
            <a:extLst>
              <a:ext uri="{FF2B5EF4-FFF2-40B4-BE49-F238E27FC236}">
                <a16:creationId xmlns:a16="http://schemas.microsoft.com/office/drawing/2014/main" id="{0DE1C87C-07E3-42FC-9B43-81D789BF794B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2757407" y="5127133"/>
            <a:ext cx="2105186" cy="365125"/>
          </a:xfrm>
        </p:spPr>
        <p:txBody>
          <a:bodyPr rtlCol="0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200">
                <a:solidFill>
                  <a:schemeClr val="accent4"/>
                </a:solidFill>
                <a:latin typeface="+mj-lt"/>
              </a:defRPr>
            </a:lvl1pPr>
          </a:lstStyle>
          <a:p>
            <a:pPr lvl="0" rtl="0"/>
            <a:r>
              <a:rPr lang="da-DK" noProof="0"/>
              <a:t>Titel</a:t>
            </a:r>
          </a:p>
        </p:txBody>
      </p:sp>
      <p:sp>
        <p:nvSpPr>
          <p:cNvPr id="20" name="Pladsholder til tekst 8">
            <a:extLst>
              <a:ext uri="{FF2B5EF4-FFF2-40B4-BE49-F238E27FC236}">
                <a16:creationId xmlns:a16="http://schemas.microsoft.com/office/drawing/2014/main" id="{8556C5D2-9D30-44C4-95EA-DA672356995D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471407" y="4770420"/>
            <a:ext cx="2105186" cy="365125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 b="1">
                <a:solidFill>
                  <a:schemeClr val="accent1"/>
                </a:solidFill>
                <a:latin typeface="+mj-lt"/>
              </a:defRPr>
            </a:lvl1pPr>
          </a:lstStyle>
          <a:p>
            <a:pPr lvl="0" rtl="0"/>
            <a:r>
              <a:rPr lang="da-DK" noProof="0"/>
              <a:t>Navn</a:t>
            </a:r>
          </a:p>
        </p:txBody>
      </p:sp>
      <p:sp>
        <p:nvSpPr>
          <p:cNvPr id="25" name="Pladsholder til tekst 8">
            <a:extLst>
              <a:ext uri="{FF2B5EF4-FFF2-40B4-BE49-F238E27FC236}">
                <a16:creationId xmlns:a16="http://schemas.microsoft.com/office/drawing/2014/main" id="{BB8DD76A-44FE-4266-9CE3-FC74ACF61470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471407" y="5139298"/>
            <a:ext cx="2105186" cy="365125"/>
          </a:xfrm>
        </p:spPr>
        <p:txBody>
          <a:bodyPr rtlCol="0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200">
                <a:solidFill>
                  <a:schemeClr val="accent4"/>
                </a:solidFill>
                <a:latin typeface="+mj-lt"/>
              </a:defRPr>
            </a:lvl1pPr>
          </a:lstStyle>
          <a:p>
            <a:pPr lvl="0" rtl="0"/>
            <a:r>
              <a:rPr lang="da-DK" noProof="0"/>
              <a:t>Titel</a:t>
            </a:r>
          </a:p>
        </p:txBody>
      </p:sp>
      <p:sp>
        <p:nvSpPr>
          <p:cNvPr id="26" name="Pladsholder til tekst 8">
            <a:extLst>
              <a:ext uri="{FF2B5EF4-FFF2-40B4-BE49-F238E27FC236}">
                <a16:creationId xmlns:a16="http://schemas.microsoft.com/office/drawing/2014/main" id="{BB7FB830-D9B0-43D8-B279-D8A3831911C7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9615407" y="4758255"/>
            <a:ext cx="2105186" cy="365125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 b="1">
                <a:solidFill>
                  <a:schemeClr val="accent1"/>
                </a:solidFill>
                <a:latin typeface="+mj-lt"/>
              </a:defRPr>
            </a:lvl1pPr>
          </a:lstStyle>
          <a:p>
            <a:pPr lvl="0" rtl="0"/>
            <a:r>
              <a:rPr lang="da-DK" noProof="0"/>
              <a:t>Navn</a:t>
            </a:r>
          </a:p>
        </p:txBody>
      </p:sp>
      <p:sp>
        <p:nvSpPr>
          <p:cNvPr id="27" name="Pladsholder til tekst 8">
            <a:extLst>
              <a:ext uri="{FF2B5EF4-FFF2-40B4-BE49-F238E27FC236}">
                <a16:creationId xmlns:a16="http://schemas.microsoft.com/office/drawing/2014/main" id="{DA699CE9-2DCD-4D59-B359-D7D3511A2158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9615407" y="5127133"/>
            <a:ext cx="2105186" cy="365125"/>
          </a:xfrm>
        </p:spPr>
        <p:txBody>
          <a:bodyPr rtlCol="0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200">
                <a:solidFill>
                  <a:schemeClr val="accent4"/>
                </a:solidFill>
                <a:latin typeface="+mj-lt"/>
              </a:defRPr>
            </a:lvl1pPr>
          </a:lstStyle>
          <a:p>
            <a:pPr lvl="0" rtl="0"/>
            <a:r>
              <a:rPr lang="da-DK" noProof="0"/>
              <a:t>Titel</a:t>
            </a:r>
          </a:p>
        </p:txBody>
      </p:sp>
      <p:sp>
        <p:nvSpPr>
          <p:cNvPr id="28" name="Pladsholder til tekst 8">
            <a:extLst>
              <a:ext uri="{FF2B5EF4-FFF2-40B4-BE49-F238E27FC236}">
                <a16:creationId xmlns:a16="http://schemas.microsoft.com/office/drawing/2014/main" id="{5B0C1AF9-7ECA-4F02-B71D-97228D05B031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7329407" y="4770420"/>
            <a:ext cx="2105186" cy="365125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 b="1">
                <a:solidFill>
                  <a:schemeClr val="accent1"/>
                </a:solidFill>
                <a:latin typeface="+mj-lt"/>
              </a:defRPr>
            </a:lvl1pPr>
          </a:lstStyle>
          <a:p>
            <a:pPr lvl="0" rtl="0"/>
            <a:r>
              <a:rPr lang="da-DK" noProof="0"/>
              <a:t>Navn</a:t>
            </a:r>
          </a:p>
        </p:txBody>
      </p:sp>
      <p:sp>
        <p:nvSpPr>
          <p:cNvPr id="29" name="Pladsholder til tekst 8">
            <a:extLst>
              <a:ext uri="{FF2B5EF4-FFF2-40B4-BE49-F238E27FC236}">
                <a16:creationId xmlns:a16="http://schemas.microsoft.com/office/drawing/2014/main" id="{FE515F87-B08B-4273-9427-B4477D68E33E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7329407" y="5139298"/>
            <a:ext cx="2105186" cy="365125"/>
          </a:xfrm>
        </p:spPr>
        <p:txBody>
          <a:bodyPr rtlCol="0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200">
                <a:solidFill>
                  <a:schemeClr val="accent4"/>
                </a:solidFill>
                <a:latin typeface="+mj-lt"/>
              </a:defRPr>
            </a:lvl1pPr>
          </a:lstStyle>
          <a:p>
            <a:pPr lvl="0" rtl="0"/>
            <a:r>
              <a:rPr lang="da-DK" noProof="0"/>
              <a:t>Titel</a:t>
            </a:r>
          </a:p>
        </p:txBody>
      </p:sp>
      <p:cxnSp>
        <p:nvCxnSpPr>
          <p:cNvPr id="5" name="Lige forbindelse 4">
            <a:extLst>
              <a:ext uri="{FF2B5EF4-FFF2-40B4-BE49-F238E27FC236}">
                <a16:creationId xmlns:a16="http://schemas.microsoft.com/office/drawing/2014/main" id="{02353FBD-19BF-45E4-A6F5-4217CDAAA52E}"/>
              </a:ext>
            </a:extLst>
          </p:cNvPr>
          <p:cNvCxnSpPr/>
          <p:nvPr userDrawn="1"/>
        </p:nvCxnSpPr>
        <p:spPr>
          <a:xfrm>
            <a:off x="1513114" y="3875317"/>
            <a:ext cx="9111343" cy="0"/>
          </a:xfrm>
          <a:prstGeom prst="line">
            <a:avLst/>
          </a:prstGeom>
          <a:ln w="28575">
            <a:solidFill>
              <a:schemeClr val="accent4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1" name="Pladsholder til dato 4">
            <a:extLst>
              <a:ext uri="{FF2B5EF4-FFF2-40B4-BE49-F238E27FC236}">
                <a16:creationId xmlns:a16="http://schemas.microsoft.com/office/drawing/2014/main" id="{BA4BCF05-CDFF-42C0-A406-D762B747C7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rtlCol="0"/>
          <a:lstStyle>
            <a:lvl1pPr>
              <a:defRPr sz="900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pPr rtl="0"/>
            <a:r>
              <a:rPr lang="da-DK" noProof="0"/>
              <a:t>29-07-20XX</a:t>
            </a:r>
          </a:p>
        </p:txBody>
      </p:sp>
      <p:sp>
        <p:nvSpPr>
          <p:cNvPr id="42" name="Pladsholder til sidefod 5">
            <a:extLst>
              <a:ext uri="{FF2B5EF4-FFF2-40B4-BE49-F238E27FC236}">
                <a16:creationId xmlns:a16="http://schemas.microsoft.com/office/drawing/2014/main" id="{FE043986-6365-4919-A13C-B1086DCFF1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rtlCol="0"/>
          <a:lstStyle>
            <a:lvl1pPr>
              <a:defRPr sz="900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pPr rtl="0"/>
            <a:r>
              <a:rPr lang="da-DK" noProof="0"/>
              <a:t>Medarbejderorientering</a:t>
            </a:r>
          </a:p>
        </p:txBody>
      </p:sp>
      <p:sp>
        <p:nvSpPr>
          <p:cNvPr id="43" name="Pladsholder til slidenummer 6">
            <a:extLst>
              <a:ext uri="{FF2B5EF4-FFF2-40B4-BE49-F238E27FC236}">
                <a16:creationId xmlns:a16="http://schemas.microsoft.com/office/drawing/2014/main" id="{4FD22B22-DA9C-4B3F-A67F-D07291278B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>
            <a:lvl1pPr>
              <a:defRPr sz="900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pPr rtl="0"/>
            <a:fld id="{B5CEABB6-07DC-46E8-9B57-56EC44A396E5}" type="slidenum">
              <a:rPr lang="da-DK" noProof="0" smtClean="0"/>
              <a:pPr rtl="0"/>
              <a:t>‹nr.›</a:t>
            </a:fld>
            <a:endParaRPr lang="da-DK" noProof="0"/>
          </a:p>
        </p:txBody>
      </p:sp>
      <p:cxnSp>
        <p:nvCxnSpPr>
          <p:cNvPr id="47" name="Lige forbindelse 46">
            <a:extLst>
              <a:ext uri="{FF2B5EF4-FFF2-40B4-BE49-F238E27FC236}">
                <a16:creationId xmlns:a16="http://schemas.microsoft.com/office/drawing/2014/main" id="{AFAB3CE1-D027-49AE-8023-7D6E330C7E2D}"/>
              </a:ext>
            </a:extLst>
          </p:cNvPr>
          <p:cNvCxnSpPr>
            <a:cxnSpLocks/>
          </p:cNvCxnSpPr>
          <p:nvPr userDrawn="1"/>
        </p:nvCxnSpPr>
        <p:spPr>
          <a:xfrm flipV="1">
            <a:off x="6096000" y="2852057"/>
            <a:ext cx="0" cy="1643743"/>
          </a:xfrm>
          <a:prstGeom prst="line">
            <a:avLst/>
          </a:prstGeom>
          <a:ln w="285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Lige forbindelse 48">
            <a:extLst>
              <a:ext uri="{FF2B5EF4-FFF2-40B4-BE49-F238E27FC236}">
                <a16:creationId xmlns:a16="http://schemas.microsoft.com/office/drawing/2014/main" id="{6B59BE6F-06DF-4031-A366-9BF6A53377C4}"/>
              </a:ext>
            </a:extLst>
          </p:cNvPr>
          <p:cNvCxnSpPr>
            <a:cxnSpLocks/>
          </p:cNvCxnSpPr>
          <p:nvPr userDrawn="1"/>
        </p:nvCxnSpPr>
        <p:spPr>
          <a:xfrm flipV="1">
            <a:off x="10611592" y="3872164"/>
            <a:ext cx="0" cy="623636"/>
          </a:xfrm>
          <a:prstGeom prst="line">
            <a:avLst/>
          </a:prstGeom>
          <a:ln w="285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Lige forbindelse 53">
            <a:extLst>
              <a:ext uri="{FF2B5EF4-FFF2-40B4-BE49-F238E27FC236}">
                <a16:creationId xmlns:a16="http://schemas.microsoft.com/office/drawing/2014/main" id="{588442AB-AF81-4C81-B0CE-584EE410EB92}"/>
              </a:ext>
            </a:extLst>
          </p:cNvPr>
          <p:cNvCxnSpPr>
            <a:cxnSpLocks/>
          </p:cNvCxnSpPr>
          <p:nvPr userDrawn="1"/>
        </p:nvCxnSpPr>
        <p:spPr>
          <a:xfrm flipV="1">
            <a:off x="1513114" y="3872164"/>
            <a:ext cx="0" cy="623636"/>
          </a:xfrm>
          <a:prstGeom prst="line">
            <a:avLst/>
          </a:prstGeom>
          <a:ln w="285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Lige forbindelse 55">
            <a:extLst>
              <a:ext uri="{FF2B5EF4-FFF2-40B4-BE49-F238E27FC236}">
                <a16:creationId xmlns:a16="http://schemas.microsoft.com/office/drawing/2014/main" id="{35F27884-729D-4CA6-A08A-92EBC733CCB5}"/>
              </a:ext>
            </a:extLst>
          </p:cNvPr>
          <p:cNvCxnSpPr>
            <a:cxnSpLocks/>
          </p:cNvCxnSpPr>
          <p:nvPr userDrawn="1"/>
        </p:nvCxnSpPr>
        <p:spPr>
          <a:xfrm flipV="1">
            <a:off x="3815938" y="3872164"/>
            <a:ext cx="0" cy="623636"/>
          </a:xfrm>
          <a:prstGeom prst="line">
            <a:avLst/>
          </a:prstGeom>
          <a:ln w="285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Lige forbindelse 57">
            <a:extLst>
              <a:ext uri="{FF2B5EF4-FFF2-40B4-BE49-F238E27FC236}">
                <a16:creationId xmlns:a16="http://schemas.microsoft.com/office/drawing/2014/main" id="{A1F7E5A1-BEA5-447F-BED5-E18F7A1D9A37}"/>
              </a:ext>
            </a:extLst>
          </p:cNvPr>
          <p:cNvCxnSpPr>
            <a:cxnSpLocks/>
          </p:cNvCxnSpPr>
          <p:nvPr userDrawn="1"/>
        </p:nvCxnSpPr>
        <p:spPr>
          <a:xfrm flipV="1">
            <a:off x="8381011" y="3872164"/>
            <a:ext cx="0" cy="623636"/>
          </a:xfrm>
          <a:prstGeom prst="line">
            <a:avLst/>
          </a:prstGeom>
          <a:ln w="285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850841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højre indhold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669280" y="2376805"/>
            <a:ext cx="5013960" cy="1325563"/>
          </a:xfrm>
        </p:spPr>
        <p:txBody>
          <a:bodyPr rtlCol="0" anchor="b"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F8F5A6A-E29E-401A-801A-8FD9CAABA7A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669280" y="4150042"/>
            <a:ext cx="5013960" cy="1961198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29197FF6-6321-41EE-A0C4-DEC0761A3C01}"/>
              </a:ext>
            </a:extLst>
          </p:cNvPr>
          <p:cNvSpPr/>
          <p:nvPr userDrawn="1"/>
        </p:nvSpPr>
        <p:spPr>
          <a:xfrm>
            <a:off x="0" y="0"/>
            <a:ext cx="417576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da-DK" noProof="0"/>
          </a:p>
        </p:txBody>
      </p:sp>
      <p:sp>
        <p:nvSpPr>
          <p:cNvPr id="11" name="Rektangel 10">
            <a:extLst>
              <a:ext uri="{FF2B5EF4-FFF2-40B4-BE49-F238E27FC236}">
                <a16:creationId xmlns:a16="http://schemas.microsoft.com/office/drawing/2014/main" id="{E545EFDD-D97D-44D9-8A6D-0FACEE0964B3}"/>
              </a:ext>
            </a:extLst>
          </p:cNvPr>
          <p:cNvSpPr/>
          <p:nvPr userDrawn="1"/>
        </p:nvSpPr>
        <p:spPr>
          <a:xfrm flipV="1">
            <a:off x="371856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da-DK" noProof="0"/>
          </a:p>
        </p:txBody>
      </p:sp>
      <p:sp>
        <p:nvSpPr>
          <p:cNvPr id="7" name="Pladsholder til dato 4">
            <a:extLst>
              <a:ext uri="{FF2B5EF4-FFF2-40B4-BE49-F238E27FC236}">
                <a16:creationId xmlns:a16="http://schemas.microsoft.com/office/drawing/2014/main" id="{9ECA7294-D791-453A-AEDA-C7BC2C83BAC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rtlCol="0"/>
          <a:lstStyle>
            <a:lvl1pPr>
              <a:defRPr sz="90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pPr rtl="0"/>
            <a:r>
              <a:rPr lang="da-DK" noProof="0"/>
              <a:t>29-07-20XX</a:t>
            </a:r>
          </a:p>
        </p:txBody>
      </p:sp>
      <p:sp>
        <p:nvSpPr>
          <p:cNvPr id="8" name="Pladsholder til sidefod 5">
            <a:extLst>
              <a:ext uri="{FF2B5EF4-FFF2-40B4-BE49-F238E27FC236}">
                <a16:creationId xmlns:a16="http://schemas.microsoft.com/office/drawing/2014/main" id="{E3F008A3-FE03-4B55-99DE-C66C7215F5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rtlCol="0"/>
          <a:lstStyle>
            <a:lvl1pPr>
              <a:defRPr sz="900">
                <a:solidFill>
                  <a:schemeClr val="accent4">
                    <a:lumMod val="40000"/>
                    <a:lumOff val="60000"/>
                  </a:schemeClr>
                </a:solidFill>
              </a:defRPr>
            </a:lvl1pPr>
          </a:lstStyle>
          <a:p>
            <a:pPr rtl="0"/>
            <a:r>
              <a:rPr lang="da-DK" noProof="0"/>
              <a:t>Medarbejderorientering</a:t>
            </a:r>
          </a:p>
        </p:txBody>
      </p:sp>
      <p:sp>
        <p:nvSpPr>
          <p:cNvPr id="10" name="Pladsholder til slidenummer 6">
            <a:extLst>
              <a:ext uri="{FF2B5EF4-FFF2-40B4-BE49-F238E27FC236}">
                <a16:creationId xmlns:a16="http://schemas.microsoft.com/office/drawing/2014/main" id="{561AA2A7-90C9-48FA-A998-4CB16275AB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>
            <a:lvl1pPr>
              <a:defRPr sz="900">
                <a:solidFill>
                  <a:schemeClr val="accent4">
                    <a:lumMod val="40000"/>
                    <a:lumOff val="60000"/>
                  </a:schemeClr>
                </a:solidFill>
              </a:defRPr>
            </a:lvl1pPr>
          </a:lstStyle>
          <a:p>
            <a:pPr rtl="0"/>
            <a:fld id="{B5CEABB6-07DC-46E8-9B57-56EC44A396E5}" type="slidenum">
              <a:rPr lang="da-DK" noProof="0" smtClean="0"/>
              <a:pPr rtl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40305030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Lukker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A3215B1E-B289-4C56-BCC0-2AB8CF93E2A1}"/>
              </a:ext>
            </a:extLst>
          </p:cNvPr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da-DK" noProof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C25C416-A3A2-4CF9-9532-2C0BFB51CF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2313571"/>
            <a:ext cx="4419600" cy="1659716"/>
          </a:xfrm>
        </p:spPr>
        <p:txBody>
          <a:bodyPr rtlCol="0" anchor="ctr">
            <a:normAutofit/>
          </a:bodyPr>
          <a:lstStyle>
            <a:lvl1pPr algn="ctr">
              <a:defRPr sz="5400" b="1">
                <a:solidFill>
                  <a:schemeClr val="accent4"/>
                </a:solidFill>
              </a:defRPr>
            </a:lvl1pPr>
          </a:lstStyle>
          <a:p>
            <a:pPr rtl="0"/>
            <a:r>
              <a:rPr lang="da-DK" noProof="0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43D32955-BB06-40DE-A14A-2170FD41AD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772402" y="2348318"/>
            <a:ext cx="2743200" cy="1659715"/>
          </a:xfrm>
        </p:spPr>
        <p:txBody>
          <a:bodyPr rtlCol="0" anchor="ctr"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da-DK" noProof="0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74D64503-659B-472D-ABF8-01D077EB0D8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1632857" cy="365125"/>
          </a:xfrm>
        </p:spPr>
        <p:txBody>
          <a:bodyPr rtlCol="0"/>
          <a:lstStyle>
            <a:lvl1pPr>
              <a:defRPr sz="900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pPr rtl="0"/>
            <a:r>
              <a:rPr lang="da-DK" noProof="0"/>
              <a:t>29-07-20XX</a:t>
            </a:r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FE209C12-0CED-4CD5-B463-885A793CC2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43200" y="6356350"/>
            <a:ext cx="2514600" cy="365125"/>
          </a:xfrm>
        </p:spPr>
        <p:txBody>
          <a:bodyPr rtlCol="0"/>
          <a:lstStyle>
            <a:lvl1pPr algn="r">
              <a:defRPr sz="900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pPr rtl="0"/>
            <a:r>
              <a:rPr lang="da-DK" noProof="0"/>
              <a:t>Medarbejderorientering</a:t>
            </a:r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1A8F03DA-3AA9-44AC-8E2B-D53B8EBEA4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sz="90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pPr rtl="0"/>
            <a:fld id="{B5CEABB6-07DC-46E8-9B57-56EC44A396E5}" type="slidenum">
              <a:rPr lang="da-DK" noProof="0" smtClean="0"/>
              <a:pPr rtl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33909684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ktionsoverskrift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8434EB92-62CF-4273-86A4-59223DABDBB8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da-DK" noProof="0"/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29A25F60-1F94-4EB8-AECE-53F9C3EBF6AC}"/>
              </a:ext>
            </a:extLst>
          </p:cNvPr>
          <p:cNvSpPr/>
          <p:nvPr userDrawn="1"/>
        </p:nvSpPr>
        <p:spPr>
          <a:xfrm>
            <a:off x="0" y="6509657"/>
            <a:ext cx="12192000" cy="34834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da-DK" noProof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DE3D039-0A18-4031-8A63-D83666B066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3429000"/>
            <a:ext cx="10515600" cy="3080657"/>
          </a:xfrm>
        </p:spPr>
        <p:txBody>
          <a:bodyPr rtlCol="0" anchor="ctr"/>
          <a:lstStyle>
            <a:lvl1pPr>
              <a:defRPr sz="6000" b="1">
                <a:solidFill>
                  <a:schemeClr val="bg1"/>
                </a:solidFill>
              </a:defRPr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</p:spTree>
    <p:extLst>
      <p:ext uri="{BB962C8B-B14F-4D97-AF65-F5344CB8AC3E}">
        <p14:creationId xmlns:p14="http://schemas.microsoft.com/office/powerpoint/2010/main" val="159165920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slid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1F8C642-49FB-4E16-A3A0-B2ACBEABFF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 algn="ctr">
              <a:defRPr b="1">
                <a:solidFill>
                  <a:schemeClr val="accent4"/>
                </a:solidFill>
              </a:defRPr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6" name="Pladsholder til billede 15">
            <a:extLst>
              <a:ext uri="{FF2B5EF4-FFF2-40B4-BE49-F238E27FC236}">
                <a16:creationId xmlns:a16="http://schemas.microsoft.com/office/drawing/2014/main" id="{A74BA5A7-7918-4C65-BAAB-14B3A1E2B4E4}"/>
              </a:ext>
            </a:extLst>
          </p:cNvPr>
          <p:cNvSpPr>
            <a:spLocks noGrp="1"/>
          </p:cNvSpPr>
          <p:nvPr>
            <p:ph type="pic" sz="quarter" idx="42"/>
          </p:nvPr>
        </p:nvSpPr>
        <p:spPr>
          <a:xfrm>
            <a:off x="1521612" y="2601972"/>
            <a:ext cx="1476000" cy="1476000"/>
          </a:xfrm>
          <a:noFill/>
          <a:ln w="396875" cap="sq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en-ZA" sz="1100" i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da-DK" noProof="0"/>
              <a:t>Klik på ikonet for at tilføje et billede</a:t>
            </a:r>
          </a:p>
        </p:txBody>
      </p:sp>
      <p:sp>
        <p:nvSpPr>
          <p:cNvPr id="7" name="Pladsholder til billede 15">
            <a:extLst>
              <a:ext uri="{FF2B5EF4-FFF2-40B4-BE49-F238E27FC236}">
                <a16:creationId xmlns:a16="http://schemas.microsoft.com/office/drawing/2014/main" id="{0C5DF728-AFC5-467F-86BF-45BBD7787257}"/>
              </a:ext>
            </a:extLst>
          </p:cNvPr>
          <p:cNvSpPr>
            <a:spLocks noGrp="1"/>
          </p:cNvSpPr>
          <p:nvPr>
            <p:ph type="pic" sz="quarter" idx="43"/>
          </p:nvPr>
        </p:nvSpPr>
        <p:spPr>
          <a:xfrm>
            <a:off x="4079382" y="2601972"/>
            <a:ext cx="1476000" cy="1476000"/>
          </a:xfrm>
          <a:noFill/>
          <a:ln w="396875" cap="sq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en-ZA" sz="1100" i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da-DK" noProof="0"/>
              <a:t>Klik på ikonet for at tilføje et billede</a:t>
            </a:r>
          </a:p>
        </p:txBody>
      </p:sp>
      <p:sp>
        <p:nvSpPr>
          <p:cNvPr id="8" name="Pladsholder til billede 15">
            <a:extLst>
              <a:ext uri="{FF2B5EF4-FFF2-40B4-BE49-F238E27FC236}">
                <a16:creationId xmlns:a16="http://schemas.microsoft.com/office/drawing/2014/main" id="{BBFE7B80-0990-424B-A099-BFECB5508302}"/>
              </a:ext>
            </a:extLst>
          </p:cNvPr>
          <p:cNvSpPr>
            <a:spLocks noGrp="1"/>
          </p:cNvSpPr>
          <p:nvPr>
            <p:ph type="pic" sz="quarter" idx="44"/>
          </p:nvPr>
        </p:nvSpPr>
        <p:spPr>
          <a:xfrm>
            <a:off x="6637152" y="2601972"/>
            <a:ext cx="1476000" cy="1476000"/>
          </a:xfrm>
          <a:noFill/>
          <a:ln w="396875" cap="sq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en-ZA" sz="1100" i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da-DK" noProof="0"/>
              <a:t>Klik på ikonet for at tilføje et billede</a:t>
            </a:r>
          </a:p>
        </p:txBody>
      </p:sp>
      <p:sp>
        <p:nvSpPr>
          <p:cNvPr id="9" name="Pladsholder til billede 15">
            <a:extLst>
              <a:ext uri="{FF2B5EF4-FFF2-40B4-BE49-F238E27FC236}">
                <a16:creationId xmlns:a16="http://schemas.microsoft.com/office/drawing/2014/main" id="{5B4A0F3D-F23F-4072-9FF5-6CFE888CE1E0}"/>
              </a:ext>
            </a:extLst>
          </p:cNvPr>
          <p:cNvSpPr>
            <a:spLocks noGrp="1"/>
          </p:cNvSpPr>
          <p:nvPr>
            <p:ph type="pic" sz="quarter" idx="45"/>
          </p:nvPr>
        </p:nvSpPr>
        <p:spPr>
          <a:xfrm>
            <a:off x="9194922" y="2601972"/>
            <a:ext cx="1476000" cy="1476000"/>
          </a:xfrm>
          <a:noFill/>
          <a:ln w="396875" cap="sq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en-ZA" sz="1100" i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da-DK" noProof="0"/>
              <a:t>Klik på ikonet for at tilføje et billede</a:t>
            </a:r>
          </a:p>
        </p:txBody>
      </p:sp>
      <p:sp>
        <p:nvSpPr>
          <p:cNvPr id="11" name="Pladsholder til tekst 8">
            <a:extLst>
              <a:ext uri="{FF2B5EF4-FFF2-40B4-BE49-F238E27FC236}">
                <a16:creationId xmlns:a16="http://schemas.microsoft.com/office/drawing/2014/main" id="{14F97182-060B-42D4-9BD6-AADEBB4691F8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1214950" y="4624131"/>
            <a:ext cx="2105186" cy="365125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 b="1">
                <a:solidFill>
                  <a:schemeClr val="accent1"/>
                </a:solidFill>
                <a:latin typeface="+mj-lt"/>
              </a:defRPr>
            </a:lvl1pPr>
          </a:lstStyle>
          <a:p>
            <a:pPr lvl="0" rtl="0"/>
            <a:r>
              <a:rPr lang="da-DK" noProof="0"/>
              <a:t>Navn</a:t>
            </a:r>
          </a:p>
        </p:txBody>
      </p:sp>
      <p:sp>
        <p:nvSpPr>
          <p:cNvPr id="12" name="Pladsholder til tekst 8">
            <a:extLst>
              <a:ext uri="{FF2B5EF4-FFF2-40B4-BE49-F238E27FC236}">
                <a16:creationId xmlns:a16="http://schemas.microsoft.com/office/drawing/2014/main" id="{0C32DCEC-D4CF-4F91-ABA7-22726A1E9925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1214950" y="4993009"/>
            <a:ext cx="2105186" cy="365125"/>
          </a:xfrm>
        </p:spPr>
        <p:txBody>
          <a:bodyPr rtlCol="0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200">
                <a:solidFill>
                  <a:schemeClr val="accent4"/>
                </a:solidFill>
                <a:latin typeface="+mj-lt"/>
              </a:defRPr>
            </a:lvl1pPr>
          </a:lstStyle>
          <a:p>
            <a:pPr lvl="0" rtl="0"/>
            <a:r>
              <a:rPr lang="da-DK" noProof="0"/>
              <a:t>Titel</a:t>
            </a:r>
          </a:p>
        </p:txBody>
      </p:sp>
      <p:sp>
        <p:nvSpPr>
          <p:cNvPr id="16" name="Pladsholder til tekst 8">
            <a:extLst>
              <a:ext uri="{FF2B5EF4-FFF2-40B4-BE49-F238E27FC236}">
                <a16:creationId xmlns:a16="http://schemas.microsoft.com/office/drawing/2014/main" id="{04BECAB1-5EBD-4BC7-8F7A-8B4CA80746C4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3764623" y="4624131"/>
            <a:ext cx="2105186" cy="365125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 b="1">
                <a:solidFill>
                  <a:schemeClr val="accent1"/>
                </a:solidFill>
                <a:latin typeface="+mj-lt"/>
              </a:defRPr>
            </a:lvl1pPr>
          </a:lstStyle>
          <a:p>
            <a:pPr lvl="0" rtl="0"/>
            <a:r>
              <a:rPr lang="da-DK" noProof="0"/>
              <a:t>Navn</a:t>
            </a:r>
          </a:p>
        </p:txBody>
      </p:sp>
      <p:sp>
        <p:nvSpPr>
          <p:cNvPr id="17" name="Pladsholder til tekst 8">
            <a:extLst>
              <a:ext uri="{FF2B5EF4-FFF2-40B4-BE49-F238E27FC236}">
                <a16:creationId xmlns:a16="http://schemas.microsoft.com/office/drawing/2014/main" id="{8D671F83-5A25-4513-86E5-FFBF3BF3106F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3764623" y="4993009"/>
            <a:ext cx="2105186" cy="365125"/>
          </a:xfrm>
        </p:spPr>
        <p:txBody>
          <a:bodyPr rtlCol="0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200">
                <a:solidFill>
                  <a:schemeClr val="accent4"/>
                </a:solidFill>
                <a:latin typeface="+mj-lt"/>
              </a:defRPr>
            </a:lvl1pPr>
          </a:lstStyle>
          <a:p>
            <a:pPr lvl="0" rtl="0"/>
            <a:r>
              <a:rPr lang="da-DK" noProof="0"/>
              <a:t>Titel</a:t>
            </a:r>
          </a:p>
        </p:txBody>
      </p:sp>
      <p:sp>
        <p:nvSpPr>
          <p:cNvPr id="19" name="Pladsholder til tekst 8">
            <a:extLst>
              <a:ext uri="{FF2B5EF4-FFF2-40B4-BE49-F238E27FC236}">
                <a16:creationId xmlns:a16="http://schemas.microsoft.com/office/drawing/2014/main" id="{F6EE3639-A148-489C-A695-7EA2313AEF3B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6314296" y="4624131"/>
            <a:ext cx="2105186" cy="365125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 b="1">
                <a:solidFill>
                  <a:schemeClr val="accent1"/>
                </a:solidFill>
                <a:latin typeface="+mj-lt"/>
              </a:defRPr>
            </a:lvl1pPr>
          </a:lstStyle>
          <a:p>
            <a:pPr lvl="0" rtl="0"/>
            <a:r>
              <a:rPr lang="da-DK" noProof="0"/>
              <a:t>Navn</a:t>
            </a:r>
          </a:p>
        </p:txBody>
      </p:sp>
      <p:sp>
        <p:nvSpPr>
          <p:cNvPr id="20" name="Pladsholder til tekst 8">
            <a:extLst>
              <a:ext uri="{FF2B5EF4-FFF2-40B4-BE49-F238E27FC236}">
                <a16:creationId xmlns:a16="http://schemas.microsoft.com/office/drawing/2014/main" id="{BB55BB21-9247-450C-9A9D-D2AD9161E10F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6314296" y="4993009"/>
            <a:ext cx="2105186" cy="365125"/>
          </a:xfrm>
        </p:spPr>
        <p:txBody>
          <a:bodyPr rtlCol="0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200">
                <a:solidFill>
                  <a:schemeClr val="accent4"/>
                </a:solidFill>
                <a:latin typeface="+mj-lt"/>
              </a:defRPr>
            </a:lvl1pPr>
          </a:lstStyle>
          <a:p>
            <a:pPr lvl="0" rtl="0"/>
            <a:r>
              <a:rPr lang="da-DK" noProof="0"/>
              <a:t>Titel</a:t>
            </a:r>
          </a:p>
        </p:txBody>
      </p:sp>
      <p:sp>
        <p:nvSpPr>
          <p:cNvPr id="22" name="Pladsholder til tekst 8">
            <a:extLst>
              <a:ext uri="{FF2B5EF4-FFF2-40B4-BE49-F238E27FC236}">
                <a16:creationId xmlns:a16="http://schemas.microsoft.com/office/drawing/2014/main" id="{934A7F7B-4591-45E6-AF17-EC81162B7336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8863969" y="4624131"/>
            <a:ext cx="2105186" cy="365125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 b="1">
                <a:solidFill>
                  <a:schemeClr val="accent1"/>
                </a:solidFill>
                <a:latin typeface="+mj-lt"/>
              </a:defRPr>
            </a:lvl1pPr>
          </a:lstStyle>
          <a:p>
            <a:pPr lvl="0" rtl="0"/>
            <a:r>
              <a:rPr lang="da-DK" noProof="0"/>
              <a:t>Navn</a:t>
            </a:r>
          </a:p>
        </p:txBody>
      </p:sp>
      <p:sp>
        <p:nvSpPr>
          <p:cNvPr id="23" name="Pladsholder til tekst 8">
            <a:extLst>
              <a:ext uri="{FF2B5EF4-FFF2-40B4-BE49-F238E27FC236}">
                <a16:creationId xmlns:a16="http://schemas.microsoft.com/office/drawing/2014/main" id="{730702B6-2129-4FAB-8868-58B59C11FFCD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8863969" y="4993009"/>
            <a:ext cx="2105186" cy="365125"/>
          </a:xfrm>
        </p:spPr>
        <p:txBody>
          <a:bodyPr rtlCol="0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200">
                <a:solidFill>
                  <a:schemeClr val="accent4"/>
                </a:solidFill>
                <a:latin typeface="+mj-lt"/>
              </a:defRPr>
            </a:lvl1pPr>
          </a:lstStyle>
          <a:p>
            <a:pPr lvl="0" rtl="0"/>
            <a:r>
              <a:rPr lang="da-DK" noProof="0"/>
              <a:t>Titel</a:t>
            </a:r>
          </a:p>
        </p:txBody>
      </p:sp>
      <p:sp>
        <p:nvSpPr>
          <p:cNvPr id="24" name="Pladsholder til dato 4">
            <a:extLst>
              <a:ext uri="{FF2B5EF4-FFF2-40B4-BE49-F238E27FC236}">
                <a16:creationId xmlns:a16="http://schemas.microsoft.com/office/drawing/2014/main" id="{AD0AC7DB-F500-41DA-8326-3ED61B33F9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rtlCol="0"/>
          <a:lstStyle>
            <a:lvl1pPr>
              <a:defRPr sz="900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pPr rtl="0"/>
            <a:r>
              <a:rPr lang="da-DK" noProof="0"/>
              <a:t>29-07-20XX</a:t>
            </a:r>
          </a:p>
        </p:txBody>
      </p:sp>
      <p:sp>
        <p:nvSpPr>
          <p:cNvPr id="25" name="Pladsholder til sidefod 5">
            <a:extLst>
              <a:ext uri="{FF2B5EF4-FFF2-40B4-BE49-F238E27FC236}">
                <a16:creationId xmlns:a16="http://schemas.microsoft.com/office/drawing/2014/main" id="{798612DF-528A-42D7-8634-25EFF61598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rtlCol="0"/>
          <a:lstStyle>
            <a:lvl1pPr>
              <a:defRPr sz="900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pPr rtl="0"/>
            <a:r>
              <a:rPr lang="da-DK" noProof="0"/>
              <a:t>Medarbejderorientering</a:t>
            </a:r>
          </a:p>
        </p:txBody>
      </p:sp>
      <p:sp>
        <p:nvSpPr>
          <p:cNvPr id="26" name="Pladsholder til slidenummer 6">
            <a:extLst>
              <a:ext uri="{FF2B5EF4-FFF2-40B4-BE49-F238E27FC236}">
                <a16:creationId xmlns:a16="http://schemas.microsoft.com/office/drawing/2014/main" id="{1E3817B4-A707-4ACC-9CAC-E32B5E0A4F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>
            <a:lvl1pPr>
              <a:defRPr sz="900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pPr rtl="0"/>
            <a:fld id="{B5CEABB6-07DC-46E8-9B57-56EC44A396E5}" type="slidenum">
              <a:rPr lang="da-DK" noProof="0" smtClean="0"/>
              <a:pPr rtl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6638629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DB4660D4-B0ED-42D9-BC6D-AF4F1F9CB6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74C607AE-E8B7-4C3B-A6DA-04289E2F0A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001917CC-671D-47EA-B065-51E87EC27B5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lang="da-DK" noProof="0"/>
              <a:t>29-07-20XX</a:t>
            </a:r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3F2D0B54-5D87-4D1B-9C6E-5A7B87C833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lang="da-DK" noProof="0"/>
              <a:t>Medarbejderorientering</a:t>
            </a:r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C5CADFFD-0FF7-4DDC-8879-918576F63EA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B5CEABB6-07DC-46E8-9B57-56EC44A396E5}" type="slidenum">
              <a:rPr lang="da-DK" noProof="0" smtClean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464305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77" r:id="rId3"/>
    <p:sldLayoutId id="2147483674" r:id="rId4"/>
    <p:sldLayoutId id="2147483671" r:id="rId5"/>
    <p:sldLayoutId id="2147483666" r:id="rId6"/>
    <p:sldLayoutId id="2147483669" r:id="rId7"/>
    <p:sldLayoutId id="2147483661" r:id="rId8"/>
    <p:sldLayoutId id="2147483676" r:id="rId9"/>
    <p:sldLayoutId id="2147483670" r:id="rId10"/>
    <p:sldLayoutId id="2147483667" r:id="rId11"/>
    <p:sldLayoutId id="2147483673" r:id="rId12"/>
    <p:sldLayoutId id="2147483651" r:id="rId13"/>
    <p:sldLayoutId id="2147483672" r:id="rId14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16815C6-3AD0-46E6-A74A-1967BD91AF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198" y="2465970"/>
            <a:ext cx="7699409" cy="2387600"/>
          </a:xfrm>
        </p:spPr>
        <p:txBody>
          <a:bodyPr rtlCol="0">
            <a:normAutofit/>
          </a:bodyPr>
          <a:lstStyle/>
          <a:p>
            <a:pPr rtl="0"/>
            <a:r>
              <a:rPr lang="da-DK" sz="5200" spc="-30" dirty="0"/>
              <a:t>Peer-to-peer feedback</a:t>
            </a:r>
            <a:br>
              <a:rPr lang="da-DK" sz="5200" spc="-30" dirty="0"/>
            </a:br>
            <a:r>
              <a:rPr lang="da-DK" sz="5200" spc="-30" dirty="0"/>
              <a:t>(peer-feedback)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1901B20D-4C28-4DA3-ABBD-718C22A5E5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5159827"/>
            <a:ext cx="5739882" cy="783773"/>
          </a:xfrm>
        </p:spPr>
        <p:txBody>
          <a:bodyPr rtlCol="0"/>
          <a:lstStyle/>
          <a:p>
            <a:pPr rtl="0"/>
            <a:r>
              <a:rPr lang="da-DK" dirty="0" err="1"/>
              <a:t>What</a:t>
            </a:r>
            <a:r>
              <a:rPr lang="da-DK" dirty="0"/>
              <a:t> is it? How </a:t>
            </a:r>
            <a:r>
              <a:rPr lang="da-DK" dirty="0" err="1"/>
              <a:t>does</a:t>
            </a:r>
            <a:r>
              <a:rPr lang="da-DK" dirty="0"/>
              <a:t> it </a:t>
            </a:r>
            <a:r>
              <a:rPr lang="da-DK" dirty="0" err="1"/>
              <a:t>work</a:t>
            </a:r>
            <a:r>
              <a:rPr lang="da-DK" dirty="0"/>
              <a:t>? And </a:t>
            </a:r>
            <a:r>
              <a:rPr lang="da-DK" dirty="0" err="1"/>
              <a:t>what’s</a:t>
            </a:r>
            <a:r>
              <a:rPr lang="da-DK" dirty="0"/>
              <a:t> the purpose of </a:t>
            </a:r>
            <a:r>
              <a:rPr lang="da-DK" dirty="0" err="1"/>
              <a:t>this</a:t>
            </a:r>
            <a:r>
              <a:rPr lang="da-DK" dirty="0"/>
              <a:t> kind of feedback?</a:t>
            </a:r>
          </a:p>
        </p:txBody>
      </p:sp>
    </p:spTree>
    <p:extLst>
      <p:ext uri="{BB962C8B-B14F-4D97-AF65-F5344CB8AC3E}">
        <p14:creationId xmlns:p14="http://schemas.microsoft.com/office/powerpoint/2010/main" val="16424253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6AB90E9-5CEE-4E4F-90F9-2CE3D9135E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69280" y="822325"/>
            <a:ext cx="5684520" cy="1325563"/>
          </a:xfrm>
        </p:spPr>
        <p:txBody>
          <a:bodyPr rtlCol="0"/>
          <a:lstStyle/>
          <a:p>
            <a:pPr rtl="0"/>
            <a:r>
              <a:rPr lang="da-DK" dirty="0" err="1"/>
              <a:t>Today’s</a:t>
            </a:r>
            <a:r>
              <a:rPr lang="da-DK" dirty="0"/>
              <a:t> menu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5DF4BB2-624B-43EE-8846-5659141CC9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69280" y="2409825"/>
            <a:ext cx="5684520" cy="3946525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42900" indent="-342900" rtl="0">
              <a:buAutoNum type="arabicPeriod"/>
            </a:pPr>
            <a:r>
              <a:rPr lang="da-DK" sz="1800" dirty="0" err="1"/>
              <a:t>What</a:t>
            </a:r>
            <a:r>
              <a:rPr lang="da-DK" sz="1800" dirty="0"/>
              <a:t> is peer-to-peer feedback? (Emilie has the </a:t>
            </a:r>
            <a:r>
              <a:rPr lang="da-DK" sz="1800" dirty="0" err="1"/>
              <a:t>word</a:t>
            </a:r>
            <a:r>
              <a:rPr lang="da-DK" sz="1800" dirty="0"/>
              <a:t>)</a:t>
            </a:r>
            <a:br>
              <a:rPr lang="da-DK" sz="1800" dirty="0"/>
            </a:br>
            <a:r>
              <a:rPr lang="da-DK" sz="1800" dirty="0"/>
              <a:t>(7-8 min)</a:t>
            </a:r>
          </a:p>
          <a:p>
            <a:pPr marL="342900" indent="-342900" rtl="0">
              <a:buAutoNum type="arabicPeriod"/>
            </a:pPr>
            <a:r>
              <a:rPr lang="da-DK" sz="1800" dirty="0" err="1"/>
              <a:t>Introduction</a:t>
            </a:r>
            <a:r>
              <a:rPr lang="da-DK" sz="1800" dirty="0"/>
              <a:t> to </a:t>
            </a:r>
            <a:r>
              <a:rPr lang="da-DK" sz="1800" dirty="0" err="1"/>
              <a:t>today’s</a:t>
            </a:r>
            <a:r>
              <a:rPr lang="da-DK" sz="1800" dirty="0"/>
              <a:t> </a:t>
            </a:r>
            <a:r>
              <a:rPr lang="da-DK" sz="1800" dirty="0" err="1"/>
              <a:t>exercise</a:t>
            </a:r>
            <a:r>
              <a:rPr lang="da-DK" sz="1800" dirty="0"/>
              <a:t> in peer-to-peer feedback</a:t>
            </a:r>
            <a:br>
              <a:rPr lang="da-DK" sz="1800" dirty="0"/>
            </a:br>
            <a:r>
              <a:rPr lang="da-DK" sz="1800" dirty="0"/>
              <a:t>(5 min)</a:t>
            </a:r>
          </a:p>
          <a:p>
            <a:pPr marL="342900" indent="-342900" rtl="0">
              <a:buAutoNum type="arabicPeriod"/>
            </a:pPr>
            <a:r>
              <a:rPr lang="da-DK" sz="1800" dirty="0" err="1"/>
              <a:t>Exercise</a:t>
            </a:r>
            <a:r>
              <a:rPr lang="da-DK" sz="1800" dirty="0"/>
              <a:t>: Peer-to-peer feedback</a:t>
            </a:r>
            <a:br>
              <a:rPr lang="da-DK" sz="1800" dirty="0"/>
            </a:br>
            <a:r>
              <a:rPr lang="da-DK" sz="1800" dirty="0"/>
              <a:t>(25 </a:t>
            </a:r>
            <a:r>
              <a:rPr lang="da-DK" sz="1800" dirty="0" err="1"/>
              <a:t>minutes</a:t>
            </a:r>
            <a:r>
              <a:rPr lang="da-DK" sz="1800" dirty="0"/>
              <a:t>)</a:t>
            </a:r>
          </a:p>
          <a:p>
            <a:pPr marL="342900" indent="-342900" rtl="0">
              <a:buAutoNum type="arabicPeriod"/>
            </a:pPr>
            <a:r>
              <a:rPr lang="da-DK" sz="1800" dirty="0"/>
              <a:t>Evaluation: </a:t>
            </a:r>
            <a:r>
              <a:rPr lang="da-DK" sz="1800" dirty="0" err="1"/>
              <a:t>questionaire</a:t>
            </a:r>
            <a:r>
              <a:rPr lang="da-DK" sz="1800" dirty="0"/>
              <a:t> + class </a:t>
            </a:r>
            <a:r>
              <a:rPr lang="da-DK" sz="1800" dirty="0" err="1"/>
              <a:t>discussion</a:t>
            </a:r>
            <a:r>
              <a:rPr lang="da-DK" sz="1800" dirty="0"/>
              <a:t> (15 </a:t>
            </a:r>
            <a:r>
              <a:rPr lang="da-DK" sz="1800" dirty="0" err="1"/>
              <a:t>minutes</a:t>
            </a:r>
            <a:r>
              <a:rPr lang="da-DK" sz="1800" dirty="0"/>
              <a:t>)</a:t>
            </a:r>
          </a:p>
          <a:p>
            <a:pPr marL="342900" indent="-342900" rtl="0">
              <a:buAutoNum type="arabicPeriod"/>
            </a:pPr>
            <a:r>
              <a:rPr lang="da-DK" sz="1800" dirty="0"/>
              <a:t>The rest of the </a:t>
            </a:r>
            <a:r>
              <a:rPr lang="da-DK" sz="1800" dirty="0" err="1"/>
              <a:t>lesson</a:t>
            </a:r>
            <a:r>
              <a:rPr lang="da-DK" sz="1800" dirty="0"/>
              <a:t>: </a:t>
            </a:r>
            <a:r>
              <a:rPr lang="da-DK" sz="1800" dirty="0" err="1"/>
              <a:t>work</a:t>
            </a:r>
            <a:r>
              <a:rPr lang="da-DK" sz="1800" dirty="0"/>
              <a:t> on your body </a:t>
            </a:r>
            <a:r>
              <a:rPr lang="da-DK" sz="1800" dirty="0" err="1"/>
              <a:t>paragraphs</a:t>
            </a:r>
            <a:endParaRPr lang="da-DK" sz="1800" dirty="0"/>
          </a:p>
          <a:p>
            <a:pPr marL="342900" indent="-342900" rtl="0">
              <a:buAutoNum type="arabicPeriod"/>
            </a:pPr>
            <a:endParaRPr lang="da-DK" dirty="0"/>
          </a:p>
        </p:txBody>
      </p:sp>
      <p:sp>
        <p:nvSpPr>
          <p:cNvPr id="14" name="Pladsholder til slidenummer 13">
            <a:extLst>
              <a:ext uri="{FF2B5EF4-FFF2-40B4-BE49-F238E27FC236}">
                <a16:creationId xmlns:a16="http://schemas.microsoft.com/office/drawing/2014/main" id="{FF0DADF7-71F8-49DA-8F56-3DE812A613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5CEABB6-07DC-46E8-9B57-56EC44A396E5}" type="slidenum">
              <a:rPr lang="da-DK" smtClean="0"/>
              <a:pPr/>
              <a:t>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767503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719F29B-F233-48AF-8261-F33A4E079E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3740" y="1957701"/>
            <a:ext cx="5684520" cy="1305562"/>
          </a:xfrm>
        </p:spPr>
        <p:txBody>
          <a:bodyPr rtlCol="0">
            <a:normAutofit fontScale="90000"/>
          </a:bodyPr>
          <a:lstStyle/>
          <a:p>
            <a:pPr rtl="0"/>
            <a:r>
              <a:rPr lang="da-DK" dirty="0"/>
              <a:t>Peer-to-peer feedback</a:t>
            </a:r>
            <a:br>
              <a:rPr lang="da-DK" dirty="0"/>
            </a:br>
            <a:r>
              <a:rPr lang="da-DK" sz="2200" dirty="0"/>
              <a:t>(or </a:t>
            </a:r>
            <a:r>
              <a:rPr lang="da-DK" sz="2200" dirty="0" err="1"/>
              <a:t>simply</a:t>
            </a:r>
            <a:r>
              <a:rPr lang="da-DK" sz="2200" dirty="0"/>
              <a:t> peer-feedback </a:t>
            </a:r>
            <a:r>
              <a:rPr lang="da-DK" sz="2200" dirty="0" err="1"/>
              <a:t>among</a:t>
            </a:r>
            <a:r>
              <a:rPr lang="da-DK" sz="2200" dirty="0"/>
              <a:t> </a:t>
            </a:r>
            <a:r>
              <a:rPr lang="da-DK" sz="2200" dirty="0" err="1"/>
              <a:t>friends</a:t>
            </a:r>
            <a:r>
              <a:rPr lang="da-DK" sz="2200" dirty="0"/>
              <a:t>)</a:t>
            </a:r>
            <a:endParaRPr lang="da-DK" dirty="0"/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35E3EA69-4E0E-41BD-8095-A124225A26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95625" y="3429000"/>
            <a:ext cx="5842635" cy="2927350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algn="l" rtl="0"/>
            <a:r>
              <a:rPr lang="da-DK" sz="2400" b="1" dirty="0" err="1"/>
              <a:t>What</a:t>
            </a:r>
            <a:r>
              <a:rPr lang="da-DK" sz="2400" b="1" dirty="0"/>
              <a:t> is it?</a:t>
            </a:r>
          </a:p>
          <a:p>
            <a:pPr algn="l" rtl="0"/>
            <a:r>
              <a:rPr lang="da-DK" sz="2000" dirty="0"/>
              <a:t>- </a:t>
            </a:r>
            <a:r>
              <a:rPr lang="da-DK" sz="2000" i="1" dirty="0"/>
              <a:t>Peer:</a:t>
            </a:r>
            <a:r>
              <a:rPr lang="da-DK" sz="2000" dirty="0"/>
              <a:t> a person on a </a:t>
            </a:r>
            <a:r>
              <a:rPr lang="da-DK" sz="2000" dirty="0" err="1"/>
              <a:t>similar</a:t>
            </a:r>
            <a:r>
              <a:rPr lang="da-DK" sz="2000" dirty="0"/>
              <a:t> </a:t>
            </a:r>
            <a:r>
              <a:rPr lang="da-DK" sz="2000" dirty="0" err="1"/>
              <a:t>level</a:t>
            </a:r>
            <a:r>
              <a:rPr lang="da-DK" sz="2000" dirty="0"/>
              <a:t> in </a:t>
            </a:r>
            <a:r>
              <a:rPr lang="da-DK" sz="2000" dirty="0" err="1"/>
              <a:t>life</a:t>
            </a:r>
            <a:r>
              <a:rPr lang="da-DK" sz="2000" dirty="0"/>
              <a:t> as </a:t>
            </a:r>
            <a:r>
              <a:rPr lang="da-DK" sz="2000" dirty="0" err="1"/>
              <a:t>yourself</a:t>
            </a:r>
            <a:endParaRPr lang="da-DK" sz="2000" dirty="0"/>
          </a:p>
          <a:p>
            <a:pPr algn="l" rtl="0"/>
            <a:r>
              <a:rPr lang="da-DK" sz="2000" dirty="0"/>
              <a:t>- </a:t>
            </a:r>
            <a:r>
              <a:rPr lang="da-DK" sz="2000" i="1" dirty="0"/>
              <a:t>Feedback:</a:t>
            </a:r>
            <a:r>
              <a:rPr lang="da-DK" sz="2000" dirty="0"/>
              <a:t> Information </a:t>
            </a:r>
            <a:r>
              <a:rPr lang="da-DK" sz="2000" dirty="0" err="1"/>
              <a:t>about</a:t>
            </a:r>
            <a:r>
              <a:rPr lang="da-DK" sz="2000" dirty="0"/>
              <a:t> </a:t>
            </a:r>
            <a:r>
              <a:rPr lang="da-DK" sz="2000" dirty="0" err="1"/>
              <a:t>reactions</a:t>
            </a:r>
            <a:r>
              <a:rPr lang="da-DK" sz="2000" dirty="0"/>
              <a:t> to a product, </a:t>
            </a:r>
            <a:r>
              <a:rPr lang="da-DK" sz="2000" dirty="0" err="1"/>
              <a:t>presentation</a:t>
            </a:r>
            <a:r>
              <a:rPr lang="da-DK" sz="2000" dirty="0"/>
              <a:t> or performance of a task. </a:t>
            </a:r>
            <a:r>
              <a:rPr lang="da-DK" sz="2000" dirty="0" err="1"/>
              <a:t>Used</a:t>
            </a:r>
            <a:r>
              <a:rPr lang="da-DK" sz="2000" dirty="0"/>
              <a:t> as a basis for </a:t>
            </a:r>
            <a:r>
              <a:rPr lang="da-DK" sz="2000" dirty="0" err="1"/>
              <a:t>improvement</a:t>
            </a:r>
            <a:endParaRPr lang="da-DK" sz="2000" dirty="0"/>
          </a:p>
          <a:p>
            <a:pPr algn="l" rtl="0"/>
            <a:r>
              <a:rPr lang="da-DK" sz="2000" b="1" dirty="0"/>
              <a:t>Peer-to-peer feedback </a:t>
            </a:r>
            <a:r>
              <a:rPr lang="da-DK" sz="2000" dirty="0"/>
              <a:t>= a practice </a:t>
            </a:r>
            <a:r>
              <a:rPr lang="da-DK" sz="2000" dirty="0" err="1"/>
              <a:t>where</a:t>
            </a:r>
            <a:r>
              <a:rPr lang="da-DK" sz="2000" dirty="0"/>
              <a:t> feedback is given by </a:t>
            </a:r>
            <a:r>
              <a:rPr lang="da-DK" sz="2000" dirty="0" err="1"/>
              <a:t>one</a:t>
            </a:r>
            <a:r>
              <a:rPr lang="da-DK" sz="2000" dirty="0"/>
              <a:t> student to </a:t>
            </a:r>
            <a:r>
              <a:rPr lang="da-DK" sz="2000" dirty="0" err="1"/>
              <a:t>another</a:t>
            </a:r>
            <a:r>
              <a:rPr lang="da-DK" sz="2000" dirty="0"/>
              <a:t> and provides students </a:t>
            </a:r>
            <a:r>
              <a:rPr lang="da-DK" sz="2000" dirty="0" err="1"/>
              <a:t>opportunities</a:t>
            </a:r>
            <a:r>
              <a:rPr lang="da-DK" sz="2000" dirty="0"/>
              <a:t> to </a:t>
            </a:r>
            <a:r>
              <a:rPr lang="da-DK" sz="2000" dirty="0" err="1"/>
              <a:t>learn</a:t>
            </a:r>
            <a:r>
              <a:rPr lang="da-DK" sz="2000" dirty="0"/>
              <a:t> from </a:t>
            </a:r>
            <a:r>
              <a:rPr lang="da-DK" sz="2000" dirty="0" err="1"/>
              <a:t>each</a:t>
            </a:r>
            <a:r>
              <a:rPr lang="da-DK" sz="2000" dirty="0"/>
              <a:t> </a:t>
            </a:r>
            <a:r>
              <a:rPr lang="da-DK" sz="2000" dirty="0" err="1"/>
              <a:t>other</a:t>
            </a:r>
            <a:r>
              <a:rPr lang="da-DK" sz="2000" dirty="0"/>
              <a:t>.</a:t>
            </a:r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328F602C-7F98-4C02-99D4-ED65E00D66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/>
          <a:p>
            <a:pPr rtl="0"/>
            <a:fld id="{19B51A1E-902D-48AF-9020-955120F399B6}" type="slidenum">
              <a:rPr lang="da-DK" smtClean="0"/>
              <a:pPr/>
              <a:t>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434949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719F29B-F233-48AF-8261-F33A4E079E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46420" y="643255"/>
            <a:ext cx="5013960" cy="1325563"/>
          </a:xfrm>
        </p:spPr>
        <p:txBody>
          <a:bodyPr rtlCol="0"/>
          <a:lstStyle/>
          <a:p>
            <a:pPr rtl="0"/>
            <a:r>
              <a:rPr lang="da-DK" dirty="0"/>
              <a:t>Learning from </a:t>
            </a:r>
            <a:r>
              <a:rPr lang="da-DK" dirty="0" err="1"/>
              <a:t>one</a:t>
            </a:r>
            <a:r>
              <a:rPr lang="da-DK" dirty="0"/>
              <a:t> </a:t>
            </a:r>
            <a:r>
              <a:rPr lang="da-DK" dirty="0" err="1"/>
              <a:t>another</a:t>
            </a:r>
            <a:endParaRPr lang="da-DK" dirty="0"/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35E3EA69-4E0E-41BD-8095-A124225A26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46420" y="2092640"/>
            <a:ext cx="5013960" cy="4628835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 rtl="0"/>
            <a:r>
              <a:rPr lang="da-DK" sz="1800" dirty="0" err="1"/>
              <a:t>When</a:t>
            </a:r>
            <a:r>
              <a:rPr lang="da-DK" sz="1800" dirty="0"/>
              <a:t> </a:t>
            </a:r>
            <a:r>
              <a:rPr lang="da-DK" sz="1800" dirty="0" err="1"/>
              <a:t>we</a:t>
            </a:r>
            <a:r>
              <a:rPr lang="da-DK" sz="1800" dirty="0"/>
              <a:t> </a:t>
            </a:r>
            <a:r>
              <a:rPr lang="da-DK" sz="1800" dirty="0" err="1"/>
              <a:t>work</a:t>
            </a:r>
            <a:r>
              <a:rPr lang="da-DK" sz="1800" dirty="0"/>
              <a:t> on </a:t>
            </a:r>
            <a:r>
              <a:rPr lang="da-DK" sz="1800" dirty="0" err="1"/>
              <a:t>something</a:t>
            </a:r>
            <a:r>
              <a:rPr lang="da-DK" sz="1800" dirty="0"/>
              <a:t> </a:t>
            </a:r>
            <a:r>
              <a:rPr lang="da-DK" sz="1800" dirty="0" err="1"/>
              <a:t>very</a:t>
            </a:r>
            <a:r>
              <a:rPr lang="da-DK" sz="1800" dirty="0"/>
              <a:t> </a:t>
            </a:r>
            <a:r>
              <a:rPr lang="da-DK" sz="1800" dirty="0" err="1"/>
              <a:t>intensely</a:t>
            </a:r>
            <a:r>
              <a:rPr lang="da-DK" sz="1800" dirty="0"/>
              <a:t> for a longer </a:t>
            </a:r>
            <a:r>
              <a:rPr lang="da-DK" sz="1800" dirty="0" err="1"/>
              <a:t>period</a:t>
            </a:r>
            <a:r>
              <a:rPr lang="da-DK" sz="1800" dirty="0"/>
              <a:t> of time, </a:t>
            </a:r>
            <a:r>
              <a:rPr lang="da-DK" sz="1800" dirty="0" err="1"/>
              <a:t>we</a:t>
            </a:r>
            <a:r>
              <a:rPr lang="da-DK" sz="1800" dirty="0"/>
              <a:t> start to overlook </a:t>
            </a:r>
            <a:r>
              <a:rPr lang="da-DK" sz="1800" dirty="0" err="1"/>
              <a:t>important</a:t>
            </a:r>
            <a:r>
              <a:rPr lang="da-DK" sz="1800" dirty="0"/>
              <a:t> </a:t>
            </a:r>
            <a:r>
              <a:rPr lang="da-DK" sz="1800" dirty="0" err="1"/>
              <a:t>details</a:t>
            </a:r>
            <a:r>
              <a:rPr lang="da-DK" sz="1800" dirty="0"/>
              <a:t> in </a:t>
            </a:r>
            <a:r>
              <a:rPr lang="da-DK" sz="1800" dirty="0" err="1"/>
              <a:t>our</a:t>
            </a:r>
            <a:r>
              <a:rPr lang="da-DK" sz="1800" dirty="0"/>
              <a:t> </a:t>
            </a:r>
            <a:r>
              <a:rPr lang="da-DK" sz="1800" dirty="0" err="1"/>
              <a:t>own</a:t>
            </a:r>
            <a:r>
              <a:rPr lang="da-DK" sz="1800" dirty="0"/>
              <a:t> </a:t>
            </a:r>
            <a:r>
              <a:rPr lang="da-DK" sz="1800" dirty="0" err="1"/>
              <a:t>work</a:t>
            </a:r>
            <a:r>
              <a:rPr lang="da-DK" sz="1800" dirty="0"/>
              <a:t>. </a:t>
            </a:r>
          </a:p>
          <a:p>
            <a:pPr algn="l" rtl="0"/>
            <a:r>
              <a:rPr lang="da-DK" sz="1800" dirty="0" err="1"/>
              <a:t>Such</a:t>
            </a:r>
            <a:r>
              <a:rPr lang="da-DK" sz="1800" dirty="0"/>
              <a:t> </a:t>
            </a:r>
            <a:r>
              <a:rPr lang="da-DK" sz="1800" dirty="0" err="1"/>
              <a:t>details</a:t>
            </a:r>
            <a:r>
              <a:rPr lang="da-DK" sz="1800" dirty="0"/>
              <a:t> </a:t>
            </a:r>
            <a:r>
              <a:rPr lang="da-DK" sz="1800" dirty="0" err="1"/>
              <a:t>could</a:t>
            </a:r>
            <a:r>
              <a:rPr lang="da-DK" sz="1800" dirty="0"/>
              <a:t> </a:t>
            </a:r>
            <a:r>
              <a:rPr lang="da-DK" sz="1800" dirty="0" err="1"/>
              <a:t>be</a:t>
            </a:r>
            <a:r>
              <a:rPr lang="da-DK" sz="1800" dirty="0"/>
              <a:t>:</a:t>
            </a:r>
          </a:p>
          <a:p>
            <a:pPr algn="l" rtl="0"/>
            <a:r>
              <a:rPr lang="da-DK" sz="1800" dirty="0"/>
              <a:t>- </a:t>
            </a:r>
            <a:r>
              <a:rPr lang="da-DK" sz="1800" dirty="0" err="1"/>
              <a:t>Structure</a:t>
            </a:r>
            <a:endParaRPr lang="da-DK" sz="1800" dirty="0"/>
          </a:p>
          <a:p>
            <a:pPr algn="l" rtl="0"/>
            <a:r>
              <a:rPr lang="da-DK" sz="1800" dirty="0"/>
              <a:t>- </a:t>
            </a:r>
            <a:r>
              <a:rPr lang="da-DK" sz="1800" dirty="0" err="1"/>
              <a:t>Choice</a:t>
            </a:r>
            <a:r>
              <a:rPr lang="da-DK" sz="1800" dirty="0"/>
              <a:t> of </a:t>
            </a:r>
            <a:r>
              <a:rPr lang="da-DK" sz="1800" dirty="0" err="1"/>
              <a:t>words</a:t>
            </a:r>
            <a:endParaRPr lang="da-DK" sz="1800" dirty="0"/>
          </a:p>
          <a:p>
            <a:pPr algn="l" rtl="0"/>
            <a:r>
              <a:rPr lang="da-DK" sz="1800" dirty="0"/>
              <a:t>- </a:t>
            </a:r>
            <a:r>
              <a:rPr lang="da-DK" sz="1800" dirty="0" err="1"/>
              <a:t>Coherence</a:t>
            </a:r>
            <a:endParaRPr lang="da-DK" sz="1800" dirty="0"/>
          </a:p>
          <a:p>
            <a:pPr algn="l" rtl="0"/>
            <a:r>
              <a:rPr lang="da-DK" sz="1800" dirty="0"/>
              <a:t>- </a:t>
            </a:r>
            <a:r>
              <a:rPr lang="da-DK" sz="1800" dirty="0" err="1"/>
              <a:t>Making</a:t>
            </a:r>
            <a:r>
              <a:rPr lang="da-DK" sz="1800" dirty="0"/>
              <a:t> sense</a:t>
            </a:r>
          </a:p>
          <a:p>
            <a:pPr algn="l" rtl="0"/>
            <a:r>
              <a:rPr lang="da-DK" sz="1800" i="1" dirty="0"/>
              <a:t>REMEMBER: </a:t>
            </a:r>
            <a:r>
              <a:rPr lang="da-DK" sz="1800" i="1" dirty="0" err="1"/>
              <a:t>we</a:t>
            </a:r>
            <a:r>
              <a:rPr lang="da-DK" sz="1800" i="1" dirty="0"/>
              <a:t> all </a:t>
            </a:r>
            <a:r>
              <a:rPr lang="da-DK" sz="1800" i="1" dirty="0" err="1"/>
              <a:t>think</a:t>
            </a:r>
            <a:r>
              <a:rPr lang="da-DK" sz="1800" i="1" dirty="0"/>
              <a:t> and </a:t>
            </a:r>
            <a:r>
              <a:rPr lang="da-DK" sz="1800" i="1" dirty="0" err="1"/>
              <a:t>process</a:t>
            </a:r>
            <a:r>
              <a:rPr lang="da-DK" sz="1800" i="1" dirty="0"/>
              <a:t> information in </a:t>
            </a:r>
            <a:r>
              <a:rPr lang="da-DK" sz="1800" i="1" dirty="0" err="1"/>
              <a:t>our</a:t>
            </a:r>
            <a:r>
              <a:rPr lang="da-DK" sz="1800" i="1" dirty="0"/>
              <a:t> </a:t>
            </a:r>
            <a:r>
              <a:rPr lang="da-DK" sz="1800" i="1" dirty="0" err="1"/>
              <a:t>own</a:t>
            </a:r>
            <a:r>
              <a:rPr lang="da-DK" sz="1800" i="1" dirty="0"/>
              <a:t> </a:t>
            </a:r>
            <a:r>
              <a:rPr lang="da-DK" sz="1800" i="1" dirty="0" err="1"/>
              <a:t>way</a:t>
            </a:r>
            <a:r>
              <a:rPr lang="da-DK" sz="1800" i="1" dirty="0"/>
              <a:t> and tempo. </a:t>
            </a:r>
            <a:r>
              <a:rPr lang="da-DK" sz="1800" i="1" dirty="0" err="1"/>
              <a:t>What</a:t>
            </a:r>
            <a:r>
              <a:rPr lang="da-DK" sz="1800" i="1" dirty="0"/>
              <a:t> </a:t>
            </a:r>
            <a:r>
              <a:rPr lang="da-DK" sz="1800" i="1" dirty="0" err="1"/>
              <a:t>seems</a:t>
            </a:r>
            <a:r>
              <a:rPr lang="da-DK" sz="1800" i="1" dirty="0"/>
              <a:t> </a:t>
            </a:r>
            <a:r>
              <a:rPr lang="da-DK" sz="1800" i="1" dirty="0" err="1"/>
              <a:t>obvious</a:t>
            </a:r>
            <a:r>
              <a:rPr lang="da-DK" sz="1800" i="1" dirty="0"/>
              <a:t> to </a:t>
            </a:r>
            <a:r>
              <a:rPr lang="da-DK" sz="1800" i="1" dirty="0" err="1"/>
              <a:t>you</a:t>
            </a:r>
            <a:r>
              <a:rPr lang="da-DK" sz="1800" i="1" dirty="0"/>
              <a:t> </a:t>
            </a:r>
            <a:r>
              <a:rPr lang="da-DK" sz="1800" i="1" dirty="0" err="1"/>
              <a:t>might</a:t>
            </a:r>
            <a:r>
              <a:rPr lang="da-DK" sz="1800" i="1" dirty="0"/>
              <a:t> not </a:t>
            </a:r>
            <a:r>
              <a:rPr lang="da-DK" sz="1800" i="1" dirty="0" err="1"/>
              <a:t>seem</a:t>
            </a:r>
            <a:r>
              <a:rPr lang="da-DK" sz="1800" i="1" dirty="0"/>
              <a:t> </a:t>
            </a:r>
            <a:r>
              <a:rPr lang="da-DK" sz="1800" i="1" dirty="0" err="1"/>
              <a:t>obvious</a:t>
            </a:r>
            <a:r>
              <a:rPr lang="da-DK" sz="1800" i="1" dirty="0"/>
              <a:t> to </a:t>
            </a:r>
            <a:r>
              <a:rPr lang="da-DK" sz="1800" i="1" dirty="0" err="1"/>
              <a:t>others</a:t>
            </a:r>
            <a:r>
              <a:rPr lang="da-DK" sz="1800" i="1" dirty="0"/>
              <a:t> – and vice versa!</a:t>
            </a:r>
          </a:p>
        </p:txBody>
      </p:sp>
      <p:sp>
        <p:nvSpPr>
          <p:cNvPr id="13" name="Pladsholder til slidenummer 12">
            <a:extLst>
              <a:ext uri="{FF2B5EF4-FFF2-40B4-BE49-F238E27FC236}">
                <a16:creationId xmlns:a16="http://schemas.microsoft.com/office/drawing/2014/main" id="{E97A1D68-0269-4F8D-8A4E-B8D9753C7D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5CEABB6-07DC-46E8-9B57-56EC44A396E5}" type="slidenum">
              <a:rPr lang="da-DK" smtClean="0"/>
              <a:pPr/>
              <a:t>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808716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719F29B-F233-48AF-8261-F33A4E079E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3740" y="1957701"/>
            <a:ext cx="5684520" cy="1305562"/>
          </a:xfrm>
        </p:spPr>
        <p:txBody>
          <a:bodyPr rtlCol="0">
            <a:normAutofit/>
          </a:bodyPr>
          <a:lstStyle/>
          <a:p>
            <a:pPr rtl="0"/>
            <a:r>
              <a:rPr lang="da-DK" dirty="0"/>
              <a:t>The </a:t>
            </a:r>
            <a:r>
              <a:rPr lang="da-DK" dirty="0" err="1"/>
              <a:t>benefits</a:t>
            </a:r>
            <a:r>
              <a:rPr lang="da-DK" dirty="0"/>
              <a:t> of GIVING feedback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35E3EA69-4E0E-41BD-8095-A124225A26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95625" y="3429000"/>
            <a:ext cx="5842635" cy="292735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42900" indent="-342900" algn="l" rtl="0">
              <a:buFont typeface="Arial" panose="020B0604020202020204" pitchFamily="34" charset="0"/>
              <a:buChar char="•"/>
            </a:pPr>
            <a:r>
              <a:rPr lang="da-DK" sz="2000" dirty="0" err="1"/>
              <a:t>Becoming</a:t>
            </a:r>
            <a:r>
              <a:rPr lang="da-DK" sz="2000" dirty="0"/>
              <a:t> an </a:t>
            </a:r>
            <a:r>
              <a:rPr lang="da-DK" sz="2000" dirty="0" err="1"/>
              <a:t>expert</a:t>
            </a:r>
            <a:endParaRPr lang="da-DK" sz="2000" dirty="0"/>
          </a:p>
          <a:p>
            <a:pPr marL="342900" indent="-342900" algn="l" rtl="0">
              <a:buFont typeface="Arial" panose="020B0604020202020204" pitchFamily="34" charset="0"/>
              <a:buChar char="•"/>
            </a:pPr>
            <a:r>
              <a:rPr lang="da-DK" sz="2000" dirty="0" err="1"/>
              <a:t>Fresh</a:t>
            </a:r>
            <a:r>
              <a:rPr lang="da-DK" sz="2000" dirty="0"/>
              <a:t> </a:t>
            </a:r>
            <a:r>
              <a:rPr lang="da-DK" sz="2000" dirty="0" err="1"/>
              <a:t>eyes</a:t>
            </a:r>
            <a:endParaRPr lang="da-DK" sz="2000" dirty="0"/>
          </a:p>
          <a:p>
            <a:pPr marL="342900" indent="-342900" algn="l" rtl="0">
              <a:buFont typeface="Arial" panose="020B0604020202020204" pitchFamily="34" charset="0"/>
              <a:buChar char="•"/>
            </a:pPr>
            <a:r>
              <a:rPr lang="da-DK" sz="2000" dirty="0" err="1"/>
              <a:t>Reflection</a:t>
            </a:r>
            <a:r>
              <a:rPr lang="da-DK" sz="2000" dirty="0"/>
              <a:t> </a:t>
            </a:r>
            <a:r>
              <a:rPr lang="da-DK" sz="2000" dirty="0" err="1"/>
              <a:t>about</a:t>
            </a:r>
            <a:r>
              <a:rPr lang="da-DK" sz="2000" dirty="0"/>
              <a:t> the </a:t>
            </a:r>
            <a:r>
              <a:rPr lang="da-DK" sz="2000" dirty="0" err="1"/>
              <a:t>assignment</a:t>
            </a:r>
            <a:r>
              <a:rPr lang="da-DK" sz="2000" dirty="0"/>
              <a:t> = inspiration to </a:t>
            </a:r>
            <a:r>
              <a:rPr lang="da-DK" sz="2000" dirty="0" err="1"/>
              <a:t>make</a:t>
            </a:r>
            <a:r>
              <a:rPr lang="da-DK" sz="2000" dirty="0"/>
              <a:t> </a:t>
            </a:r>
            <a:r>
              <a:rPr lang="da-DK" sz="2000" dirty="0" err="1"/>
              <a:t>changes</a:t>
            </a:r>
            <a:r>
              <a:rPr lang="da-DK" sz="2000" dirty="0"/>
              <a:t>/</a:t>
            </a:r>
            <a:r>
              <a:rPr lang="da-DK" sz="2000" dirty="0" err="1"/>
              <a:t>improve</a:t>
            </a:r>
            <a:r>
              <a:rPr lang="da-DK" sz="2000" dirty="0"/>
              <a:t> your </a:t>
            </a:r>
            <a:r>
              <a:rPr lang="da-DK" sz="2000" dirty="0" err="1"/>
              <a:t>own</a:t>
            </a:r>
            <a:r>
              <a:rPr lang="da-DK" sz="2000" dirty="0"/>
              <a:t> </a:t>
            </a:r>
            <a:r>
              <a:rPr lang="da-DK" sz="2000" dirty="0" err="1"/>
              <a:t>work</a:t>
            </a:r>
            <a:endParaRPr lang="da-DK" sz="2000" dirty="0"/>
          </a:p>
          <a:p>
            <a:pPr marL="342900" indent="-342900" algn="l" rtl="0">
              <a:buFont typeface="Arial" panose="020B0604020202020204" pitchFamily="34" charset="0"/>
              <a:buChar char="•"/>
            </a:pPr>
            <a:r>
              <a:rPr lang="da-DK" sz="2000" dirty="0" err="1"/>
              <a:t>Becoming</a:t>
            </a:r>
            <a:r>
              <a:rPr lang="da-DK" sz="2000" dirty="0"/>
              <a:t> ”</a:t>
            </a:r>
            <a:r>
              <a:rPr lang="da-DK" sz="2000" dirty="0" err="1"/>
              <a:t>fluent</a:t>
            </a:r>
            <a:r>
              <a:rPr lang="da-DK" sz="2000" dirty="0"/>
              <a:t>” in the </a:t>
            </a:r>
            <a:r>
              <a:rPr lang="da-DK" sz="2000" dirty="0" err="1"/>
              <a:t>language</a:t>
            </a:r>
            <a:r>
              <a:rPr lang="da-DK" sz="2000" dirty="0"/>
              <a:t> of the task</a:t>
            </a:r>
            <a:br>
              <a:rPr lang="da-DK" sz="2000" dirty="0"/>
            </a:br>
            <a:r>
              <a:rPr lang="da-DK" sz="2000" dirty="0"/>
              <a:t>(</a:t>
            </a:r>
            <a:r>
              <a:rPr lang="da-DK" sz="2000" dirty="0" err="1"/>
              <a:t>Example</a:t>
            </a:r>
            <a:r>
              <a:rPr lang="da-DK" sz="2000" dirty="0"/>
              <a:t>: </a:t>
            </a:r>
            <a:r>
              <a:rPr lang="da-DK" sz="2000" dirty="0" err="1"/>
              <a:t>When</a:t>
            </a:r>
            <a:r>
              <a:rPr lang="da-DK" sz="2000" dirty="0"/>
              <a:t> </a:t>
            </a:r>
            <a:r>
              <a:rPr lang="da-DK" sz="2000" dirty="0" err="1"/>
              <a:t>working</a:t>
            </a:r>
            <a:r>
              <a:rPr lang="da-DK" sz="2000" dirty="0"/>
              <a:t> with an </a:t>
            </a:r>
            <a:r>
              <a:rPr lang="da-DK" sz="2000" dirty="0" err="1"/>
              <a:t>introduction</a:t>
            </a:r>
            <a:r>
              <a:rPr lang="da-DK" sz="2000" dirty="0"/>
              <a:t> to an </a:t>
            </a:r>
            <a:r>
              <a:rPr lang="da-DK" sz="2000" dirty="0" err="1"/>
              <a:t>argumentative</a:t>
            </a:r>
            <a:r>
              <a:rPr lang="da-DK" sz="2000" dirty="0"/>
              <a:t> essay, </a:t>
            </a:r>
            <a:r>
              <a:rPr lang="da-DK" sz="2000" dirty="0" err="1"/>
              <a:t>we</a:t>
            </a:r>
            <a:r>
              <a:rPr lang="da-DK" sz="2000" dirty="0"/>
              <a:t> </a:t>
            </a:r>
            <a:r>
              <a:rPr lang="da-DK" sz="2000" dirty="0" err="1"/>
              <a:t>use</a:t>
            </a:r>
            <a:r>
              <a:rPr lang="da-DK" sz="2000" dirty="0"/>
              <a:t> </a:t>
            </a:r>
            <a:r>
              <a:rPr lang="da-DK" sz="2000" dirty="0" err="1"/>
              <a:t>such</a:t>
            </a:r>
            <a:r>
              <a:rPr lang="da-DK" sz="2000" dirty="0"/>
              <a:t> </a:t>
            </a:r>
            <a:r>
              <a:rPr lang="da-DK" sz="2000" dirty="0" err="1"/>
              <a:t>words</a:t>
            </a:r>
            <a:r>
              <a:rPr lang="da-DK" sz="2000" dirty="0"/>
              <a:t> as ”hook” and ”</a:t>
            </a:r>
            <a:r>
              <a:rPr lang="da-DK" sz="2000" dirty="0" err="1"/>
              <a:t>thesis</a:t>
            </a:r>
            <a:r>
              <a:rPr lang="da-DK" sz="2000" dirty="0"/>
              <a:t> statement”)</a:t>
            </a:r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328F602C-7F98-4C02-99D4-ED65E00D66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/>
          <a:p>
            <a:pPr rtl="0"/>
            <a:fld id="{19B51A1E-902D-48AF-9020-955120F399B6}" type="slidenum">
              <a:rPr lang="da-DK" smtClean="0"/>
              <a:pPr rtl="0"/>
              <a:t>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854010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719F29B-F233-48AF-8261-F33A4E079E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46420" y="1167130"/>
            <a:ext cx="5013960" cy="1325563"/>
          </a:xfrm>
        </p:spPr>
        <p:txBody>
          <a:bodyPr rtlCol="0">
            <a:normAutofit fontScale="90000"/>
          </a:bodyPr>
          <a:lstStyle/>
          <a:p>
            <a:pPr rtl="0"/>
            <a:r>
              <a:rPr lang="da-DK" dirty="0"/>
              <a:t>The </a:t>
            </a:r>
            <a:r>
              <a:rPr lang="da-DK" dirty="0" err="1"/>
              <a:t>benefits</a:t>
            </a:r>
            <a:r>
              <a:rPr lang="da-DK" dirty="0"/>
              <a:t> of RECIEVING peer-feedback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35E3EA69-4E0E-41BD-8095-A124225A26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46420" y="2787966"/>
            <a:ext cx="5013960" cy="3003233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285750" indent="-285750" algn="l" rtl="0">
              <a:buFont typeface="Arial" panose="020B0604020202020204" pitchFamily="34" charset="0"/>
              <a:buChar char="•"/>
            </a:pPr>
            <a:r>
              <a:rPr lang="da-DK" sz="1800" dirty="0" err="1"/>
              <a:t>Sharing</a:t>
            </a:r>
            <a:r>
              <a:rPr lang="da-DK" sz="1800" dirty="0"/>
              <a:t> a common </a:t>
            </a:r>
            <a:r>
              <a:rPr lang="da-DK" sz="1800" dirty="0" err="1"/>
              <a:t>language</a:t>
            </a:r>
            <a:r>
              <a:rPr lang="da-DK" sz="1800" dirty="0"/>
              <a:t> = </a:t>
            </a:r>
            <a:r>
              <a:rPr lang="da-DK" sz="1800" dirty="0" err="1"/>
              <a:t>practicing</a:t>
            </a:r>
            <a:r>
              <a:rPr lang="da-DK" sz="1800" dirty="0"/>
              <a:t> </a:t>
            </a:r>
            <a:r>
              <a:rPr lang="da-DK" sz="1800" dirty="0" err="1"/>
              <a:t>together</a:t>
            </a:r>
            <a:endParaRPr lang="da-DK" sz="1800" dirty="0"/>
          </a:p>
          <a:p>
            <a:pPr marL="285750" indent="-285750" algn="l" rtl="0">
              <a:buFont typeface="Arial" panose="020B0604020202020204" pitchFamily="34" charset="0"/>
              <a:buChar char="•"/>
            </a:pPr>
            <a:r>
              <a:rPr lang="da-DK" sz="1800" dirty="0"/>
              <a:t>A </a:t>
            </a:r>
            <a:r>
              <a:rPr lang="da-DK" sz="1800" dirty="0" err="1"/>
              <a:t>peer’s</a:t>
            </a:r>
            <a:r>
              <a:rPr lang="da-DK" sz="1800" dirty="0"/>
              <a:t> </a:t>
            </a:r>
            <a:r>
              <a:rPr lang="da-DK" sz="1800" dirty="0" err="1"/>
              <a:t>perspective</a:t>
            </a:r>
            <a:endParaRPr lang="da-DK" sz="1800" dirty="0"/>
          </a:p>
          <a:p>
            <a:pPr marL="285750" indent="-285750" algn="l" rtl="0">
              <a:buFont typeface="Arial" panose="020B0604020202020204" pitchFamily="34" charset="0"/>
              <a:buChar char="•"/>
            </a:pPr>
            <a:r>
              <a:rPr lang="da-DK" sz="1800" dirty="0"/>
              <a:t>Inspiration</a:t>
            </a:r>
          </a:p>
          <a:p>
            <a:pPr marL="285750" indent="-285750" algn="l" rtl="0">
              <a:buFont typeface="Arial" panose="020B0604020202020204" pitchFamily="34" charset="0"/>
              <a:buChar char="•"/>
            </a:pPr>
            <a:r>
              <a:rPr lang="da-DK" sz="1800" dirty="0" err="1"/>
              <a:t>Generating</a:t>
            </a:r>
            <a:r>
              <a:rPr lang="da-DK" sz="1800" dirty="0"/>
              <a:t> </a:t>
            </a:r>
            <a:r>
              <a:rPr lang="da-DK" sz="1800" dirty="0" err="1"/>
              <a:t>ideas</a:t>
            </a:r>
            <a:endParaRPr lang="da-DK" sz="1800" dirty="0"/>
          </a:p>
          <a:p>
            <a:pPr marL="285750" indent="-285750" algn="l" rtl="0">
              <a:buFont typeface="Arial" panose="020B0604020202020204" pitchFamily="34" charset="0"/>
              <a:buChar char="•"/>
            </a:pPr>
            <a:r>
              <a:rPr lang="da-DK" sz="1800" dirty="0" err="1"/>
              <a:t>Conversation</a:t>
            </a:r>
            <a:r>
              <a:rPr lang="da-DK" sz="1800" dirty="0"/>
              <a:t> </a:t>
            </a:r>
            <a:r>
              <a:rPr lang="da-DK" sz="1800" dirty="0" err="1"/>
              <a:t>about</a:t>
            </a:r>
            <a:r>
              <a:rPr lang="da-DK" sz="1800" dirty="0"/>
              <a:t> the </a:t>
            </a:r>
            <a:r>
              <a:rPr lang="da-DK" sz="1800" dirty="0" err="1"/>
              <a:t>mechanisms</a:t>
            </a:r>
            <a:r>
              <a:rPr lang="da-DK" sz="1800" dirty="0"/>
              <a:t> of the task in </a:t>
            </a:r>
            <a:r>
              <a:rPr lang="da-DK" sz="1800" dirty="0" err="1"/>
              <a:t>question</a:t>
            </a:r>
            <a:r>
              <a:rPr lang="da-DK" sz="1800" dirty="0"/>
              <a:t> (Focus of the </a:t>
            </a:r>
            <a:r>
              <a:rPr lang="da-DK" sz="1800" dirty="0" err="1"/>
              <a:t>day</a:t>
            </a:r>
            <a:r>
              <a:rPr lang="da-DK" sz="1800" dirty="0"/>
              <a:t>: </a:t>
            </a:r>
            <a:r>
              <a:rPr lang="da-DK" sz="1800" dirty="0" err="1"/>
              <a:t>introduction</a:t>
            </a:r>
            <a:r>
              <a:rPr lang="da-DK" sz="1800" dirty="0"/>
              <a:t>)</a:t>
            </a:r>
          </a:p>
          <a:p>
            <a:pPr algn="l" rtl="0"/>
            <a:endParaRPr lang="da-DK" sz="1600" dirty="0"/>
          </a:p>
        </p:txBody>
      </p:sp>
      <p:sp>
        <p:nvSpPr>
          <p:cNvPr id="13" name="Pladsholder til slidenummer 12">
            <a:extLst>
              <a:ext uri="{FF2B5EF4-FFF2-40B4-BE49-F238E27FC236}">
                <a16:creationId xmlns:a16="http://schemas.microsoft.com/office/drawing/2014/main" id="{E97A1D68-0269-4F8D-8A4E-B8D9753C7D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5CEABB6-07DC-46E8-9B57-56EC44A396E5}" type="slidenum">
              <a:rPr lang="da-DK" smtClean="0"/>
              <a:pPr rtl="0"/>
              <a:t>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31199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5031FE9-9059-4FE8-B4AC-9771F23A1B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rtlCol="0"/>
          <a:lstStyle/>
          <a:p>
            <a:pPr rtl="0"/>
            <a:r>
              <a:rPr lang="da-DK" dirty="0"/>
              <a:t>The Feedback Check List</a:t>
            </a:r>
          </a:p>
        </p:txBody>
      </p:sp>
      <p:pic>
        <p:nvPicPr>
          <p:cNvPr id="79" name="Pladsholder til onlinebillede 78" descr="Urkontur">
            <a:extLst>
              <a:ext uri="{FF2B5EF4-FFF2-40B4-BE49-F238E27FC236}">
                <a16:creationId xmlns:a16="http://schemas.microsoft.com/office/drawing/2014/main" id="{7004AF3C-D9DF-4BEA-B934-F2808E489156}"/>
              </a:ext>
            </a:extLst>
          </p:cNvPr>
          <p:cNvPicPr>
            <a:picLocks noGrp="1" noChangeAspect="1"/>
          </p:cNvPicPr>
          <p:nvPr>
            <p:ph type="clipArt" sz="quarter" idx="48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371600" y="3359944"/>
            <a:ext cx="914400" cy="914400"/>
          </a:xfrm>
        </p:spPr>
      </p:pic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4A2EB3F-4D60-451F-8F45-7D6654D2FCD9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775607" y="4553832"/>
            <a:ext cx="2105186" cy="205651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42900" indent="-342900" rtl="0">
              <a:buAutoNum type="arabicPeriod"/>
            </a:pPr>
            <a:r>
              <a:rPr lang="da-DK" b="1" dirty="0" err="1"/>
              <a:t>Length</a:t>
            </a:r>
            <a:r>
              <a:rPr lang="da-DK" b="1" dirty="0"/>
              <a:t> + </a:t>
            </a:r>
            <a:r>
              <a:rPr lang="da-DK" b="1" dirty="0" err="1"/>
              <a:t>title</a:t>
            </a:r>
            <a:endParaRPr lang="da-DK" b="1" dirty="0"/>
          </a:p>
          <a:p>
            <a:pPr rtl="0"/>
            <a:r>
              <a:rPr lang="da-DK" dirty="0"/>
              <a:t>Is the </a:t>
            </a:r>
            <a:r>
              <a:rPr lang="da-DK" dirty="0" err="1"/>
              <a:t>introduction</a:t>
            </a:r>
            <a:r>
              <a:rPr lang="da-DK" dirty="0"/>
              <a:t> </a:t>
            </a:r>
            <a:r>
              <a:rPr lang="da-DK" dirty="0" err="1"/>
              <a:t>between</a:t>
            </a:r>
            <a:r>
              <a:rPr lang="da-DK" dirty="0"/>
              <a:t> 150-200 </a:t>
            </a:r>
            <a:r>
              <a:rPr lang="da-DK" dirty="0" err="1"/>
              <a:t>words</a:t>
            </a:r>
            <a:r>
              <a:rPr lang="da-DK" dirty="0"/>
              <a:t>?</a:t>
            </a:r>
          </a:p>
          <a:p>
            <a:pPr rtl="0"/>
            <a:r>
              <a:rPr lang="da-DK" dirty="0"/>
              <a:t>Is </a:t>
            </a:r>
            <a:r>
              <a:rPr lang="da-DK" dirty="0" err="1"/>
              <a:t>there</a:t>
            </a:r>
            <a:r>
              <a:rPr lang="da-DK" dirty="0"/>
              <a:t> a </a:t>
            </a:r>
            <a:r>
              <a:rPr lang="da-DK" dirty="0" err="1"/>
              <a:t>title</a:t>
            </a:r>
            <a:r>
              <a:rPr lang="da-DK" dirty="0"/>
              <a:t>? How is it </a:t>
            </a:r>
            <a:r>
              <a:rPr lang="da-DK" dirty="0" err="1"/>
              <a:t>written</a:t>
            </a:r>
            <a:r>
              <a:rPr lang="da-DK" dirty="0"/>
              <a:t>?</a:t>
            </a:r>
          </a:p>
        </p:txBody>
      </p:sp>
      <p:pic>
        <p:nvPicPr>
          <p:cNvPr id="81" name="Pladsholder til onlinebillede 80" descr="Håndtrykskontur">
            <a:extLst>
              <a:ext uri="{FF2B5EF4-FFF2-40B4-BE49-F238E27FC236}">
                <a16:creationId xmlns:a16="http://schemas.microsoft.com/office/drawing/2014/main" id="{89DC68C9-B091-4D84-8888-963812952434}"/>
              </a:ext>
            </a:extLst>
          </p:cNvPr>
          <p:cNvPicPr>
            <a:picLocks noGrp="1" noChangeAspect="1"/>
          </p:cNvPicPr>
          <p:nvPr>
            <p:ph type="clipArt" sz="quarter" idx="49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216400" y="3359944"/>
            <a:ext cx="914400" cy="914400"/>
          </a:xfrm>
        </p:spPr>
      </p:pic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A2868A8F-3F5D-4735-81EF-8632381CD85B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3620807" y="4553832"/>
            <a:ext cx="2105186" cy="1646943"/>
          </a:xfrm>
        </p:spPr>
        <p:txBody>
          <a:bodyPr rtlCol="0">
            <a:normAutofit/>
          </a:bodyPr>
          <a:lstStyle/>
          <a:p>
            <a:pPr rtl="0"/>
            <a:r>
              <a:rPr lang="da-DK" b="1" dirty="0"/>
              <a:t>2. The general statement (Hook)</a:t>
            </a:r>
          </a:p>
          <a:p>
            <a:pPr rtl="0"/>
            <a:r>
              <a:rPr lang="da-DK" dirty="0"/>
              <a:t>Is the general </a:t>
            </a:r>
            <a:r>
              <a:rPr lang="da-DK" dirty="0" err="1"/>
              <a:t>topic</a:t>
            </a:r>
            <a:r>
              <a:rPr lang="da-DK" dirty="0"/>
              <a:t> </a:t>
            </a:r>
            <a:r>
              <a:rPr lang="da-DK" dirty="0" err="1"/>
              <a:t>clearly</a:t>
            </a:r>
            <a:r>
              <a:rPr lang="da-DK" dirty="0"/>
              <a:t> </a:t>
            </a:r>
            <a:r>
              <a:rPr lang="da-DK" dirty="0" err="1"/>
              <a:t>presented</a:t>
            </a:r>
            <a:r>
              <a:rPr lang="da-DK" dirty="0"/>
              <a:t> in the </a:t>
            </a:r>
            <a:r>
              <a:rPr lang="da-DK" dirty="0" err="1"/>
              <a:t>introduction</a:t>
            </a:r>
            <a:r>
              <a:rPr lang="da-DK" dirty="0"/>
              <a:t>?</a:t>
            </a:r>
          </a:p>
        </p:txBody>
      </p:sp>
      <p:pic>
        <p:nvPicPr>
          <p:cNvPr id="83" name="Pladsholder til onlinebillede 82" descr="Advarselskontur">
            <a:extLst>
              <a:ext uri="{FF2B5EF4-FFF2-40B4-BE49-F238E27FC236}">
                <a16:creationId xmlns:a16="http://schemas.microsoft.com/office/drawing/2014/main" id="{E6F42F54-BC6A-419F-B34A-A51DB8197016}"/>
              </a:ext>
            </a:extLst>
          </p:cNvPr>
          <p:cNvPicPr>
            <a:picLocks noGrp="1" noChangeAspect="1"/>
          </p:cNvPicPr>
          <p:nvPr>
            <p:ph type="clipArt" sz="quarter" idx="50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906000" y="3359944"/>
            <a:ext cx="914400" cy="914400"/>
          </a:xfrm>
        </p:spPr>
      </p:pic>
      <p:sp>
        <p:nvSpPr>
          <p:cNvPr id="7" name="Pladsholder til tekst 6">
            <a:extLst>
              <a:ext uri="{FF2B5EF4-FFF2-40B4-BE49-F238E27FC236}">
                <a16:creationId xmlns:a16="http://schemas.microsoft.com/office/drawing/2014/main" id="{A170FED1-1256-4843-8D82-E992E4EFD129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6290765" y="4553832"/>
            <a:ext cx="2455670" cy="1939042"/>
          </a:xfrm>
        </p:spPr>
        <p:txBody>
          <a:bodyPr rtlCol="0">
            <a:normAutofit/>
          </a:bodyPr>
          <a:lstStyle/>
          <a:p>
            <a:pPr rtl="0"/>
            <a:r>
              <a:rPr lang="da-DK" b="1" dirty="0"/>
              <a:t>3. </a:t>
            </a:r>
            <a:r>
              <a:rPr lang="da-DK" b="1" dirty="0" err="1"/>
              <a:t>Narrowing</a:t>
            </a:r>
            <a:r>
              <a:rPr lang="da-DK" b="1" dirty="0"/>
              <a:t> it </a:t>
            </a:r>
            <a:r>
              <a:rPr lang="da-DK" b="1" dirty="0" err="1"/>
              <a:t>down</a:t>
            </a:r>
            <a:r>
              <a:rPr lang="da-DK" b="1" dirty="0"/>
              <a:t> (</a:t>
            </a:r>
            <a:r>
              <a:rPr lang="da-DK" b="1" dirty="0" err="1"/>
              <a:t>Funnel</a:t>
            </a:r>
            <a:r>
              <a:rPr lang="da-DK" b="1" dirty="0"/>
              <a:t>)</a:t>
            </a:r>
          </a:p>
          <a:p>
            <a:pPr rtl="0"/>
            <a:r>
              <a:rPr lang="da-DK" dirty="0"/>
              <a:t>Has the </a:t>
            </a:r>
            <a:r>
              <a:rPr lang="da-DK" dirty="0" err="1"/>
              <a:t>writer</a:t>
            </a:r>
            <a:r>
              <a:rPr lang="da-DK" dirty="0"/>
              <a:t> </a:t>
            </a:r>
            <a:r>
              <a:rPr lang="da-DK" dirty="0" err="1"/>
              <a:t>remembered</a:t>
            </a:r>
            <a:r>
              <a:rPr lang="da-DK" dirty="0"/>
              <a:t> to </a:t>
            </a:r>
            <a:r>
              <a:rPr lang="da-DK" dirty="0" err="1"/>
              <a:t>narrow</a:t>
            </a:r>
            <a:r>
              <a:rPr lang="da-DK" dirty="0"/>
              <a:t> </a:t>
            </a:r>
            <a:r>
              <a:rPr lang="da-DK" dirty="0" err="1"/>
              <a:t>down</a:t>
            </a:r>
            <a:r>
              <a:rPr lang="da-DK" dirty="0"/>
              <a:t> the angle on the </a:t>
            </a:r>
            <a:r>
              <a:rPr lang="da-DK" dirty="0" err="1"/>
              <a:t>topic</a:t>
            </a:r>
            <a:r>
              <a:rPr lang="da-DK" dirty="0"/>
              <a:t>?</a:t>
            </a:r>
          </a:p>
        </p:txBody>
      </p:sp>
      <p:pic>
        <p:nvPicPr>
          <p:cNvPr id="85" name="Pladsholder til onlinebillede 84" descr="Forstørrelsesglaskontur">
            <a:extLst>
              <a:ext uri="{FF2B5EF4-FFF2-40B4-BE49-F238E27FC236}">
                <a16:creationId xmlns:a16="http://schemas.microsoft.com/office/drawing/2014/main" id="{B6883141-5822-428C-BD61-94E958B86B28}"/>
              </a:ext>
            </a:extLst>
          </p:cNvPr>
          <p:cNvPicPr>
            <a:picLocks noGrp="1" noChangeAspect="1"/>
          </p:cNvPicPr>
          <p:nvPr>
            <p:ph type="clipArt" sz="quarter" idx="51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061400" y="3359944"/>
            <a:ext cx="914400" cy="914400"/>
          </a:xfrm>
        </p:spPr>
      </p:pic>
      <p:sp>
        <p:nvSpPr>
          <p:cNvPr id="12" name="Pladsholder til tekst 11">
            <a:extLst>
              <a:ext uri="{FF2B5EF4-FFF2-40B4-BE49-F238E27FC236}">
                <a16:creationId xmlns:a16="http://schemas.microsoft.com/office/drawing/2014/main" id="{A72A468D-F2A9-4609-BB84-DF912A23D246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>
          <a:xfrm>
            <a:off x="9039183" y="4553832"/>
            <a:ext cx="2649234" cy="1939043"/>
          </a:xfrm>
        </p:spPr>
        <p:txBody>
          <a:bodyPr rtlCol="0">
            <a:normAutofit fontScale="92500" lnSpcReduction="10000"/>
          </a:bodyPr>
          <a:lstStyle/>
          <a:p>
            <a:pPr rtl="0"/>
            <a:r>
              <a:rPr lang="da-DK" b="1" dirty="0"/>
              <a:t>4. </a:t>
            </a:r>
            <a:r>
              <a:rPr lang="da-DK" b="1" dirty="0" err="1"/>
              <a:t>Thesis</a:t>
            </a:r>
            <a:r>
              <a:rPr lang="da-DK" b="1" dirty="0"/>
              <a:t> statement</a:t>
            </a:r>
          </a:p>
          <a:p>
            <a:pPr marL="400050" indent="-400050" algn="l" rtl="0">
              <a:buAutoNum type="romanUcPeriod"/>
            </a:pPr>
            <a:r>
              <a:rPr lang="da-DK" dirty="0"/>
              <a:t>Clear opinion </a:t>
            </a:r>
            <a:r>
              <a:rPr lang="da-DK" dirty="0" err="1"/>
              <a:t>about</a:t>
            </a:r>
            <a:r>
              <a:rPr lang="da-DK" dirty="0"/>
              <a:t> </a:t>
            </a:r>
            <a:r>
              <a:rPr lang="da-DK" dirty="0" err="1"/>
              <a:t>topic</a:t>
            </a:r>
            <a:endParaRPr lang="da-DK" dirty="0"/>
          </a:p>
          <a:p>
            <a:pPr marL="400050" indent="-400050" algn="l" rtl="0">
              <a:buAutoNum type="romanUcPeriod"/>
            </a:pPr>
            <a:r>
              <a:rPr lang="da-DK" i="1" dirty="0" err="1"/>
              <a:t>Because</a:t>
            </a:r>
            <a:r>
              <a:rPr lang="da-DK" i="1" dirty="0"/>
              <a:t>…</a:t>
            </a:r>
            <a:endParaRPr lang="da-DK" dirty="0"/>
          </a:p>
          <a:p>
            <a:pPr marL="400050" indent="-400050" algn="l" rtl="0">
              <a:buAutoNum type="romanUcPeriod"/>
            </a:pPr>
            <a:r>
              <a:rPr lang="da-DK" dirty="0" err="1"/>
              <a:t>Adding</a:t>
            </a:r>
            <a:r>
              <a:rPr lang="da-DK" dirty="0"/>
              <a:t> 3 </a:t>
            </a:r>
            <a:r>
              <a:rPr lang="da-DK" dirty="0" err="1"/>
              <a:t>stances</a:t>
            </a:r>
            <a:r>
              <a:rPr lang="da-DK" dirty="0"/>
              <a:t>/</a:t>
            </a:r>
            <a:r>
              <a:rPr lang="da-DK" dirty="0" err="1"/>
              <a:t>claims</a:t>
            </a:r>
            <a:r>
              <a:rPr lang="da-DK" dirty="0"/>
              <a:t> to support opinion</a:t>
            </a:r>
          </a:p>
        </p:txBody>
      </p:sp>
      <p:sp>
        <p:nvSpPr>
          <p:cNvPr id="115" name="Pladsholder til slidenummer 114">
            <a:extLst>
              <a:ext uri="{FF2B5EF4-FFF2-40B4-BE49-F238E27FC236}">
                <a16:creationId xmlns:a16="http://schemas.microsoft.com/office/drawing/2014/main" id="{47C21FD0-6144-422A-9727-F3249A6B55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5CEABB6-07DC-46E8-9B57-56EC44A396E5}" type="slidenum">
              <a:rPr lang="da-DK" smtClean="0"/>
              <a:pPr rtl="0"/>
              <a:t>7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5939208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37E1C88-627C-4655-A4FB-0BB02EDB07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20415" y="136525"/>
            <a:ext cx="5684520" cy="1305562"/>
          </a:xfrm>
        </p:spPr>
        <p:txBody>
          <a:bodyPr rtlCol="0"/>
          <a:lstStyle/>
          <a:p>
            <a:pPr rtl="0"/>
            <a:r>
              <a:rPr lang="da-DK" dirty="0" err="1"/>
              <a:t>It’s</a:t>
            </a:r>
            <a:r>
              <a:rPr lang="da-DK" dirty="0"/>
              <a:t> time to test it out!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33634FE-ADF0-4BC3-A0A9-447EA9DD09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53740" y="1442087"/>
            <a:ext cx="5684520" cy="4866637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42900" indent="-342900" algn="l" rtl="0">
              <a:lnSpc>
                <a:spcPct val="150000"/>
              </a:lnSpc>
              <a:buAutoNum type="arabicPeriod"/>
            </a:pPr>
            <a:r>
              <a:rPr lang="da-DK" sz="2000" dirty="0" err="1"/>
              <a:t>You’ll</a:t>
            </a:r>
            <a:r>
              <a:rPr lang="da-DK" sz="2000" dirty="0"/>
              <a:t> </a:t>
            </a:r>
            <a:r>
              <a:rPr lang="da-DK" sz="2000" dirty="0" err="1"/>
              <a:t>be</a:t>
            </a:r>
            <a:r>
              <a:rPr lang="da-DK" sz="2000" dirty="0"/>
              <a:t> </a:t>
            </a:r>
            <a:r>
              <a:rPr lang="da-DK" sz="2000" dirty="0" err="1"/>
              <a:t>divided</a:t>
            </a:r>
            <a:r>
              <a:rPr lang="da-DK" sz="2000" dirty="0"/>
              <a:t> in to pairs (</a:t>
            </a:r>
            <a:r>
              <a:rPr lang="da-DK" sz="2000" dirty="0" err="1"/>
              <a:t>based</a:t>
            </a:r>
            <a:r>
              <a:rPr lang="da-DK" sz="2000" dirty="0"/>
              <a:t> on the </a:t>
            </a:r>
            <a:r>
              <a:rPr lang="da-DK" sz="2000" dirty="0" err="1"/>
              <a:t>questionaire</a:t>
            </a:r>
            <a:r>
              <a:rPr lang="da-DK" sz="2000" dirty="0"/>
              <a:t> </a:t>
            </a:r>
            <a:r>
              <a:rPr lang="da-DK" sz="2000" dirty="0" err="1"/>
              <a:t>you</a:t>
            </a:r>
            <a:r>
              <a:rPr lang="da-DK" sz="2000" dirty="0"/>
              <a:t> </a:t>
            </a:r>
            <a:r>
              <a:rPr lang="da-DK" sz="2000" dirty="0" err="1"/>
              <a:t>handed</a:t>
            </a:r>
            <a:r>
              <a:rPr lang="da-DK" sz="2000" dirty="0"/>
              <a:t> in)</a:t>
            </a:r>
          </a:p>
          <a:p>
            <a:pPr marL="342900" indent="-342900" algn="l" rtl="0">
              <a:lnSpc>
                <a:spcPct val="150000"/>
              </a:lnSpc>
              <a:buAutoNum type="arabicPeriod"/>
            </a:pPr>
            <a:r>
              <a:rPr lang="da-DK" sz="2000" dirty="0"/>
              <a:t>Read </a:t>
            </a:r>
            <a:r>
              <a:rPr lang="da-DK" sz="2000" dirty="0" err="1"/>
              <a:t>Introduction</a:t>
            </a:r>
            <a:r>
              <a:rPr lang="da-DK" sz="2000" dirty="0"/>
              <a:t> #1 and #2</a:t>
            </a:r>
          </a:p>
          <a:p>
            <a:pPr marL="342900" indent="-342900" algn="l" rtl="0">
              <a:lnSpc>
                <a:spcPct val="150000"/>
              </a:lnSpc>
              <a:buAutoNum type="arabicPeriod"/>
            </a:pPr>
            <a:r>
              <a:rPr lang="da-DK" sz="2000" dirty="0"/>
              <a:t>Provide peer-feedback </a:t>
            </a:r>
            <a:r>
              <a:rPr lang="da-DK" sz="2000" dirty="0" err="1"/>
              <a:t>based</a:t>
            </a:r>
            <a:r>
              <a:rPr lang="da-DK" sz="2000" dirty="0"/>
              <a:t> on the checklist:</a:t>
            </a:r>
            <a:br>
              <a:rPr lang="da-DK" sz="2000" dirty="0"/>
            </a:br>
            <a:r>
              <a:rPr lang="da-DK" sz="2000" dirty="0"/>
              <a:t>A. </a:t>
            </a:r>
            <a:r>
              <a:rPr lang="da-DK" sz="2000" dirty="0" err="1"/>
              <a:t>What</a:t>
            </a:r>
            <a:r>
              <a:rPr lang="da-DK" sz="2000" dirty="0"/>
              <a:t> element(s) is/</a:t>
            </a:r>
            <a:r>
              <a:rPr lang="da-DK" sz="2000" dirty="0" err="1"/>
              <a:t>are</a:t>
            </a:r>
            <a:r>
              <a:rPr lang="da-DK" sz="2000" dirty="0"/>
              <a:t> present?</a:t>
            </a:r>
            <a:br>
              <a:rPr lang="da-DK" sz="2000" dirty="0"/>
            </a:br>
            <a:r>
              <a:rPr lang="da-DK" sz="2000" dirty="0"/>
              <a:t>B. </a:t>
            </a:r>
            <a:r>
              <a:rPr lang="da-DK" sz="2000" dirty="0" err="1"/>
              <a:t>What</a:t>
            </a:r>
            <a:r>
              <a:rPr lang="da-DK" sz="2000" dirty="0"/>
              <a:t> element(s) is/</a:t>
            </a:r>
            <a:r>
              <a:rPr lang="da-DK" sz="2000" dirty="0" err="1"/>
              <a:t>are</a:t>
            </a:r>
            <a:r>
              <a:rPr lang="da-DK" sz="2000" dirty="0"/>
              <a:t> missing?</a:t>
            </a:r>
            <a:br>
              <a:rPr lang="da-DK" sz="2000" dirty="0"/>
            </a:br>
            <a:r>
              <a:rPr lang="da-DK" sz="2000" dirty="0"/>
              <a:t>C. </a:t>
            </a:r>
            <a:r>
              <a:rPr lang="da-DK" sz="2000" dirty="0" err="1"/>
              <a:t>Discuss</a:t>
            </a:r>
            <a:r>
              <a:rPr lang="da-DK" sz="2000" dirty="0"/>
              <a:t>: </a:t>
            </a:r>
            <a:r>
              <a:rPr lang="da-DK" sz="2000" dirty="0" err="1"/>
              <a:t>what</a:t>
            </a:r>
            <a:r>
              <a:rPr lang="da-DK" sz="2000" dirty="0"/>
              <a:t> </a:t>
            </a:r>
            <a:r>
              <a:rPr lang="da-DK" sz="2000" dirty="0" err="1"/>
              <a:t>could</a:t>
            </a:r>
            <a:r>
              <a:rPr lang="da-DK" sz="2000" dirty="0"/>
              <a:t> the </a:t>
            </a:r>
            <a:r>
              <a:rPr lang="da-DK" sz="2000" dirty="0" err="1"/>
              <a:t>writer</a:t>
            </a:r>
            <a:r>
              <a:rPr lang="da-DK" sz="2000" dirty="0"/>
              <a:t> do to </a:t>
            </a:r>
            <a:r>
              <a:rPr lang="da-DK" sz="2000" dirty="0" err="1"/>
              <a:t>strengthen</a:t>
            </a:r>
            <a:r>
              <a:rPr lang="da-DK" sz="2000" dirty="0"/>
              <a:t> </a:t>
            </a:r>
            <a:r>
              <a:rPr lang="da-DK" sz="2000" dirty="0" err="1"/>
              <a:t>their</a:t>
            </a:r>
            <a:r>
              <a:rPr lang="da-DK" sz="2000" dirty="0"/>
              <a:t> </a:t>
            </a:r>
            <a:r>
              <a:rPr lang="da-DK" sz="2000" dirty="0" err="1"/>
              <a:t>introduction</a:t>
            </a:r>
            <a:r>
              <a:rPr lang="da-DK" sz="2000" dirty="0"/>
              <a:t>?</a:t>
            </a:r>
            <a:br>
              <a:rPr lang="da-DK" sz="2000" dirty="0"/>
            </a:br>
            <a:r>
              <a:rPr lang="da-DK" sz="2000" dirty="0"/>
              <a:t>D. </a:t>
            </a:r>
            <a:r>
              <a:rPr lang="da-DK" sz="2000" b="1" dirty="0"/>
              <a:t>Provide at </a:t>
            </a:r>
            <a:r>
              <a:rPr lang="da-DK" sz="2000" b="1" dirty="0" err="1"/>
              <a:t>least</a:t>
            </a:r>
            <a:r>
              <a:rPr lang="da-DK" sz="2000" b="1" dirty="0"/>
              <a:t> ONE </a:t>
            </a:r>
            <a:r>
              <a:rPr lang="da-DK" sz="2000" b="1" dirty="0" err="1"/>
              <a:t>piece</a:t>
            </a:r>
            <a:r>
              <a:rPr lang="da-DK" sz="2000" b="1" dirty="0"/>
              <a:t> of feedback for </a:t>
            </a:r>
            <a:r>
              <a:rPr lang="da-DK" sz="2000" b="1" dirty="0" err="1"/>
              <a:t>each</a:t>
            </a:r>
            <a:r>
              <a:rPr lang="da-DK" sz="2000" b="1" dirty="0"/>
              <a:t> of the 4 points on the checklist</a:t>
            </a:r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9EF4E4AC-866E-41A9-AD13-857054D909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/>
          <a:p>
            <a:pPr rtl="0"/>
            <a:fld id="{B5CEABB6-07DC-46E8-9B57-56EC44A396E5}" type="slidenum">
              <a:rPr lang="da-DK" smtClean="0"/>
              <a:pPr rtl="0"/>
              <a:t>8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3463722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8CE0063-C9B2-EDF7-D248-03F35A44C9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4742" y="822326"/>
            <a:ext cx="9329058" cy="863600"/>
          </a:xfrm>
        </p:spPr>
        <p:txBody>
          <a:bodyPr/>
          <a:lstStyle/>
          <a:p>
            <a:pPr algn="ctr"/>
            <a:r>
              <a:rPr lang="da-DK" dirty="0"/>
              <a:t>Groups</a:t>
            </a:r>
          </a:p>
        </p:txBody>
      </p:sp>
      <p:graphicFrame>
        <p:nvGraphicFramePr>
          <p:cNvPr id="14" name="Pladsholder til indhold 13">
            <a:extLst>
              <a:ext uri="{FF2B5EF4-FFF2-40B4-BE49-F238E27FC236}">
                <a16:creationId xmlns:a16="http://schemas.microsoft.com/office/drawing/2014/main" id="{F9C94DFD-6CCF-4254-E2D4-3700E4E7E8DE}"/>
              </a:ext>
            </a:extLst>
          </p:cNvPr>
          <p:cNvGraphicFramePr>
            <a:graphicFrameLocks noGrp="1"/>
          </p:cNvGraphicFramePr>
          <p:nvPr>
            <p:ph idx="16"/>
            <p:extLst>
              <p:ext uri="{D42A27DB-BD31-4B8C-83A1-F6EECF244321}">
                <p14:modId xmlns:p14="http://schemas.microsoft.com/office/powerpoint/2010/main" val="3175288367"/>
              </p:ext>
            </p:extLst>
          </p:nvPr>
        </p:nvGraphicFramePr>
        <p:xfrm>
          <a:off x="4194038" y="2056764"/>
          <a:ext cx="4990465" cy="397891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990465">
                  <a:extLst>
                    <a:ext uri="{9D8B030D-6E8A-4147-A177-3AD203B41FA5}">
                      <a16:colId xmlns:a16="http://schemas.microsoft.com/office/drawing/2014/main" val="4014324199"/>
                    </a:ext>
                  </a:extLst>
                </a:gridCol>
              </a:tblGrid>
              <a:tr h="39789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</a:pPr>
                      <a:r>
                        <a:rPr lang="da-DK" sz="1600" kern="100">
                          <a:effectLst/>
                        </a:rPr>
                        <a:t>Markus - Martin</a:t>
                      </a:r>
                      <a:endParaRPr lang="da-DK" sz="1600" b="1" kern="100">
                        <a:solidFill>
                          <a:srgbClr val="1F3763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44041140"/>
                  </a:ext>
                </a:extLst>
              </a:tr>
              <a:tr h="39789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</a:pPr>
                      <a:r>
                        <a:rPr lang="da-DK" sz="1600" kern="100">
                          <a:effectLst/>
                        </a:rPr>
                        <a:t>Phillip – William</a:t>
                      </a:r>
                      <a:endParaRPr lang="da-DK" sz="1600" b="1" kern="100">
                        <a:solidFill>
                          <a:srgbClr val="1F3763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89019571"/>
                  </a:ext>
                </a:extLst>
              </a:tr>
              <a:tr h="39789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</a:pPr>
                      <a:r>
                        <a:rPr lang="da-DK" sz="1600" kern="100">
                          <a:effectLst/>
                        </a:rPr>
                        <a:t>Oscar – Magnus*</a:t>
                      </a:r>
                      <a:endParaRPr lang="da-DK" sz="1600" b="1" kern="100">
                        <a:solidFill>
                          <a:srgbClr val="1F3763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19027466"/>
                  </a:ext>
                </a:extLst>
              </a:tr>
              <a:tr h="39789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</a:pPr>
                      <a:r>
                        <a:rPr lang="da-DK" sz="1600" kern="100" dirty="0">
                          <a:effectLst/>
                        </a:rPr>
                        <a:t>Holly – Marcus </a:t>
                      </a:r>
                      <a:endParaRPr lang="da-DK" sz="1600" b="1" kern="100" dirty="0">
                        <a:solidFill>
                          <a:srgbClr val="1F3763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19853933"/>
                  </a:ext>
                </a:extLst>
              </a:tr>
              <a:tr h="39789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</a:pPr>
                      <a:r>
                        <a:rPr lang="da-DK" sz="1600" kern="100">
                          <a:effectLst/>
                        </a:rPr>
                        <a:t>Julius – Alexander</a:t>
                      </a:r>
                      <a:endParaRPr lang="da-DK" sz="1600" b="1" kern="100">
                        <a:solidFill>
                          <a:srgbClr val="1F3763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58119359"/>
                  </a:ext>
                </a:extLst>
              </a:tr>
              <a:tr h="39789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</a:pPr>
                      <a:r>
                        <a:rPr lang="da-DK" sz="1600" kern="100">
                          <a:effectLst/>
                        </a:rPr>
                        <a:t>Gustav* – Marius D*</a:t>
                      </a:r>
                      <a:endParaRPr lang="da-DK" sz="1600" b="1" kern="100">
                        <a:solidFill>
                          <a:srgbClr val="1F3763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46565087"/>
                  </a:ext>
                </a:extLst>
              </a:tr>
              <a:tr h="39789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</a:pPr>
                      <a:r>
                        <a:rPr lang="da-DK" sz="1600" kern="100" dirty="0">
                          <a:effectLst/>
                        </a:rPr>
                        <a:t>Conrad – Noah</a:t>
                      </a:r>
                      <a:endParaRPr lang="da-DK" sz="1600" b="1" kern="100" dirty="0">
                        <a:solidFill>
                          <a:srgbClr val="1F3763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99388387"/>
                  </a:ext>
                </a:extLst>
              </a:tr>
              <a:tr h="39789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</a:pPr>
                      <a:r>
                        <a:rPr lang="da-DK" sz="1600" kern="100" dirty="0">
                          <a:effectLst/>
                        </a:rPr>
                        <a:t>Marius N – Sune*</a:t>
                      </a:r>
                      <a:endParaRPr lang="da-DK" sz="1600" b="1" kern="100" dirty="0">
                        <a:solidFill>
                          <a:srgbClr val="1F3763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60687539"/>
                  </a:ext>
                </a:extLst>
              </a:tr>
              <a:tr h="39789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</a:pPr>
                      <a:r>
                        <a:rPr lang="da-DK" sz="1600" kern="100">
                          <a:effectLst/>
                        </a:rPr>
                        <a:t>Victor – Nicklas</a:t>
                      </a:r>
                      <a:endParaRPr lang="da-DK" sz="1600" b="1" kern="100">
                        <a:solidFill>
                          <a:srgbClr val="1F3763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79591443"/>
                  </a:ext>
                </a:extLst>
              </a:tr>
              <a:tr h="39789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</a:pPr>
                      <a:r>
                        <a:rPr lang="da-DK" sz="1600" kern="100" dirty="0">
                          <a:effectLst/>
                        </a:rPr>
                        <a:t>Nicolai – Tristan</a:t>
                      </a:r>
                      <a:endParaRPr lang="da-DK" sz="1600" b="1" kern="100" dirty="0">
                        <a:solidFill>
                          <a:srgbClr val="1F3763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1395981"/>
                  </a:ext>
                </a:extLst>
              </a:tr>
            </a:tbl>
          </a:graphicData>
        </a:graphic>
      </p:graphicFrame>
      <p:sp>
        <p:nvSpPr>
          <p:cNvPr id="13" name="Pladsholder til slidenummer 12">
            <a:extLst>
              <a:ext uri="{FF2B5EF4-FFF2-40B4-BE49-F238E27FC236}">
                <a16:creationId xmlns:a16="http://schemas.microsoft.com/office/drawing/2014/main" id="{BD3F3F6B-7EB4-EE42-DFA3-01FF8E387CBE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pPr rtl="0"/>
            <a:fld id="{B5CEABB6-07DC-46E8-9B57-56EC44A396E5}" type="slidenum">
              <a:rPr lang="da-DK" noProof="0" smtClean="0"/>
              <a:pPr rtl="0"/>
              <a:t>9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6760028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29DE7F2-E890-4744-88DD-A75F5E3005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3429000"/>
            <a:ext cx="10515600" cy="3080657"/>
          </a:xfrm>
        </p:spPr>
        <p:txBody>
          <a:bodyPr rtlCol="0"/>
          <a:lstStyle/>
          <a:p>
            <a:pPr algn="ctr" rtl="0"/>
            <a:r>
              <a:rPr lang="da-DK" dirty="0"/>
              <a:t>Class </a:t>
            </a:r>
            <a:r>
              <a:rPr lang="da-DK" dirty="0" err="1"/>
              <a:t>discussion</a:t>
            </a:r>
            <a:r>
              <a:rPr lang="da-DK" dirty="0"/>
              <a:t>:</a:t>
            </a:r>
            <a:br>
              <a:rPr lang="da-DK" dirty="0"/>
            </a:br>
            <a:r>
              <a:rPr lang="da-DK" dirty="0" err="1"/>
              <a:t>Share</a:t>
            </a:r>
            <a:r>
              <a:rPr lang="da-DK" dirty="0"/>
              <a:t> your feedback!</a:t>
            </a:r>
          </a:p>
        </p:txBody>
      </p:sp>
    </p:spTree>
    <p:extLst>
      <p:ext uri="{BB962C8B-B14F-4D97-AF65-F5344CB8AC3E}">
        <p14:creationId xmlns:p14="http://schemas.microsoft.com/office/powerpoint/2010/main" val="7077891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F226552-D211-4D34-862F-65A44D0DED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22325"/>
            <a:ext cx="5684520" cy="1325563"/>
          </a:xfrm>
        </p:spPr>
        <p:txBody>
          <a:bodyPr rtlCol="0"/>
          <a:lstStyle/>
          <a:p>
            <a:pPr rtl="0"/>
            <a:r>
              <a:rPr lang="da-DK" dirty="0"/>
              <a:t>Evaluation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35D206B-B172-4CB9-906E-864531763C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595562"/>
            <a:ext cx="5684520" cy="441552"/>
          </a:xfrm>
        </p:spPr>
        <p:txBody>
          <a:bodyPr vert="horz" lIns="91440" tIns="45720" rIns="91440" bIns="45720" rtlCol="0" anchor="t">
            <a:normAutofit/>
          </a:bodyPr>
          <a:lstStyle/>
          <a:p>
            <a:pPr rtl="0"/>
            <a:endParaRPr lang="da-DK" dirty="0"/>
          </a:p>
          <a:p>
            <a:pPr rtl="0"/>
            <a:endParaRPr lang="da-DK" dirty="0"/>
          </a:p>
          <a:p>
            <a:pPr rtl="0"/>
            <a:endParaRPr lang="da-DK" dirty="0"/>
          </a:p>
        </p:txBody>
      </p:sp>
      <p:sp>
        <p:nvSpPr>
          <p:cNvPr id="5" name="Pladsholder til indhold 4">
            <a:extLst>
              <a:ext uri="{FF2B5EF4-FFF2-40B4-BE49-F238E27FC236}">
                <a16:creationId xmlns:a16="http://schemas.microsoft.com/office/drawing/2014/main" id="{9C3BF054-FDBC-4318-8DA7-42C337A16B11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838200" y="2313894"/>
            <a:ext cx="5684520" cy="1551894"/>
          </a:xfrm>
        </p:spPr>
        <p:txBody>
          <a:bodyPr rtlCol="0">
            <a:normAutofit/>
          </a:bodyPr>
          <a:lstStyle/>
          <a:p>
            <a:pPr marL="342900" indent="-342900" rtl="0">
              <a:buAutoNum type="arabicPeriod"/>
            </a:pPr>
            <a:r>
              <a:rPr lang="da-DK" dirty="0"/>
              <a:t>Find ”Elevfeedback” under dagens første lektion</a:t>
            </a:r>
          </a:p>
          <a:p>
            <a:pPr marL="342900" indent="-342900" rtl="0">
              <a:buAutoNum type="arabicPeriod"/>
            </a:pPr>
            <a:r>
              <a:rPr lang="da-DK" dirty="0"/>
              <a:t>Læs nedenstående spørgsmål og skriv jeres svar under ”Elevfeedback”.</a:t>
            </a:r>
          </a:p>
          <a:p>
            <a:pPr marL="342900" indent="-342900" rtl="0">
              <a:buAutoNum type="arabicPeriod"/>
            </a:pPr>
            <a:r>
              <a:rPr lang="da-DK" dirty="0"/>
              <a:t>Husk at gemme/trykke afsend </a:t>
            </a:r>
            <a:r>
              <a:rPr lang="da-DK" dirty="0">
                <a:sym typeface="Wingdings" panose="05000000000000000000" pitchFamily="2" charset="2"/>
              </a:rPr>
              <a:t></a:t>
            </a:r>
            <a:endParaRPr lang="da-DK" dirty="0"/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42A7EB14-0C1E-4251-9589-93AC9E21E795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838200" y="4031794"/>
            <a:ext cx="5684520" cy="2324556"/>
          </a:xfrm>
        </p:spPr>
        <p:txBody>
          <a:bodyPr rtlCol="0">
            <a:normAutofit/>
          </a:bodyPr>
          <a:lstStyle/>
          <a:p>
            <a:pPr marL="342900" indent="-342900" rtl="0">
              <a:buAutoNum type="arabicPeriod"/>
            </a:pPr>
            <a:r>
              <a:rPr lang="da-DK" sz="2000" dirty="0"/>
              <a:t>Hvad fik du ud af at give andre feedback til </a:t>
            </a:r>
            <a:r>
              <a:rPr lang="da-DK" sz="2000"/>
              <a:t>deres introduktion?</a:t>
            </a:r>
            <a:endParaRPr lang="da-DK" sz="2000" dirty="0"/>
          </a:p>
          <a:p>
            <a:pPr marL="342900" indent="-342900" rtl="0">
              <a:buAutoNum type="arabicPeriod"/>
            </a:pPr>
            <a:r>
              <a:rPr lang="da-DK" sz="2000" dirty="0"/>
              <a:t>Hvad tænker du, at der kan ændres i din egen introduktion? Og hvorfor?</a:t>
            </a:r>
          </a:p>
        </p:txBody>
      </p:sp>
      <p:sp>
        <p:nvSpPr>
          <p:cNvPr id="34" name="Pladsholder til slidenummer 33">
            <a:extLst>
              <a:ext uri="{FF2B5EF4-FFF2-40B4-BE49-F238E27FC236}">
                <a16:creationId xmlns:a16="http://schemas.microsoft.com/office/drawing/2014/main" id="{FAED4C67-6AD4-4960-9032-B8D5435CD9D1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/>
          <a:p>
            <a:pPr rtl="0"/>
            <a:fld id="{B5CEABB6-07DC-46E8-9B57-56EC44A396E5}" type="slidenum">
              <a:rPr lang="da-DK" smtClean="0"/>
              <a:pPr rtl="0"/>
              <a:t>11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329119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Custom 18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62A25D"/>
      </a:accent1>
      <a:accent2>
        <a:srgbClr val="A0DADE"/>
      </a:accent2>
      <a:accent3>
        <a:srgbClr val="CCB5E5"/>
      </a:accent3>
      <a:accent4>
        <a:srgbClr val="29285D"/>
      </a:accent4>
      <a:accent5>
        <a:srgbClr val="EDF1F2"/>
      </a:accent5>
      <a:accent6>
        <a:srgbClr val="70AD47"/>
      </a:accent6>
      <a:hlink>
        <a:srgbClr val="A0DADE"/>
      </a:hlink>
      <a:folHlink>
        <a:srgbClr val="954F72"/>
      </a:folHlink>
    </a:clrScheme>
    <a:fontScheme name="Custom 62">
      <a:majorFont>
        <a:latin typeface="Skeena"/>
        <a:ea typeface=""/>
        <a:cs typeface=""/>
      </a:majorFont>
      <a:minorFont>
        <a:latin typeface="Skee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59396196_TF03460514_Win32" id="{81CDC880-C1B4-488D-8D8E-46152856880F}" vid="{26FB2867-00FC-41C3-B7D2-87A499F79283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/>
    <MediaServiceKeyPoints xmlns="71af3243-3dd4-4a8d-8c0d-dd76da1f02a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1" ma:contentTypeDescription="Create a new document." ma:contentTypeScope="" ma:versionID="64dfb1555687e0874b4304b796b5b0c7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e6e4c555b5e194d05b7203de9c4567b3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  <xsd:element ref="ns1:_ip_UnifiedCompliancePolicyProperties" minOccurs="0"/>
                <xsd:element ref="ns1:_ip_UnifiedCompliancePolicyUIAction" minOccurs="0"/>
                <xsd:element ref="ns2:Image" minOccurs="0"/>
                <xsd:element ref="ns4:TaxCatchAll" minOccurs="0"/>
                <xsd:element ref="ns2:ImageTagsTaxHTField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22" nillable="true" ma:displayName="Image" ma:format="Image" ma:internalName="Imag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A4F7154-AFAC-4BE7-8A74-7F4B6FC2743C}">
  <ds:schemaRefs>
    <ds:schemaRef ds:uri="http://schemas.openxmlformats.org/package/2006/metadata/core-properties"/>
    <ds:schemaRef ds:uri="http://schemas.microsoft.com/office/2006/documentManagement/types"/>
    <ds:schemaRef ds:uri="http://schemas.microsoft.com/sharepoint/v3"/>
    <ds:schemaRef ds:uri="http://schemas.microsoft.com/office/2006/metadata/properties"/>
    <ds:schemaRef ds:uri="http://purl.org/dc/dcmitype/"/>
    <ds:schemaRef ds:uri="http://schemas.microsoft.com/office/infopath/2007/PartnerControls"/>
    <ds:schemaRef ds:uri="http://www.w3.org/XML/1998/namespace"/>
    <ds:schemaRef ds:uri="http://purl.org/dc/terms/"/>
    <ds:schemaRef ds:uri="http://purl.org/dc/elements/1.1/"/>
    <ds:schemaRef ds:uri="230e9df3-be65-4c73-a93b-d1236ebd677e"/>
    <ds:schemaRef ds:uri="16c05727-aa75-4e4a-9b5f-8a80a1165891"/>
    <ds:schemaRef ds:uri="71af3243-3dd4-4a8d-8c0d-dd76da1f02a5"/>
  </ds:schemaRefs>
</ds:datastoreItem>
</file>

<file path=customXml/itemProps2.xml><?xml version="1.0" encoding="utf-8"?>
<ds:datastoreItem xmlns:ds="http://schemas.openxmlformats.org/officeDocument/2006/customXml" ds:itemID="{67ACD96E-49A0-4DA4-A7BB-AC2D8874213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618C13B-9D83-4AF4-B64D-33362D5133F8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f42aa342-8706-4288-bd11-ebb85995028c}" enabled="1" method="Standard" siteId="{72f988bf-86f1-41af-91ab-2d7cd011db47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{19138B25-9A61-4CBF-92CA-44B260F3029C}tf03460514_win32</Template>
  <TotalTime>262</TotalTime>
  <Words>628</Words>
  <Application>Microsoft Office PowerPoint</Application>
  <PresentationFormat>Widescreen</PresentationFormat>
  <Paragraphs>86</Paragraphs>
  <Slides>11</Slides>
  <Notes>10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5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11</vt:i4>
      </vt:variant>
    </vt:vector>
  </HeadingPairs>
  <TitlesOfParts>
    <vt:vector size="17" baseType="lpstr">
      <vt:lpstr>Arial</vt:lpstr>
      <vt:lpstr>Calibri</vt:lpstr>
      <vt:lpstr>Skeena</vt:lpstr>
      <vt:lpstr>Times New Roman</vt:lpstr>
      <vt:lpstr>Wingdings</vt:lpstr>
      <vt:lpstr>Office-tema</vt:lpstr>
      <vt:lpstr>Peer-to-peer feedback (peer-feedback)</vt:lpstr>
      <vt:lpstr>Today’s menu</vt:lpstr>
      <vt:lpstr>Peer-to-peer feedback (or simply peer-feedback among friends)</vt:lpstr>
      <vt:lpstr>Learning from one another</vt:lpstr>
      <vt:lpstr>The benefits of GIVING feedback</vt:lpstr>
      <vt:lpstr>The benefits of RECIEVING peer-feedback</vt:lpstr>
      <vt:lpstr>The Feedback Check List</vt:lpstr>
      <vt:lpstr>It’s time to test it out!</vt:lpstr>
      <vt:lpstr>Groups</vt:lpstr>
      <vt:lpstr>Class discussion: Share your feedback!</vt:lpstr>
      <vt:lpstr>Evaluation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Peer-to-peer feedback (peer-feedback)</dc:title>
  <dc:creator>Emilie Shirin Holmgaard (ESH - Underviser - U/NORD)</dc:creator>
  <cp:lastModifiedBy>Emilie Shirin Holmgaard (ESH - Underviser - U/NORD)</cp:lastModifiedBy>
  <cp:revision>4</cp:revision>
  <cp:lastPrinted>2024-01-31T08:34:50Z</cp:lastPrinted>
  <dcterms:created xsi:type="dcterms:W3CDTF">2024-01-30T19:09:29Z</dcterms:created>
  <dcterms:modified xsi:type="dcterms:W3CDTF">2024-01-31T10:22:12Z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