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116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975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9760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7807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8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976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11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13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161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955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C0648-1A3F-1D4B-B6FF-B6C7362216BA}" type="datetimeFigureOut">
              <a:rPr lang="da-DK" smtClean="0"/>
              <a:t>23.04.2024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10A75-1562-8D4A-880D-8A0CB7F5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93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Det moderne gennembrud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 dirty="0">
                <a:solidFill>
                  <a:srgbClr val="0070C0"/>
                </a:solidFill>
              </a:rPr>
              <a:t>Opgave:</a:t>
            </a:r>
          </a:p>
          <a:p>
            <a:r>
              <a:rPr lang="da-DK" b="1" dirty="0">
                <a:solidFill>
                  <a:srgbClr val="0070C0"/>
                </a:solidFill>
              </a:rPr>
              <a:t>Beskriv hvad billedet viser – hvad lægger I mærke til? Hvilken historie fortælles?</a:t>
            </a:r>
          </a:p>
          <a:p>
            <a:r>
              <a:rPr lang="da-DK" b="1" dirty="0">
                <a:solidFill>
                  <a:srgbClr val="0070C0"/>
                </a:solidFill>
              </a:rPr>
              <a:t>Hvad vil maleren med billedet?</a:t>
            </a:r>
          </a:p>
          <a:p>
            <a:r>
              <a:rPr lang="da-DK" b="1" dirty="0">
                <a:solidFill>
                  <a:srgbClr val="0070C0"/>
                </a:solidFill>
              </a:rPr>
              <a:t>Hvilke følelser og tanker får i når I ser billedet?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736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0130" y="-25223"/>
            <a:ext cx="5715256" cy="665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9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0625" y="1365662"/>
            <a:ext cx="8067607" cy="5062424"/>
          </a:xfrm>
          <a:prstGeom prst="rect">
            <a:avLst/>
          </a:prstGeom>
        </p:spPr>
      </p:pic>
      <p:sp>
        <p:nvSpPr>
          <p:cNvPr id="2" name="Tekstfelt 1"/>
          <p:cNvSpPr txBox="1"/>
          <p:nvPr/>
        </p:nvSpPr>
        <p:spPr>
          <a:xfrm>
            <a:off x="8894618" y="546265"/>
            <a:ext cx="329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Udvandring, 1890</a:t>
            </a:r>
          </a:p>
        </p:txBody>
      </p:sp>
    </p:spTree>
    <p:extLst>
      <p:ext uri="{BB962C8B-B14F-4D97-AF65-F5344CB8AC3E}">
        <p14:creationId xmlns:p14="http://schemas.microsoft.com/office/powerpoint/2010/main" val="1105174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283" y="261256"/>
            <a:ext cx="8996617" cy="674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8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577" y="1140031"/>
            <a:ext cx="7861751" cy="5036932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787740" y="166255"/>
            <a:ext cx="313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 </a:t>
            </a:r>
            <a:r>
              <a:rPr lang="da-DK" dirty="0" err="1"/>
              <a:t>saaret</a:t>
            </a:r>
            <a:r>
              <a:rPr lang="da-DK"/>
              <a:t> arbejder 1895</a:t>
            </a:r>
          </a:p>
        </p:txBody>
      </p:sp>
    </p:spTree>
    <p:extLst>
      <p:ext uri="{BB962C8B-B14F-4D97-AF65-F5344CB8AC3E}">
        <p14:creationId xmlns:p14="http://schemas.microsoft.com/office/powerpoint/2010/main" val="1124383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6065" y="237506"/>
            <a:ext cx="4702496" cy="5939457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8253351" y="617517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Landby</a:t>
            </a:r>
            <a:r>
              <a:rPr lang="da-DK" dirty="0"/>
              <a:t>-hattemagere 1880 </a:t>
            </a:r>
          </a:p>
        </p:txBody>
      </p:sp>
    </p:spTree>
    <p:extLst>
      <p:ext uri="{BB962C8B-B14F-4D97-AF65-F5344CB8AC3E}">
        <p14:creationId xmlns:p14="http://schemas.microsoft.com/office/powerpoint/2010/main" val="176193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5101" y="275217"/>
            <a:ext cx="3786953" cy="5901746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7968343" y="570016"/>
            <a:ext cx="3503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Sovende mor med barn 1883</a:t>
            </a:r>
          </a:p>
        </p:txBody>
      </p:sp>
    </p:spTree>
    <p:extLst>
      <p:ext uri="{BB962C8B-B14F-4D97-AF65-F5344CB8AC3E}">
        <p14:creationId xmlns:p14="http://schemas.microsoft.com/office/powerpoint/2010/main" val="857888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1912" y="459032"/>
            <a:ext cx="7668738" cy="5713962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9262753" y="459032"/>
            <a:ext cx="277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 forårssolen foran familiehuset. 1910</a:t>
            </a:r>
          </a:p>
        </p:txBody>
      </p:sp>
    </p:spTree>
    <p:extLst>
      <p:ext uri="{BB962C8B-B14F-4D97-AF65-F5344CB8AC3E}">
        <p14:creationId xmlns:p14="http://schemas.microsoft.com/office/powerpoint/2010/main" val="90309714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57</Words>
  <Application>Microsoft Macintosh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Kontortema</vt:lpstr>
      <vt:lpstr>Det moderne gennembrud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Microsoft Office-bruger</dc:creator>
  <cp:lastModifiedBy>Susan Pauli Petersen</cp:lastModifiedBy>
  <cp:revision>4</cp:revision>
  <dcterms:created xsi:type="dcterms:W3CDTF">2015-12-01T14:57:14Z</dcterms:created>
  <dcterms:modified xsi:type="dcterms:W3CDTF">2024-04-23T07:53:55Z</dcterms:modified>
</cp:coreProperties>
</file>