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7EE29-E219-89F6-BD4D-18F5B5BFC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99BBF26-ADCB-5CA6-89E3-7322B3F1A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BA7BC4-69B9-486C-6C28-DE6CCB48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1B5BCA-4348-85EC-5052-5ADE309F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4C8C2A-84C0-E04D-8E4F-62E93EB82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1875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9E4A7-670D-434C-553C-8D9B9DE6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5C8ABE-E133-BDC8-39F1-90BFD05EC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5AD8FA-D3DF-8FEF-0D8E-F5B3FBE0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ADE2EE-8ED2-367A-FB9C-B26B1ADFC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7CD24B-2E8C-DAE1-D482-335D7D90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671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5F6EBD-B2BF-68D3-AB93-D834DF778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A03BA9-C7C9-695F-9AB9-FE4673A92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9A92B1-0863-6D43-C673-D5C0D609C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E82C82-941C-3567-A224-5DE795CF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F4144F-DCD3-DA39-B926-79899447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37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8B1A1-1B5F-8342-7E1E-2EFCA24F7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E3CEA0-DFD5-D644-F378-8B58673BB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C8CA54-A303-C411-58E4-24E9ECA25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FF4E63B-E113-10A4-4F05-4C3BF6061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3D3293E-05B3-3F4A-BFBD-24922B5A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AB22F5-0A3E-BC48-F95D-D27564CC7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220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CF958-AC4D-AD5C-41DB-62D8C5286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6873D2-8CF9-6453-5E8F-FF996BD4B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47350AE-FC15-B0A9-8005-3C90AFE7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48BD556-27F3-AA4D-2377-08EFA6653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6DA33EB-FCBB-B8AC-328B-0BB4DD9C9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922AED1-FF4F-1730-E201-20C88AAB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1B51E85-0DB3-7172-3D7F-6FAA16F4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6ABE828-50C6-65F9-2468-314CDD91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286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A77A8-00E2-B1AC-23B7-B790C6B2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43AA918-C497-BA4B-597C-52093564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28814AE-C721-D1E9-6DA7-B097AD5F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455A71-CD1D-C29E-FDB4-74335A95A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72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51C34AE-2FFB-033E-3E1B-A8C1BD05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128BF09-745B-D266-D83F-37AF64F4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0C2B7C-1EF3-444E-0A4D-7D9CB9C6F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258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76D12-50E1-2F36-EF0E-0EB2ACAA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DF0434-9578-3D8C-4A8B-C42C8DF61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0183E6-961E-D535-9C6A-7A3CE9520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219E04-B388-2B9E-D046-55BABCAF3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11DA18-35D2-4F1C-0D60-0F436965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5147D65-7331-1D07-FD04-317897A81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37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2638C-BB72-EE3C-69D1-C4956A8B1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568AB99-D838-6763-5F28-4CC4B4381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CC0AD1-C967-FEA1-5D74-8598E890E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3E3908-2050-8549-BECA-E160776E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796A53-5F31-20FE-0214-876416EC1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A04943F-2A7E-5B07-7532-EED8385F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5136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5B336A-A8EB-A45C-A96C-2659873E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E798337-61A2-2048-FF2D-2F4A41FC7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B51EE8-15D8-8F52-9F43-237644D8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0E9FCE-1F8E-B089-5D40-A49E816D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C7DCA0-0A2C-6BB8-8617-52FF7465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02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0E4081C-8754-C77A-066A-A3BF639B4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C3C4411-2121-3B14-A733-E97B21647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4E791C-2FF9-98C5-A1D5-573536C36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5F47A1-15CB-9EA5-3981-A9F77E6D0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421CBF-100B-D413-AE02-71B5D4AE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631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4BF0E5B-3A03-FA30-7DAF-06D64E4D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3685A7-C74F-9623-D543-92AC53032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E61F8-757C-FF44-1C4F-08D2D8651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020E-E44D-44AD-B697-7393CEEB1A1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7BBAE3-1BAC-BD82-E4ED-E36C817DC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E28DED-4421-2AC3-FA0C-D32219C32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1333-1B42-43E9-A636-7C44613EE7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120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S8ElnXTzm4" TargetMode="External"/><Relationship Id="rId2" Type="http://schemas.openxmlformats.org/officeDocument/2006/relationships/hyperlink" Target="https://www.youtube.com/watch?v=dHch7yki1q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imdb.com/title/tt1986116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one pillars">
            <a:extLst>
              <a:ext uri="{FF2B5EF4-FFF2-40B4-BE49-F238E27FC236}">
                <a16:creationId xmlns:a16="http://schemas.microsoft.com/office/drawing/2014/main" id="{3BA9DBD1-E244-D203-A69E-8FB6D62018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4" b="12030"/>
          <a:stretch/>
        </p:blipFill>
        <p:spPr>
          <a:xfrm>
            <a:off x="-3048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4F4B57-0703-9412-279B-C826AE857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 dirty="0">
                <a:solidFill>
                  <a:srgbClr val="FFFFFF"/>
                </a:solidFill>
              </a:rPr>
              <a:t>Det’ for </a:t>
            </a:r>
            <a:r>
              <a:rPr lang="da-DK" sz="5200" dirty="0" err="1">
                <a:solidFill>
                  <a:srgbClr val="FFFFFF"/>
                </a:solidFill>
              </a:rPr>
              <a:t>old’eren</a:t>
            </a:r>
            <a:endParaRPr lang="da-DK" sz="5200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6F17F82-4653-F083-8678-EDB1712B8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3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224B9E-A8DB-9138-FC05-FA1E5BF3C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/>
              <a:t>Hvad er old’eren?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6475F8-1692-82FE-7603-5DBC5730E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20000"/>
          </a:bodyPr>
          <a:lstStyle/>
          <a:p>
            <a:r>
              <a:rPr lang="da-DK" sz="2000" dirty="0"/>
              <a:t>I slutningen af august udkommer Netflix med en ny serie ”Kaos”, der handler om Zeus og de græske guder: </a:t>
            </a:r>
            <a:r>
              <a:rPr lang="da-DK" sz="2000" dirty="0">
                <a:hlinkClick r:id="rId2"/>
              </a:rPr>
              <a:t>Trailer til KAOS</a:t>
            </a:r>
            <a:endParaRPr lang="da-DK" sz="2000" dirty="0"/>
          </a:p>
          <a:p>
            <a:r>
              <a:rPr lang="da-DK" sz="2000" dirty="0"/>
              <a:t>I løbet af efteråret udkommer den længe ventede 2’er til Gladiator: </a:t>
            </a:r>
            <a:r>
              <a:rPr lang="da-DK" sz="2000" dirty="0">
                <a:hlinkClick r:id="rId3"/>
              </a:rPr>
              <a:t>Trailer til Gladiator II</a:t>
            </a:r>
            <a:endParaRPr lang="da-DK" sz="2000" dirty="0"/>
          </a:p>
          <a:p>
            <a:r>
              <a:rPr lang="da-DK" sz="2000" dirty="0"/>
              <a:t>Til vinter udkommer en storsatsning af en film om Odysseus: </a:t>
            </a:r>
            <a:r>
              <a:rPr lang="da-DK" sz="2000" dirty="0">
                <a:hlinkClick r:id="rId4"/>
              </a:rPr>
              <a:t>IMDB om The Return</a:t>
            </a:r>
            <a:endParaRPr lang="da-DK" sz="2000" dirty="0"/>
          </a:p>
          <a:p>
            <a:r>
              <a:rPr lang="da-DK" sz="2000" dirty="0"/>
              <a:t>Spørgsmålet er, hvorfor vi bliver ved med at reproducere og lave nye fortolkninger af oldtiden?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466C799-8FC9-473D-3BB6-E887833EDF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11" r="3446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5234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CFEC98C-3E18-20D9-5F74-0E0C429BF4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36A3127-D885-2EFD-93E7-C8A4A5E8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Hvorfor er old fedt?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3D327B-45B9-5135-1F6A-B099015BC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da-DK" sz="2200">
                <a:solidFill>
                  <a:srgbClr val="FFFFFF"/>
                </a:solidFill>
              </a:rPr>
              <a:t>Der er ingen skriftlighed.</a:t>
            </a:r>
          </a:p>
          <a:p>
            <a:r>
              <a:rPr lang="da-DK" sz="2200">
                <a:solidFill>
                  <a:srgbClr val="FFFFFF"/>
                </a:solidFill>
              </a:rPr>
              <a:t>ALLE kan være med – vi starter helt forfra i hvert forløb.</a:t>
            </a:r>
          </a:p>
          <a:p>
            <a:r>
              <a:rPr lang="da-DK" sz="2200">
                <a:solidFill>
                  <a:srgbClr val="FFFFFF"/>
                </a:solidFill>
              </a:rPr>
              <a:t>Gode historier om krig, kærlighed, sex, svigt, mord osv. </a:t>
            </a:r>
          </a:p>
          <a:p>
            <a:r>
              <a:rPr lang="da-DK" sz="2200">
                <a:solidFill>
                  <a:srgbClr val="FFFFFF"/>
                </a:solidFill>
              </a:rPr>
              <a:t>Filosofiske og etiske snakke: Må man hævne sig, hvis man bliver svigtet? Er had en drivkræft i menneskets liv?</a:t>
            </a:r>
          </a:p>
          <a:p>
            <a:r>
              <a:rPr lang="da-DK" sz="2200">
                <a:solidFill>
                  <a:srgbClr val="FFFFFF"/>
                </a:solidFill>
              </a:rPr>
              <a:t>Forståelse for vores kulturarv – hvorfor er vi, som vi er?</a:t>
            </a:r>
          </a:p>
          <a:p>
            <a:r>
              <a:rPr lang="da-DK" sz="2200">
                <a:solidFill>
                  <a:srgbClr val="FFFFFF"/>
                </a:solidFill>
              </a:rPr>
              <a:t>Forståelse for vores arkitekturarv – hvorfor ligner bygninger i København og Washington hinanden?</a:t>
            </a:r>
          </a:p>
          <a:p>
            <a:r>
              <a:rPr lang="da-DK" sz="2200">
                <a:solidFill>
                  <a:srgbClr val="FFFFFF"/>
                </a:solidFill>
              </a:rPr>
              <a:t>Forståelse for vores demokrati – hvor det kommer fra, hvordan vi taler om det, og hvordan vi bevarer det.  </a:t>
            </a:r>
          </a:p>
          <a:p>
            <a:r>
              <a:rPr lang="da-DK" sz="2200">
                <a:solidFill>
                  <a:srgbClr val="FFFFFF"/>
                </a:solidFill>
              </a:rPr>
              <a:t>Tekstanalyse – I bliver vanvittigt gode til det! </a:t>
            </a:r>
          </a:p>
        </p:txBody>
      </p:sp>
    </p:spTree>
    <p:extLst>
      <p:ext uri="{BB962C8B-B14F-4D97-AF65-F5344CB8AC3E}">
        <p14:creationId xmlns:p14="http://schemas.microsoft.com/office/powerpoint/2010/main" val="1863503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FFE552B-ED63-461D-3D64-B7EFFF5D2E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C045F54-414F-B36B-F500-D002DB9F2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Hvorfor er old nederen?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7D7944-6B2B-9F3A-2EB2-E94A55048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Meget læsning – svært for nogle.</a:t>
            </a:r>
          </a:p>
          <a:p>
            <a:r>
              <a:rPr lang="da-DK" dirty="0">
                <a:solidFill>
                  <a:srgbClr val="FFFFFF"/>
                </a:solidFill>
              </a:rPr>
              <a:t>Abstrakt tænkning – svært for nogle.</a:t>
            </a:r>
          </a:p>
          <a:p>
            <a:r>
              <a:rPr lang="da-DK" dirty="0">
                <a:solidFill>
                  <a:srgbClr val="FFFFFF"/>
                </a:solidFill>
              </a:rPr>
              <a:t>Hvorfor skal vi kende vores kulturarv? Mangler forståelse. </a:t>
            </a:r>
          </a:p>
          <a:p>
            <a:r>
              <a:rPr lang="da-DK" dirty="0">
                <a:solidFill>
                  <a:srgbClr val="FFFFFF"/>
                </a:solidFill>
              </a:rPr>
              <a:t>Hvad er almen dannelse, og hvorfor skal man bruge tid på antikken, idræt, </a:t>
            </a:r>
            <a:r>
              <a:rPr lang="da-DK" dirty="0" err="1">
                <a:solidFill>
                  <a:srgbClr val="FFFFFF"/>
                </a:solidFill>
              </a:rPr>
              <a:t>krea</a:t>
            </a:r>
            <a:r>
              <a:rPr lang="da-DK" dirty="0">
                <a:solidFill>
                  <a:srgbClr val="FFFFFF"/>
                </a:solidFill>
              </a:rPr>
              <a:t>-fag </a:t>
            </a:r>
            <a:r>
              <a:rPr lang="da-DK" dirty="0" err="1">
                <a:solidFill>
                  <a:srgbClr val="FFFFFF"/>
                </a:solidFill>
              </a:rPr>
              <a:t>o.lign</a:t>
            </a:r>
            <a:r>
              <a:rPr lang="da-DK" dirty="0">
                <a:solidFill>
                  <a:srgbClr val="FFFFFF"/>
                </a:solidFill>
              </a:rPr>
              <a:t>. På STX? </a:t>
            </a:r>
          </a:p>
          <a:p>
            <a:r>
              <a:rPr lang="da-DK" dirty="0">
                <a:solidFill>
                  <a:srgbClr val="FFFFFF"/>
                </a:solidFill>
              </a:rPr>
              <a:t>Man kan ikke tjene penge på old – med mindre man selvfølgelig uddanner dig indenfor faget på universitetet.</a:t>
            </a:r>
          </a:p>
          <a:p>
            <a:r>
              <a:rPr lang="da-DK" dirty="0">
                <a:solidFill>
                  <a:srgbClr val="FFFFFF"/>
                </a:solidFill>
              </a:rPr>
              <a:t>Det er et gymnasiefag med en fastlagt læreplan og mundtlige karakterer samt mulig eksamen.</a:t>
            </a:r>
          </a:p>
        </p:txBody>
      </p:sp>
    </p:spTree>
    <p:extLst>
      <p:ext uri="{BB962C8B-B14F-4D97-AF65-F5344CB8AC3E}">
        <p14:creationId xmlns:p14="http://schemas.microsoft.com/office/powerpoint/2010/main" val="2505526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A3D26CB-D42A-E046-8EEB-0F9EE4253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49" r="9091" b="59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10B832-8D40-9ED7-6DE7-558BC47DB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da-DK" sz="4000"/>
              <a:t>Hvordan kan vi sammen gøre undervisningen god?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504AE3-243C-1896-D8D0-EF12FA797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>
            <a:normAutofit/>
          </a:bodyPr>
          <a:lstStyle/>
          <a:p>
            <a:r>
              <a:rPr lang="da-DK" sz="2000"/>
              <a:t>I møder velforberedte og har mod på dagens emner. </a:t>
            </a:r>
          </a:p>
          <a:p>
            <a:r>
              <a:rPr lang="da-DK" sz="2000"/>
              <a:t>Jeg møder velforberedt og har tålmodighed med jer. </a:t>
            </a:r>
          </a:p>
          <a:p>
            <a:r>
              <a:rPr lang="da-DK" sz="2000"/>
              <a:t>I kommer med forslag til sjove øvelser, opgaver e.lign., hvis I har nogle.</a:t>
            </a:r>
          </a:p>
          <a:p>
            <a:r>
              <a:rPr lang="da-DK" sz="2000"/>
              <a:t>Jeg stiller mig åben over for jeres forslag og vil i videst muligt omfang tilpasse undervisningen.</a:t>
            </a:r>
          </a:p>
          <a:p>
            <a:r>
              <a:rPr lang="da-DK" sz="2000"/>
              <a:t>I fortæller, hvornår det er svært, og hvis I har brug for hjælp. </a:t>
            </a:r>
          </a:p>
          <a:p>
            <a:r>
              <a:rPr lang="da-DK" sz="2000"/>
              <a:t>Jeg vil komme rundt til jer i gruppearbejde, hjælpe og snakke med jer.</a:t>
            </a:r>
          </a:p>
          <a:p>
            <a:r>
              <a:rPr lang="da-DK" sz="2000"/>
              <a:t>Vi evaluerer undervisningen efter hvert forløb. </a:t>
            </a:r>
          </a:p>
        </p:txBody>
      </p:sp>
    </p:spTree>
    <p:extLst>
      <p:ext uri="{BB962C8B-B14F-4D97-AF65-F5344CB8AC3E}">
        <p14:creationId xmlns:p14="http://schemas.microsoft.com/office/powerpoint/2010/main" val="1979802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386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Det’ for old’eren</vt:lpstr>
      <vt:lpstr>Hvad er old’eren?</vt:lpstr>
      <vt:lpstr>Hvorfor er old fedt? </vt:lpstr>
      <vt:lpstr>Hvorfor er old nederen? </vt:lpstr>
      <vt:lpstr>Hvordan kan vi sammen gøre undervisningen god?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Det’ for old’eren</dc:title>
  <dc:creator>Mette Sørensen</dc:creator>
  <cp:lastModifiedBy>Mette Sørensen</cp:lastModifiedBy>
  <cp:revision>3</cp:revision>
  <dcterms:created xsi:type="dcterms:W3CDTF">2022-08-05T12:17:31Z</dcterms:created>
  <dcterms:modified xsi:type="dcterms:W3CDTF">2024-08-12T09:10:19Z</dcterms:modified>
</cp:coreProperties>
</file>